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olors1.xml" ContentType="application/vnd.openxmlformats-officedocument.drawingml.diagramColors+xml"/>
  <Override PartName="/ppt/charts/chart2.xml" ContentType="application/vnd.openxmlformats-officedocument.drawingml.chart+xml"/>
  <Override PartName="/ppt/charts/colors2.xml" ContentType="application/vnd.openxmlformats-officedocument.drawingml.diagramColor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8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0" Type="http://schemas.openxmlformats.org/officeDocument/2006/relationships/tableStyles" Target="tableStyles.xml"/><Relationship Id="rId11" Type="http://schemas.openxmlformats.org/officeDocument/2006/relationships/theme" Target="theme/theme1.xml"/><Relationship Id="rId9" Type="http://schemas.openxmlformats.org/officeDocument/2006/relationships/viewProps" Target="viewProps.xml"/></Relationships>
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606736"/>
        <c:axId val="713613008"/>
      </c:barChart>
      <c:catAx>
        <c:axId val="71360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3613008"/>
        <c:crosses val="autoZero"/>
        <c:auto val="1"/>
        <c:lblAlgn val="ctr"/>
        <c:lblOffset val="100"/>
        <c:noMultiLvlLbl val="0"/>
      </c:catAx>
      <c:valAx>
        <c:axId val="71361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360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2015-09-17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rPr lang="ko-KR" altLang="en-US"/>
              <a:t>그림을</a:t>
            </a:r>
            <a:r>
              <a:rPr lang="en-US" altLang="en-US"/>
              <a:t> </a:t>
            </a:r>
            <a:r>
              <a:rPr lang="ko-KR" altLang="en-US"/>
              <a:t>추가하려면</a:t>
            </a:r>
            <a:r>
              <a:rPr lang="en-US" altLang="en-US"/>
              <a:t> </a:t>
            </a:r>
            <a:r>
              <a:rPr lang="ko-KR" altLang="en-US"/>
              <a:t>아이콘을</a:t>
            </a:r>
            <a:r>
              <a:rPr lang="en-US" altLang="en-US"/>
              <a:t> </a:t>
            </a:r>
            <a:r>
              <a:rPr lang="ko-KR" altLang="en-US"/>
              <a:t>클릭하십시오</a:t>
            </a:r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2015-09-17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2015-09-17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061d9b6c-a339-4e7b-bc02-c10ef6209e80.png"/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cfc1c0bd-074f-4284-b0d7-d915d137a532.pn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67cbcf24-db11-40ed-9bf2-5453f32eb983.png"/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-1" y="1983284"/>
            <a:ext cx="9144001" cy="161526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lvl="0" defTabSz="914400" latinLnBrk="1"/>
            <a:r>
              <a:rPr lang="ko-KR" altLang="en-US" sz="50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버스킹</a:t>
            </a:r>
            <a:r>
              <a:rPr lang="en-US" altLang="en-US" sz="50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50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관련</a:t>
            </a:r>
            <a:r>
              <a:rPr lang="en-US" altLang="en-US" sz="50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 </a:t>
            </a:r>
            <a:endParaRPr sz="5000" spc="-150" kern="1200">
              <a:solidFill>
                <a:srgbClr val="525252"/>
              </a:solidFill>
              <a:latin typeface="+mn-lt"/>
              <a:ea typeface="+mn-ea"/>
              <a:cs typeface="+mn-cs"/>
            </a:endParaRPr>
          </a:p>
          <a:p>
            <a:pPr algn="ctr" marL="0" lvl="0" defTabSz="914400" latinLnBrk="1"/>
            <a:r>
              <a:rPr lang="ko-KR" altLang="en-US" sz="50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웹페이지</a:t>
            </a:r>
            <a:endParaRPr sz="5000" spc="-150" kern="1200">
              <a:solidFill>
                <a:srgbClr val="5252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2550936" y="1973422"/>
            <a:ext cx="98674" cy="16337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/>
          <p:nvPr/>
        </p:nvSpPr>
        <p:spPr>
          <a:xfrm>
            <a:off x="6481586" y="1975891"/>
            <a:ext cx="98674" cy="16337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6175727" y="4959670"/>
            <a:ext cx="2771494" cy="106775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lvl="0" defTabSz="914400" latinLnBrk="1"/>
            <a:r>
              <a:rPr lang="ko-KR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팀명</a:t>
            </a:r>
            <a:r>
              <a:rPr lang="en-US" altLang="ko-KR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스무스</a:t>
            </a:r>
            <a:endParaRPr sz="3200" spc="-150" kern="1200">
              <a:solidFill>
                <a:srgbClr val="525252"/>
              </a:solidFill>
              <a:latin typeface="+mn-lt"/>
              <a:ea typeface="+mn-ea"/>
              <a:cs typeface="+mn-cs"/>
            </a:endParaRPr>
          </a:p>
          <a:p>
            <a:pPr algn="l" marL="0" lvl="0" defTabSz="914400" latinLnBrk="1"/>
            <a:r>
              <a:rPr lang="ko-KR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발표</a:t>
            </a:r>
            <a:r>
              <a:rPr lang="en-US" altLang="ko-KR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이용찬</a:t>
            </a:r>
            <a:endParaRPr sz="3200" spc="-150" kern="1200">
              <a:solidFill>
                <a:srgbClr val="52525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381001" y="249734"/>
            <a:ext cx="3291839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lvl="0" defTabSz="914400" latinLnBrk="1"/>
            <a:r>
              <a:rPr lang="ko-KR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현</a:t>
            </a:r>
            <a:r>
              <a:rPr lang="en-US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황</a:t>
            </a:r>
            <a:r>
              <a:rPr lang="en-US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 </a:t>
            </a:r>
            <a:endParaRPr sz="3200" spc="-150" kern="1200">
              <a:solidFill>
                <a:srgbClr val="52525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slide2_group1"/>
          <p:cNvGrpSpPr>
            <a:grpSpLocks/>
          </p:cNvGrpSpPr>
          <p:nvPr/>
        </p:nvGrpSpPr>
        <p:grpSpPr>
          <a:xfrm>
            <a:off x="5966531" y="5913257"/>
            <a:ext cx="2822256" cy="540067"/>
            <a:chOff x="5966531" y="5913257"/>
            <a:chExt cx="2822256" cy="540067"/>
          </a:xfrm>
        </p:grpSpPr>
        <p:sp>
          <p:nvSpPr>
            <p:cNvPr id="5" name="slide2_shape2"/>
            <p:cNvSpPr/>
            <p:nvPr/>
          </p:nvSpPr>
          <p:spPr>
            <a:xfrm>
              <a:off x="5966531" y="5913257"/>
              <a:ext cx="540067" cy="54006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2_shape3"/>
            <p:cNvSpPr/>
            <p:nvPr/>
          </p:nvSpPr>
          <p:spPr>
            <a:xfrm>
              <a:off x="6736786" y="5913257"/>
              <a:ext cx="540067" cy="54006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2_shape4"/>
            <p:cNvSpPr/>
            <p:nvPr/>
          </p:nvSpPr>
          <p:spPr>
            <a:xfrm>
              <a:off x="7487990" y="5913257"/>
              <a:ext cx="540067" cy="54006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2_shape5"/>
            <p:cNvSpPr/>
            <p:nvPr/>
          </p:nvSpPr>
          <p:spPr>
            <a:xfrm>
              <a:off x="8248720" y="5913257"/>
              <a:ext cx="540067" cy="5400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slide2_shape6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2_shape7"/>
          <p:cNvSpPr/>
          <p:nvPr/>
        </p:nvSpPr>
        <p:spPr>
          <a:xfrm>
            <a:off x="377472" y="1362900"/>
            <a:ext cx="7974963" cy="155092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-</a:t>
            </a: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 </a:t>
            </a: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‘</a:t>
            </a:r>
            <a:r>
              <a:rPr lang="ko-KR" altLang="ko-KR" sz="3200" spc="-150">
                <a:solidFill>
                  <a:srgbClr val="525252"/>
                </a:solidFill>
                <a:ea typeface="나눔바른고딕 UltraLight"/>
              </a:rPr>
              <a:t>버스킹</a:t>
            </a: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 </a:t>
            </a:r>
            <a:r>
              <a:rPr lang="ko-KR" altLang="ko-KR" sz="3200" spc="-150">
                <a:solidFill>
                  <a:srgbClr val="525252"/>
                </a:solidFill>
                <a:ea typeface="나눔바른고딕 UltraLight"/>
              </a:rPr>
              <a:t>플레이</a:t>
            </a: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’</a:t>
            </a:r>
          </a:p>
        </p:txBody>
      </p:sp>
      <p:pic>
        <p:nvPicPr>
          <p:cNvPr id="11" name="nppt_153869811908628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5465" y="2015151"/>
            <a:ext cx="6893068" cy="3726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38698192273504"/>
          <p:cNvSpPr/>
          <p:nvPr/>
        </p:nvSpPr>
        <p:spPr>
          <a:xfrm>
            <a:off x="381001" y="249734"/>
            <a:ext cx="3291839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lvl="0" defTabSz="914400" latinLnBrk="1"/>
            <a:r>
              <a:rPr lang="ko-KR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현</a:t>
            </a:r>
            <a:r>
              <a:rPr lang="en-US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황</a:t>
            </a:r>
            <a:r>
              <a:rPr lang="en-US" altLang="en-US" sz="3200" spc="-150" kern="1200">
                <a:solidFill>
                  <a:srgbClr val="525252"/>
                </a:solidFill>
                <a:latin typeface="+mn-lt"/>
                <a:ea typeface="+mn-ea"/>
                <a:cs typeface="+mn-cs"/>
              </a:rPr>
              <a:t> </a:t>
            </a:r>
            <a:endParaRPr sz="3200" spc="-150" kern="1200">
              <a:solidFill>
                <a:srgbClr val="52525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538698192273506"/>
          <p:cNvGrpSpPr>
            <a:grpSpLocks/>
          </p:cNvGrpSpPr>
          <p:nvPr/>
        </p:nvGrpSpPr>
        <p:grpSpPr>
          <a:xfrm>
            <a:off x="5966531" y="5913257"/>
            <a:ext cx="2822256" cy="540067"/>
            <a:chOff x="5966531" y="5913257"/>
            <a:chExt cx="2822256" cy="540067"/>
          </a:xfrm>
        </p:grpSpPr>
        <p:sp>
          <p:nvSpPr>
            <p:cNvPr id="5" name="nppt_1538698192273507"/>
            <p:cNvSpPr/>
            <p:nvPr/>
          </p:nvSpPr>
          <p:spPr>
            <a:xfrm>
              <a:off x="5966531" y="5913257"/>
              <a:ext cx="540067" cy="54006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538698192273511"/>
            <p:cNvSpPr/>
            <p:nvPr/>
          </p:nvSpPr>
          <p:spPr>
            <a:xfrm>
              <a:off x="6736786" y="5913257"/>
              <a:ext cx="540067" cy="54006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538698192273515"/>
            <p:cNvSpPr/>
            <p:nvPr/>
          </p:nvSpPr>
          <p:spPr>
            <a:xfrm>
              <a:off x="7487990" y="5913257"/>
              <a:ext cx="540067" cy="54006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538698192273519"/>
            <p:cNvSpPr/>
            <p:nvPr/>
          </p:nvSpPr>
          <p:spPr>
            <a:xfrm>
              <a:off x="8248720" y="5913257"/>
              <a:ext cx="540067" cy="5400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nppt_1538698192273523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nppt_1538698192273527"/>
          <p:cNvSpPr/>
          <p:nvPr/>
        </p:nvSpPr>
        <p:spPr>
          <a:xfrm>
            <a:off x="377472" y="1362900"/>
            <a:ext cx="7974963" cy="155092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-</a:t>
            </a: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 '인더뮤직</a:t>
            </a: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’</a:t>
            </a:r>
          </a:p>
        </p:txBody>
      </p:sp>
      <p:pic>
        <p:nvPicPr>
          <p:cNvPr id="11" name="nppt_153869819227361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7280" y="2000250"/>
            <a:ext cx="6893999" cy="372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38698192273541"/>
          <p:cNvSpPr/>
          <p:nvPr/>
        </p:nvSpPr>
        <p:spPr>
          <a:xfrm>
            <a:off x="381001" y="248475"/>
            <a:ext cx="3291839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문제점 </a:t>
            </a:r>
          </a:p>
        </p:txBody>
      </p:sp>
      <p:grpSp>
        <p:nvGrpSpPr>
          <p:cNvPr id="4" name="nppt_1538698192273543"/>
          <p:cNvGrpSpPr>
            <a:grpSpLocks/>
          </p:cNvGrpSpPr>
          <p:nvPr/>
        </p:nvGrpSpPr>
        <p:grpSpPr>
          <a:xfrm>
            <a:off x="5966531" y="5913257"/>
            <a:ext cx="2822256" cy="540067"/>
            <a:chOff x="5966531" y="5913257"/>
            <a:chExt cx="2822256" cy="540067"/>
          </a:xfrm>
        </p:grpSpPr>
        <p:sp>
          <p:nvSpPr>
            <p:cNvPr id="5" name="nppt_1538698192273544"/>
            <p:cNvSpPr/>
            <p:nvPr/>
          </p:nvSpPr>
          <p:spPr>
            <a:xfrm>
              <a:off x="5966531" y="5913257"/>
              <a:ext cx="540067" cy="54006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538698192273548"/>
            <p:cNvSpPr/>
            <p:nvPr/>
          </p:nvSpPr>
          <p:spPr>
            <a:xfrm>
              <a:off x="6736786" y="5913257"/>
              <a:ext cx="540067" cy="54006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538698192273552"/>
            <p:cNvSpPr/>
            <p:nvPr/>
          </p:nvSpPr>
          <p:spPr>
            <a:xfrm>
              <a:off x="7487990" y="5913257"/>
              <a:ext cx="540067" cy="54006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538698192273556"/>
            <p:cNvSpPr/>
            <p:nvPr/>
          </p:nvSpPr>
          <p:spPr>
            <a:xfrm>
              <a:off x="8248720" y="5913257"/>
              <a:ext cx="540067" cy="5400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nppt_153869819227356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nppt_1538698192273564"/>
          <p:cNvSpPr/>
          <p:nvPr/>
        </p:nvSpPr>
        <p:spPr>
          <a:xfrm>
            <a:off x="377472" y="1362900"/>
            <a:ext cx="6003288" cy="428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- 버스커, 제휴자 외에 다른사람들이 이용할 만한 컨텐츠가 없다. (버스킹시간, 장소...)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- 프로필이란 메뉴가 있지만 얻을 수 있는 정보가 많지 않고 소통이 불가능하다.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- 버스킹존 이외에도 버스킹을 하는 팀이 많다.</a:t>
            </a:r>
          </a:p>
        </p:txBody>
      </p:sp>
      <p:pic>
        <p:nvPicPr>
          <p:cNvPr id="11" name="nppt_153869819227376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5716" y="1362900"/>
            <a:ext cx="238307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386981922731660"/>
          <p:cNvSpPr/>
          <p:nvPr/>
        </p:nvSpPr>
        <p:spPr>
          <a:xfrm>
            <a:off x="381001" y="248475"/>
            <a:ext cx="3291839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해결방안 </a:t>
            </a:r>
          </a:p>
        </p:txBody>
      </p:sp>
      <p:grpSp>
        <p:nvGrpSpPr>
          <p:cNvPr id="4" name="nppt_15386981922731662"/>
          <p:cNvGrpSpPr>
            <a:grpSpLocks/>
          </p:cNvGrpSpPr>
          <p:nvPr/>
        </p:nvGrpSpPr>
        <p:grpSpPr>
          <a:xfrm>
            <a:off x="5966531" y="5913257"/>
            <a:ext cx="2822256" cy="540067"/>
            <a:chOff x="5966531" y="5913257"/>
            <a:chExt cx="2822256" cy="540067"/>
          </a:xfrm>
        </p:grpSpPr>
        <p:sp>
          <p:nvSpPr>
            <p:cNvPr id="5" name="nppt_15386981922731663"/>
            <p:cNvSpPr/>
            <p:nvPr/>
          </p:nvSpPr>
          <p:spPr>
            <a:xfrm>
              <a:off x="5966531" y="5913257"/>
              <a:ext cx="540067" cy="54006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5386981922731667"/>
            <p:cNvSpPr/>
            <p:nvPr/>
          </p:nvSpPr>
          <p:spPr>
            <a:xfrm>
              <a:off x="6736786" y="5913257"/>
              <a:ext cx="540067" cy="54006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5386981922731671"/>
            <p:cNvSpPr/>
            <p:nvPr/>
          </p:nvSpPr>
          <p:spPr>
            <a:xfrm>
              <a:off x="7487990" y="5913257"/>
              <a:ext cx="540067" cy="54006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5386981922731675"/>
            <p:cNvSpPr/>
            <p:nvPr/>
          </p:nvSpPr>
          <p:spPr>
            <a:xfrm>
              <a:off x="8248720" y="5913257"/>
              <a:ext cx="540067" cy="5400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nppt_15386981922731679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nppt_15386981922731683"/>
          <p:cNvSpPr/>
          <p:nvPr/>
        </p:nvSpPr>
        <p:spPr>
          <a:xfrm>
            <a:off x="377472" y="1362900"/>
            <a:ext cx="8756013" cy="47037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- 기능 추가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   - 스트리밍기능 추가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     but) 유튜브나 인스타그램 라이브와 차별성?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   - 지도를 하나 띄우고, 현재 버스킹 중인 스팟을 표시.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     스트리밍을 킨다면 실시간 영상도 제공.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   - 각 팀에게 자신들만의 공간을 만들 수 있는 기능 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     제공.</a:t>
            </a: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 (미니홈피)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@ 인디 공연정보 제공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@ 후원기능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386981922731830"/>
          <p:cNvSpPr/>
          <p:nvPr/>
        </p:nvSpPr>
        <p:spPr>
          <a:xfrm>
            <a:off x="381001" y="248475"/>
            <a:ext cx="3291839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200" spc="-150">
                <a:solidFill>
                  <a:srgbClr val="525252"/>
                </a:solidFill>
                <a:latin typeface="+mn-lt"/>
              </a:rPr>
              <a:t>이점 </a:t>
            </a:r>
          </a:p>
        </p:txBody>
      </p:sp>
      <p:grpSp>
        <p:nvGrpSpPr>
          <p:cNvPr id="4" name="nppt_15386981922731832"/>
          <p:cNvGrpSpPr>
            <a:grpSpLocks/>
          </p:cNvGrpSpPr>
          <p:nvPr/>
        </p:nvGrpSpPr>
        <p:grpSpPr>
          <a:xfrm>
            <a:off x="5966531" y="5913257"/>
            <a:ext cx="2822256" cy="540067"/>
            <a:chOff x="5966531" y="5913257"/>
            <a:chExt cx="2822256" cy="540067"/>
          </a:xfrm>
        </p:grpSpPr>
        <p:sp>
          <p:nvSpPr>
            <p:cNvPr id="5" name="nppt_15386981922731833"/>
            <p:cNvSpPr/>
            <p:nvPr/>
          </p:nvSpPr>
          <p:spPr>
            <a:xfrm>
              <a:off x="5966531" y="5913257"/>
              <a:ext cx="540067" cy="54006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5386981922731837"/>
            <p:cNvSpPr/>
            <p:nvPr/>
          </p:nvSpPr>
          <p:spPr>
            <a:xfrm>
              <a:off x="6736786" y="5913257"/>
              <a:ext cx="540067" cy="54006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5386981922731841"/>
            <p:cNvSpPr/>
            <p:nvPr/>
          </p:nvSpPr>
          <p:spPr>
            <a:xfrm>
              <a:off x="7487990" y="5913257"/>
              <a:ext cx="540067" cy="54006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5386981922731845"/>
            <p:cNvSpPr/>
            <p:nvPr/>
          </p:nvSpPr>
          <p:spPr>
            <a:xfrm>
              <a:off x="8248720" y="5913257"/>
              <a:ext cx="540067" cy="5400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nppt_15386981922731849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nppt_15386981922731853"/>
          <p:cNvSpPr/>
          <p:nvPr/>
        </p:nvSpPr>
        <p:spPr>
          <a:xfrm>
            <a:off x="377472" y="1362900"/>
            <a:ext cx="8756013" cy="428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- 버스커, 제휴자 외에도 접속하는 인원이 늘어날 것.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- 각 팀들은 자신만의 페이지에 정보, 영상을 올릴 수 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  있고 소개를 할 수 있음.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- 사이트 이용자가 많아졌다는 가정하에,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800" spc="-150">
                <a:solidFill>
                  <a:srgbClr val="525252"/>
                </a:solidFill>
                <a:latin typeface="+mn-lt"/>
              </a:rPr>
              <a:t>  버스커, 인디 팀들 홍보.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61514b"/>
      </a:dk2>
      <a:lt2>
        <a:srgbClr val="e7e6e6"/>
      </a:lt2>
      <a:accent1>
        <a:srgbClr val="294553"/>
      </a:accent1>
      <a:accent2>
        <a:srgbClr val="b27559"/>
      </a:accent2>
      <a:accent3>
        <a:srgbClr val="c7b392"/>
      </a:accent3>
      <a:accent4>
        <a:srgbClr val="cb912d"/>
      </a:accent4>
      <a:accent5>
        <a:srgbClr val="a71917"/>
      </a:accent5>
      <a:accent6>
        <a:srgbClr val="555555"/>
      </a:accent6>
      <a:hlink>
        <a:srgbClr val="262626"/>
      </a:hlink>
      <a:folHlink>
        <a:srgbClr val="262626"/>
      </a:folHlink>
    </a:clrScheme>
    <a:fontScheme name="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SimSun"/>
        <a:font script="Hant" typeface="新細明體"/>
        <a:font script="Hebr" typeface="Times New Roman"/>
        <a:font script="Jpan" typeface="MS PGothic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SimSun"/>
        <a:font script="Hant" typeface="新細明體"/>
        <a:font script="Hebr" typeface="Arial"/>
        <a:font script="Jpan" typeface="MS PGothic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발표자료-이용찬</dc:title>
  <dc:creator>Saebyeol Yu</dc:creator>
  <cp:lastModifiedBy>fnffnvl(fnffnvl)</cp:lastModifiedBy>
  <dcterms:modified xsi:type="dcterms:W3CDTF">2018-10-05T00:36:50Z</dcterms:modified>
</cp:coreProperties>
</file>