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sldIdLst>
    <p:sldId id="262" r:id="rId15"/>
    <p:sldId id="258" r:id="rId16"/>
    <p:sldId id="256" r:id="rId17"/>
    <p:sldId id="265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1329237941.jpeg"></Relationship><Relationship Id="rId2" Type="http://schemas.openxmlformats.org/officeDocument/2006/relationships/image" Target="../media/fImage131947828467.pn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4683551496334.pn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52851666500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185" y="207010"/>
            <a:ext cx="11771630" cy="644461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605" y="1400810"/>
            <a:ext cx="292036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610" y="6488430"/>
            <a:ext cx="1124839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8890" y="1644015"/>
            <a:ext cx="7094855" cy="2545080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cap="none" dirty="0" smtClean="0" b="0" strike="noStrike">
                <a:latin typeface="맑은 고딕" charset="0"/>
                <a:ea typeface="맑은 고딕" charset="0"/>
              </a:rPr>
              <a:t>나만의 스타일을 찾아서</a:t>
            </a:r>
            <a:endParaRPr lang="ko-KR" altLang="en-US" sz="47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1165" y="4438650"/>
            <a:ext cx="287083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0" y="1002665"/>
            <a:ext cx="0" cy="1475105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235" y="2698750"/>
            <a:ext cx="0" cy="2308225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5890" y="1764665"/>
            <a:ext cx="6840220" cy="230378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 Box 16"/>
          <p:cNvSpPr txBox="1">
            <a:spLocks/>
          </p:cNvSpPr>
          <p:nvPr/>
        </p:nvSpPr>
        <p:spPr>
          <a:xfrm rot="0">
            <a:off x="5438775" y="4592320"/>
            <a:ext cx="1563370" cy="5816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Segoe UI" charset="0"/>
                <a:ea typeface="Segoe UI" charset="0"/>
              </a:rPr>
              <a:t>smmoth</a:t>
            </a:r>
            <a:endParaRPr lang="ko-KR" altLang="en-US" sz="2800" cap="none" dirty="0" smtClean="0" b="0" strike="noStrike">
              <a:latin typeface="Segoe UI" charset="0"/>
              <a:ea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185" y="207010"/>
            <a:ext cx="11771630" cy="644461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615" y="355600"/>
            <a:ext cx="11494770" cy="61474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rot="0" flipH="1">
            <a:off x="3817620" y="1223645"/>
            <a:ext cx="4556760" cy="635"/>
          </a:xfrm>
          <a:prstGeom prst="line"/>
          <a:ln w="25400" cap="flat" cmpd="sng">
            <a:solidFill>
              <a:srgbClr val="0015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 txBox="1">
            <a:spLocks/>
          </p:cNvSpPr>
          <p:nvPr>
            <p:ph type="title" idx="1"/>
          </p:nvPr>
        </p:nvSpPr>
        <p:spPr>
          <a:xfrm rot="0">
            <a:off x="5090795" y="149225"/>
            <a:ext cx="2365375" cy="12731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Segoe UI" charset="0"/>
                <a:ea typeface="Segoe UI" charset="0"/>
              </a:rPr>
              <a:t>현황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Segoe UI" charset="0"/>
              <a:ea typeface="Segoe UI" charset="0"/>
            </a:endParaRPr>
          </a:p>
        </p:txBody>
      </p:sp>
      <p:pic>
        <p:nvPicPr>
          <p:cNvPr id="23" name="Picture 22" descr="C:/Users/bit-user/AppData/Roaming/PolarisOffice/ETemp/7752_9742448/fImage13292379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7715" y="1650365"/>
            <a:ext cx="3267710" cy="4337050"/>
          </a:xfrm>
          <a:prstGeom prst="rect"/>
          <a:noFill/>
        </p:spPr>
      </p:pic>
      <p:pic>
        <p:nvPicPr>
          <p:cNvPr id="24" name="Picture 23" descr="C:/Users/bit-user/AppData/Roaming/PolarisOffice/ETemp/7752_9742448/fImage1319478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2550" y="1650365"/>
            <a:ext cx="3590290" cy="43764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81109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185" y="207010"/>
            <a:ext cx="11771630" cy="644461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605" y="427355"/>
            <a:ext cx="992568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610" y="6488430"/>
            <a:ext cx="1124839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>
            <a:spLocks/>
          </p:cNvSpPr>
          <p:nvPr/>
        </p:nvSpPr>
        <p:spPr>
          <a:xfrm rot="0">
            <a:off x="57150" y="89535"/>
            <a:ext cx="7094855" cy="915035"/>
          </a:xfrm>
          <a:prstGeom prst="rect"/>
          <a:solidFill>
            <a:srgbClr val="001545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문제점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765" y="427355"/>
            <a:ext cx="27305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430"/>
            <a:ext cx="48323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:/Users/bit-user/AppData/Roaming/PolarisOffice/ETemp/7752_9742448/fImage1468355149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5900" y="1230630"/>
            <a:ext cx="4091940" cy="4740910"/>
          </a:xfrm>
          <a:prstGeom prst="rect"/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sx="100000" sy="100000" blurRad="54991" dist="17780" dir="54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 prst="circle"/>
            <a:bevelB w="0" h="0" prst="circle"/>
          </a:sp3d>
        </p:spPr>
      </p:pic>
      <p:sp>
        <p:nvSpPr>
          <p:cNvPr id="14" name="Text Box 13"/>
          <p:cNvSpPr txBox="1">
            <a:spLocks/>
          </p:cNvSpPr>
          <p:nvPr/>
        </p:nvSpPr>
        <p:spPr>
          <a:xfrm rot="0">
            <a:off x="826770" y="2035810"/>
            <a:ext cx="4573270" cy="83185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Segoe UI" charset="0"/>
                <a:ea typeface="Segoe UI" charset="0"/>
              </a:rPr>
              <a:t>모델들이 입고있는 옷을보고 옷을사면 자신에게 맞지 않는 옷을 구매하게 된다.</a:t>
            </a:r>
            <a:endParaRPr lang="ko-KR" altLang="en-US" sz="1800" cap="none" dirty="0" smtClean="0" b="0" strike="noStrike">
              <a:latin typeface="Segoe UI" charset="0"/>
              <a:ea typeface="Segoe UI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Segoe UI" charset="0"/>
              <a:ea typeface="Segoe UI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Segoe UI" charset="0"/>
              <a:ea typeface="Segoe UI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Segoe UI" charset="0"/>
              <a:ea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10185" y="207010"/>
            <a:ext cx="11772265" cy="6445250"/>
          </a:xfrm>
          <a:prstGeom prst="rect"/>
          <a:noFill/>
          <a:ln w="38100" cap="flat" cmpd="sng">
            <a:solidFill>
              <a:srgbClr val="00154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 flipH="1">
            <a:off x="-14605" y="427355"/>
            <a:ext cx="9926320" cy="635"/>
          </a:xfrm>
          <a:prstGeom prst="line"/>
          <a:ln w="25400" cap="flat" cmpd="sng">
            <a:solidFill>
              <a:srgbClr val="0015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0" flipH="1">
            <a:off x="943610" y="6488430"/>
            <a:ext cx="11249025" cy="635"/>
          </a:xfrm>
          <a:prstGeom prst="line"/>
          <a:ln w="25400" cap="flat" cmpd="sng">
            <a:solidFill>
              <a:srgbClr val="0015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>
            <a:spLocks/>
          </p:cNvSpPr>
          <p:nvPr/>
        </p:nvSpPr>
        <p:spPr>
          <a:xfrm rot="0">
            <a:off x="57150" y="89535"/>
            <a:ext cx="7094855" cy="915035"/>
          </a:xfrm>
          <a:prstGeom prst="rect"/>
          <a:solidFill>
            <a:srgbClr val="001545"/>
          </a:solidFill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해결 방안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0" flipH="1">
            <a:off x="11708765" y="427355"/>
            <a:ext cx="273685" cy="635"/>
          </a:xfrm>
          <a:prstGeom prst="line"/>
          <a:ln w="25400" cap="flat" cmpd="sng">
            <a:solidFill>
              <a:srgbClr val="0015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0" flipH="1">
            <a:off x="0" y="6488430"/>
            <a:ext cx="483870" cy="635"/>
          </a:xfrm>
          <a:prstGeom prst="line"/>
          <a:ln w="25400" cap="flat" cmpd="sng">
            <a:solidFill>
              <a:srgbClr val="0015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:/Users/bit-user/AppData/Roaming/PolarisOffice/ETemp/7752_9742448/fImage35285166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9365" y="1197610"/>
            <a:ext cx="4348480" cy="4893945"/>
          </a:xfrm>
          <a:prstGeom prst="rect"/>
          <a:noFill/>
        </p:spPr>
      </p:pic>
      <p:sp>
        <p:nvSpPr>
          <p:cNvPr id="15" name="Text Box 14"/>
          <p:cNvSpPr txBox="1">
            <a:spLocks/>
          </p:cNvSpPr>
          <p:nvPr/>
        </p:nvSpPr>
        <p:spPr>
          <a:xfrm rot="0">
            <a:off x="826770" y="2035810"/>
            <a:ext cx="4573270" cy="83185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Segoe UI" charset="0"/>
                <a:ea typeface="Segoe UI" charset="0"/>
              </a:rPr>
              <a:t>자신의 신체조건과 같은 마네킹에 옷을 입혀볼수있게만들어 옷을 먼저 입혀보고 구매한다</a:t>
            </a:r>
            <a:endParaRPr lang="ko-KR" altLang="en-US" sz="1800" cap="none" dirty="0" smtClean="0" b="0" strike="noStrike">
              <a:latin typeface="Segoe UI" charset="0"/>
              <a:ea typeface="Segoe U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185" y="207010"/>
            <a:ext cx="11771630" cy="644461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5885" y="91440"/>
            <a:ext cx="11999595" cy="667512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A13734-F6CB-4B52-90EE-227FE34483F9}"/>
              </a:ext>
            </a:extLst>
          </p:cNvPr>
          <p:cNvSpPr/>
          <p:nvPr/>
        </p:nvSpPr>
        <p:spPr>
          <a:xfrm>
            <a:off x="0" y="339090"/>
            <a:ext cx="1976755" cy="694055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이점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970" y="1149985"/>
            <a:ext cx="992568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>
            <a:spLocks/>
          </p:cNvSpPr>
          <p:nvPr/>
        </p:nvSpPr>
        <p:spPr>
          <a:xfrm rot="0">
            <a:off x="1604010" y="2621280"/>
            <a:ext cx="8815705" cy="9874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Segoe UI" charset="0"/>
                <a:ea typeface="Segoe UI" charset="0"/>
              </a:rPr>
              <a:t>1. 자신에게 맞는 옷을 고를수있다.</a:t>
            </a:r>
            <a:endParaRPr lang="ko-KR" altLang="en-US" sz="2800" cap="none" dirty="0" smtClean="0" b="0" strike="noStrike">
              <a:latin typeface="Segoe UI" charset="0"/>
              <a:ea typeface="Segoe UI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Segoe UI" charset="0"/>
              <a:ea typeface="Segoe UI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Segoe UI" charset="0"/>
                <a:ea typeface="Segoe UI" charset="0"/>
              </a:rPr>
              <a:t>2. 반품률을 낮출수있다.</a:t>
            </a:r>
            <a:endParaRPr lang="ko-KR" altLang="en-US" sz="2800" cap="none" dirty="0" smtClean="0" b="0" strike="noStrike">
              <a:latin typeface="Segoe UI" charset="0"/>
              <a:ea typeface="Segoe UI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Segoe UI" charset="0"/>
              <a:ea typeface="Segoe UI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Segoe UI" charset="0"/>
                <a:ea typeface="Segoe UI" charset="0"/>
              </a:rPr>
              <a:t>3. 인터넷 구매에 대한 거부감을 낮출수 있다.</a:t>
            </a:r>
            <a:endParaRPr lang="ko-KR" altLang="en-US" sz="2800" cap="none" dirty="0" smtClean="0" b="0" strike="noStrike">
              <a:latin typeface="Segoe UI" charset="0"/>
              <a:ea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7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조경은</dc:creator>
  <cp:lastModifiedBy>광호 이</cp:lastModifiedBy>
  <dc:title>PowerPoint 프레젠테이션</dc:title>
  <dcterms:modified xsi:type="dcterms:W3CDTF">2018-06-13T14:47:10Z</dcterms:modified>
</cp:coreProperties>
</file>