
<file path=[Content_Types].xml><?xml version="1.0" encoding="utf-8"?>
<Types xmlns="http://schemas.openxmlformats.org/package/2006/content-types"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Default Extension="package" ContentType="application/vnd.openxmlformats-officedocument.package"/>
  <Default Extension="rels" ContentType="application/vnd.openxmlformats-package.relationships+xml"/>
  <Default Extension="xml" ContentType="application/xml"/>
  <Default Extension="jpeg" ContentType="image/jpeg"/>
  <Default Extension="jpg" ContentType="image/jpeg"/>
  <Default Extension="png" ContentType="image/png"/>
  <Default Extension="wmf" ContentType="image/x-wmf"/>
  <Default Extension="gif" ContentType="image/gif"/>
  <Default Extension="bmp" ContentType="image/png"/>
  <Default Extension="tif" ContentType="image/tiff"/>
  <Default Extension="tiff" ContentType="image/tiff"/>
  <Default Extension="emf" ContentType="image/x-emf"/>
  <Default Extension="xlsx" ContentType="application/vnd.openxmlformats-officedocument.spreadsheetml.sheet"/>
  <Default Extension="xls" ContentType="application/vnd.ms-excel"/>
  <Default Extension="doc" ContentType="application/msword"/>
  <Default Extension="vml" ContentType="application/vnd.openxmlformats-officedocument.vmlDrawing"/>
  <Default Extension="bin" ContentType="application/vnd.openxmlformats-officedocument.oleObject"/>
  <Default Extension="wav" ContentType="audio/wav"/>
  <Default Extension="pdf" ContentType="application/pdf"/>
  <Default Extension="pict" ContentType="image/pict"/>
</Types>
</file>

<file path=_rels/.rels><?xml version="1.0" encoding="UTF-8"?>
<Relationships xmlns="http://schemas.openxmlformats.org/package/2006/relationships"><Relationship Target="ppt/presentation.xml" Type="http://schemas.openxmlformats.org/officeDocument/2006/relationships/officeDocument" Id="rId1"/><Relationship Target="docProps/core.xml" Type="http://schemas.openxmlformats.org/package/2006/relationships/metadata/core-properties" Id="rId2"/><Relationship Target="docProps/app.xml" Type="http://schemas.openxmlformats.org/officeDocument/2006/relationships/extended-properties" Id="rId3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firstSlideNum="1">
  <p:sldMasterIdLst>
    <p:sldMasterId id="214748364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906000" cy="6858000" type="A4"/>
  <p:notesSz cx="6858000" cy="9144000"/>
  <p:defaultTextStyle>
    <a:defPPr>
      <a:defRPr lang="ko-KR"/>
    </a:defPPr>
    <a:lvl1pPr algn="l" marL="0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marL="457200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marL="914400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marL="1371600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marL="1828800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marL="2286000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marL="2743200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marL="3200400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marL="3657600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30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?>
<Relationships xmlns="http://schemas.openxmlformats.org/package/2006/relationships"><Relationship Id="rId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11" Type="http://schemas.openxmlformats.org/officeDocument/2006/relationships/tableStyles" Target="tableStyles.xml"/><Relationship Id="rId12" Type="http://schemas.openxmlformats.org/officeDocument/2006/relationships/theme" Target="theme/theme1.xml"/><Relationship Id="rId10" Type="http://schemas.openxmlformats.org/officeDocument/2006/relationships/viewProps" Target="viewProps.xml"/></Relationships>
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_shape1"/>
          <p:cNvSpPr/>
          <p:nvPr>
            <p:ph type="ctrTitle"/>
          </p:nvPr>
        </p:nvSpPr>
        <p:spPr>
          <a:xfrm>
            <a:off x="742950" y="1122363"/>
            <a:ext cx="84201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1_shape2"/>
          <p:cNvSpPr/>
          <p:nvPr>
            <p:ph type="subTitle" idx="1"/>
          </p:nvPr>
        </p:nvSpPr>
        <p:spPr>
          <a:xfrm>
            <a:off x="1238250" y="3602038"/>
            <a:ext cx="7429500" cy="1655762"/>
          </a:xfrm>
          <a:prstGeom prst="rect">
            <a:avLst/>
          </a:prstGeom>
        </p:spPr>
        <p:txBody>
          <a:bodyPr/>
          <a:lstStyle>
            <a:lvl1pPr algn="ctr" marL="0" indent="0">
              <a:buNone/>
              <a:defRPr sz="2400"/>
            </a:lvl1pPr>
            <a:lvl2pPr algn="ctr" marL="457200" indent="0">
              <a:buNone/>
              <a:defRPr sz="2000"/>
            </a:lvl2pPr>
            <a:lvl3pPr algn="ctr" marL="914400" indent="0">
              <a:buNone/>
              <a:defRPr sz="1800"/>
            </a:lvl3pPr>
            <a:lvl4pPr algn="ctr" marL="1371600" indent="0">
              <a:buNone/>
              <a:defRPr sz="1600"/>
            </a:lvl4pPr>
            <a:lvl5pPr algn="ctr" marL="1828800" indent="0">
              <a:buNone/>
              <a:defRPr sz="1600"/>
            </a:lvl5pPr>
            <a:lvl6pPr algn="ctr" marL="2286000" indent="0">
              <a:buNone/>
              <a:defRPr sz="1600"/>
            </a:lvl6pPr>
            <a:lvl7pPr algn="ctr" marL="2743200" indent="0">
              <a:buNone/>
              <a:defRPr sz="1600"/>
            </a:lvl7pPr>
            <a:lvl8pPr algn="ctr" marL="3200400" indent="0">
              <a:buNone/>
              <a:defRPr sz="1600"/>
            </a:lvl8pPr>
            <a:lvl9pPr algn="ctr" marL="3657600" indent="0">
              <a:buNone/>
              <a:defRPr sz="1600"/>
            </a:lvl9pPr>
          </a:lstStyle>
          <a:p>
            <a:pPr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부제목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5" name="layout1_shape3"/>
          <p:cNvSpPr/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type="datetime1" id="{A658C7C3-8D3A-4C0D-B60E-240C4DE6BC36}">
              <a:rPr lang="ko-KR"/>
              <a:t>2017-04-10</a:t>
            </a:fld>
            <a:endParaRPr/>
          </a:p>
        </p:txBody>
      </p:sp>
      <p:sp>
        <p:nvSpPr>
          <p:cNvPr id="6" name="layout1_shape4"/>
          <p:cNvSpPr/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/>
            <a:endParaRPr/>
          </a:p>
        </p:txBody>
      </p:sp>
      <p:sp>
        <p:nvSpPr>
          <p:cNvPr id="7" name="layout1_shape5"/>
          <p:cNvSpPr/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type="slidenum" id="{4BEDD84E-25D4-4983-8AA1-2863C96F08D9}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0_shape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10_shape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10_shape3"/>
          <p:cNvSpPr/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type="datetime1" id="{A658C7C3-8D3A-4C0D-B60E-240C4DE6BC36}">
              <a:rPr lang="ko-KR"/>
              <a:t>2017-04-10</a:t>
            </a:fld>
            <a:endParaRPr/>
          </a:p>
        </p:txBody>
      </p:sp>
      <p:sp>
        <p:nvSpPr>
          <p:cNvPr id="6" name="layout10_shape4"/>
          <p:cNvSpPr/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/>
            <a:endParaRPr/>
          </a:p>
        </p:txBody>
      </p:sp>
      <p:sp>
        <p:nvSpPr>
          <p:cNvPr id="7" name="layout10_shape5"/>
          <p:cNvSpPr/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type="slidenum" id="{4BEDD84E-25D4-4983-8AA1-2863C96F08D9}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1_shape1"/>
          <p:cNvSpPr/>
          <p:nvPr>
            <p:ph type="title"/>
          </p:nvPr>
        </p:nvSpPr>
        <p:spPr>
          <a:xfrm>
            <a:off x="7088982" y="365125"/>
            <a:ext cx="2135981" cy="5811838"/>
          </a:xfrm>
          <a:prstGeom prst="rect">
            <a:avLst/>
          </a:prstGeom>
        </p:spPr>
        <p:txBody>
          <a:bodyPr vert="eaVert"/>
          <a:lstStyle/>
          <a:p>
            <a:pPr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11_shape2"/>
          <p:cNvSpPr/>
          <p:nvPr>
            <p:ph type="body" idx="1"/>
          </p:nvPr>
        </p:nvSpPr>
        <p:spPr>
          <a:xfrm>
            <a:off x="681038" y="365125"/>
            <a:ext cx="6284119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11_shape3"/>
          <p:cNvSpPr/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type="datetime1" id="{A658C7C3-8D3A-4C0D-B60E-240C4DE6BC36}">
              <a:rPr lang="ko-KR"/>
              <a:t>2017-04-10</a:t>
            </a:fld>
            <a:endParaRPr/>
          </a:p>
        </p:txBody>
      </p:sp>
      <p:sp>
        <p:nvSpPr>
          <p:cNvPr id="6" name="layout11_shape4"/>
          <p:cNvSpPr/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/>
            <a:endParaRPr/>
          </a:p>
        </p:txBody>
      </p:sp>
      <p:sp>
        <p:nvSpPr>
          <p:cNvPr id="7" name="layout11_shape5"/>
          <p:cNvSpPr/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type="slidenum" id="{4BEDD84E-25D4-4983-8AA1-2863C96F08D9}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2_shape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2_shape2"/>
          <p:cNvSpPr/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2_shape3"/>
          <p:cNvSpPr/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type="datetime1" id="{A658C7C3-8D3A-4C0D-B60E-240C4DE6BC36}">
              <a:rPr lang="ko-KR"/>
              <a:t>2017-04-10</a:t>
            </a:fld>
            <a:endParaRPr/>
          </a:p>
        </p:txBody>
      </p:sp>
      <p:sp>
        <p:nvSpPr>
          <p:cNvPr id="6" name="layout2_shape4"/>
          <p:cNvSpPr/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/>
            <a:endParaRPr/>
          </a:p>
        </p:txBody>
      </p:sp>
      <p:sp>
        <p:nvSpPr>
          <p:cNvPr id="7" name="layout2_shape5"/>
          <p:cNvSpPr/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type="slidenum" id="{4BEDD84E-25D4-4983-8AA1-2863C96F08D9}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3_shape1"/>
          <p:cNvSpPr/>
          <p:nvPr>
            <p:ph type="title"/>
          </p:nvPr>
        </p:nvSpPr>
        <p:spPr>
          <a:xfrm>
            <a:off x="675879" y="1709740"/>
            <a:ext cx="8543925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3_shape2"/>
          <p:cNvSpPr/>
          <p:nvPr>
            <p:ph type="body" idx="1"/>
          </p:nvPr>
        </p:nvSpPr>
        <p:spPr>
          <a:xfrm>
            <a:off x="675879" y="4589465"/>
            <a:ext cx="8543925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</p:txBody>
      </p:sp>
      <p:sp>
        <p:nvSpPr>
          <p:cNvPr id="5" name="layout3_shape3"/>
          <p:cNvSpPr/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type="datetime1" id="{A658C7C3-8D3A-4C0D-B60E-240C4DE6BC36}">
              <a:rPr lang="ko-KR"/>
              <a:t>2017-04-10</a:t>
            </a:fld>
            <a:endParaRPr/>
          </a:p>
        </p:txBody>
      </p:sp>
      <p:sp>
        <p:nvSpPr>
          <p:cNvPr id="6" name="layout3_shape4"/>
          <p:cNvSpPr/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/>
            <a:endParaRPr/>
          </a:p>
        </p:txBody>
      </p:sp>
      <p:sp>
        <p:nvSpPr>
          <p:cNvPr id="7" name="layout3_shape5"/>
          <p:cNvSpPr/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type="slidenum" id="{4BEDD84E-25D4-4983-8AA1-2863C96F08D9}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4_shape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4_shape2"/>
          <p:cNvSpPr/>
          <p:nvPr>
            <p:ph sz="half" idx="1"/>
          </p:nvPr>
        </p:nvSpPr>
        <p:spPr>
          <a:xfrm>
            <a:off x="681038" y="1825625"/>
            <a:ext cx="42100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4_shape3"/>
          <p:cNvSpPr/>
          <p:nvPr>
            <p:ph sz="half" idx="2"/>
          </p:nvPr>
        </p:nvSpPr>
        <p:spPr>
          <a:xfrm>
            <a:off x="5014913" y="1825625"/>
            <a:ext cx="42100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6" name="layout4_shape4"/>
          <p:cNvSpPr/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type="datetime1" id="{A658C7C3-8D3A-4C0D-B60E-240C4DE6BC36}">
              <a:rPr lang="ko-KR"/>
              <a:t>2017-04-10</a:t>
            </a:fld>
            <a:endParaRPr/>
          </a:p>
        </p:txBody>
      </p:sp>
      <p:sp>
        <p:nvSpPr>
          <p:cNvPr id="7" name="layout4_shape5"/>
          <p:cNvSpPr/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/>
            <a:endParaRPr/>
          </a:p>
        </p:txBody>
      </p:sp>
      <p:sp>
        <p:nvSpPr>
          <p:cNvPr id="8" name="layout4_shape6"/>
          <p:cNvSpPr/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type="slidenum" id="{4BEDD84E-25D4-4983-8AA1-2863C96F08D9}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5_shape1"/>
          <p:cNvSpPr/>
          <p:nvPr>
            <p:ph type="title"/>
          </p:nvPr>
        </p:nvSpPr>
        <p:spPr>
          <a:xfrm>
            <a:off x="682328" y="365127"/>
            <a:ext cx="8543925" cy="1325563"/>
          </a:xfrm>
          <a:prstGeom prst="rect">
            <a:avLst/>
          </a:prstGeom>
        </p:spPr>
        <p:txBody>
          <a:bodyPr/>
          <a:lstStyle/>
          <a:p>
            <a:pPr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5_shape2"/>
          <p:cNvSpPr/>
          <p:nvPr>
            <p:ph type="body" idx="1"/>
          </p:nvPr>
        </p:nvSpPr>
        <p:spPr>
          <a:xfrm>
            <a:off x="682329" y="1681163"/>
            <a:ext cx="4190702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</p:txBody>
      </p:sp>
      <p:sp>
        <p:nvSpPr>
          <p:cNvPr id="5" name="layout5_shape3"/>
          <p:cNvSpPr/>
          <p:nvPr>
            <p:ph sz="half" idx="2"/>
          </p:nvPr>
        </p:nvSpPr>
        <p:spPr>
          <a:xfrm>
            <a:off x="682329" y="2505075"/>
            <a:ext cx="4190702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6" name="layout5_shape4"/>
          <p:cNvSpPr/>
          <p:nvPr>
            <p:ph type="body" sz="quarter" idx="3"/>
          </p:nvPr>
        </p:nvSpPr>
        <p:spPr>
          <a:xfrm>
            <a:off x="5014913" y="1681163"/>
            <a:ext cx="4211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</p:txBody>
      </p:sp>
      <p:sp>
        <p:nvSpPr>
          <p:cNvPr id="7" name="layout5_shape5"/>
          <p:cNvSpPr/>
          <p:nvPr>
            <p:ph sz="quarter" idx="4"/>
          </p:nvPr>
        </p:nvSpPr>
        <p:spPr>
          <a:xfrm>
            <a:off x="5014913" y="2505075"/>
            <a:ext cx="4211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8" name="layout5_shape6"/>
          <p:cNvSpPr/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type="datetime1" id="{A658C7C3-8D3A-4C0D-B60E-240C4DE6BC36}">
              <a:rPr lang="ko-KR"/>
              <a:t>2017-04-10</a:t>
            </a:fld>
            <a:endParaRPr/>
          </a:p>
        </p:txBody>
      </p:sp>
      <p:sp>
        <p:nvSpPr>
          <p:cNvPr id="9" name="layout5_shape7"/>
          <p:cNvSpPr/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/>
            <a:endParaRPr/>
          </a:p>
        </p:txBody>
      </p:sp>
      <p:sp>
        <p:nvSpPr>
          <p:cNvPr id="10" name="layout5_shape8"/>
          <p:cNvSpPr/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type="slidenum" id="{4BEDD84E-25D4-4983-8AA1-2863C96F08D9}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6_shape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6_shape2"/>
          <p:cNvSpPr/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type="datetime1" id="{A658C7C3-8D3A-4C0D-B60E-240C4DE6BC36}">
              <a:rPr lang="ko-KR"/>
              <a:t>2017-04-10</a:t>
            </a:fld>
            <a:endParaRPr/>
          </a:p>
        </p:txBody>
      </p:sp>
      <p:sp>
        <p:nvSpPr>
          <p:cNvPr id="5" name="layout6_shape3"/>
          <p:cNvSpPr/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/>
            <a:endParaRPr/>
          </a:p>
        </p:txBody>
      </p:sp>
      <p:sp>
        <p:nvSpPr>
          <p:cNvPr id="6" name="layout6_shape4"/>
          <p:cNvSpPr/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type="slidenum" id="{4BEDD84E-25D4-4983-8AA1-2863C96F08D9}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7_shape1"/>
          <p:cNvSpPr/>
          <p:nvPr>
            <p:ph type="dt" sz="half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type="datetime1" id="{A658C7C3-8D3A-4C0D-B60E-240C4DE6BC36}">
              <a:rPr lang="ko-KR" sz="1200">
                <a:solidFill>
                  <a:schemeClr val="tx1">
                    <a:tint val="75000"/>
                  </a:schemeClr>
                </a:solidFill>
              </a:rPr>
              <a:t>2017-04-10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4" name="layout7_shape2"/>
          <p:cNvSpPr/>
          <p:nvPr>
            <p:ph type="ftr" sz="quarte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5" name="layout7_shape3"/>
          <p:cNvSpPr/>
          <p:nvPr>
            <p:ph type="sldNum" sz="quarter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type="slidenum" id="{4BEDD84E-25D4-4983-8AA1-2863C96F08D9}">
              <a:rPr lang="ko-KR" sz="1200">
                <a:solidFill>
                  <a:schemeClr val="tx1">
                    <a:tint val="75000"/>
                  </a:schemeClr>
                </a:solidFill>
              </a:rPr>
              <a:t>‹#›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8_shape1"/>
          <p:cNvSpPr/>
          <p:nvPr>
            <p:ph type="title"/>
          </p:nvPr>
        </p:nvSpPr>
        <p:spPr>
          <a:xfrm>
            <a:off x="682328" y="457200"/>
            <a:ext cx="3194943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8_shape2"/>
          <p:cNvSpPr/>
          <p:nvPr>
            <p:ph idx="1"/>
          </p:nvPr>
        </p:nvSpPr>
        <p:spPr>
          <a:xfrm>
            <a:off x="4211340" y="987427"/>
            <a:ext cx="5014913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8_shape3"/>
          <p:cNvSpPr/>
          <p:nvPr>
            <p:ph type="body" sz="half" idx="2"/>
          </p:nvPr>
        </p:nvSpPr>
        <p:spPr>
          <a:xfrm>
            <a:off x="682328" y="2057400"/>
            <a:ext cx="3194943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</p:txBody>
      </p:sp>
      <p:sp>
        <p:nvSpPr>
          <p:cNvPr id="6" name="layout8_shape4"/>
          <p:cNvSpPr/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type="datetime1" id="{A658C7C3-8D3A-4C0D-B60E-240C4DE6BC36}">
              <a:rPr lang="ko-KR"/>
              <a:t>2017-04-10</a:t>
            </a:fld>
            <a:endParaRPr/>
          </a:p>
        </p:txBody>
      </p:sp>
      <p:sp>
        <p:nvSpPr>
          <p:cNvPr id="7" name="layout8_shape5"/>
          <p:cNvSpPr/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/>
            <a:endParaRPr/>
          </a:p>
        </p:txBody>
      </p:sp>
      <p:sp>
        <p:nvSpPr>
          <p:cNvPr id="8" name="layout8_shape6"/>
          <p:cNvSpPr/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type="slidenum" id="{4BEDD84E-25D4-4983-8AA1-2863C96F08D9}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9_shape1"/>
          <p:cNvSpPr/>
          <p:nvPr>
            <p:ph type="title"/>
          </p:nvPr>
        </p:nvSpPr>
        <p:spPr>
          <a:xfrm>
            <a:off x="682328" y="457200"/>
            <a:ext cx="3194943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9_shape2"/>
          <p:cNvSpPr/>
          <p:nvPr>
            <p:ph type="pic" idx="1"/>
          </p:nvPr>
        </p:nvSpPr>
        <p:spPr>
          <a:xfrm>
            <a:off x="4211340" y="987427"/>
            <a:ext cx="5014913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/>
            <a:r>
              <a:rPr lang="ko-KR" altLang="en-US"/>
              <a:t>그림을</a:t>
            </a:r>
            <a:r>
              <a:rPr lang="en-US" altLang="en-US"/>
              <a:t> </a:t>
            </a:r>
            <a:r>
              <a:rPr lang="ko-KR" altLang="en-US"/>
              <a:t>추가하려면</a:t>
            </a:r>
            <a:r>
              <a:rPr lang="en-US" altLang="en-US"/>
              <a:t> </a:t>
            </a:r>
            <a:r>
              <a:rPr lang="ko-KR" altLang="en-US"/>
              <a:t>아이콘을</a:t>
            </a:r>
            <a:r>
              <a:rPr lang="en-US" altLang="en-US"/>
              <a:t> </a:t>
            </a:r>
            <a:r>
              <a:rPr lang="ko-KR" altLang="en-US"/>
              <a:t>클릭하십시오</a:t>
            </a:r>
            <a:endParaRPr/>
          </a:p>
        </p:txBody>
      </p:sp>
      <p:sp>
        <p:nvSpPr>
          <p:cNvPr id="5" name="layout9_shape3"/>
          <p:cNvSpPr/>
          <p:nvPr>
            <p:ph type="body" sz="half" idx="2"/>
          </p:nvPr>
        </p:nvSpPr>
        <p:spPr>
          <a:xfrm>
            <a:off x="682328" y="2057400"/>
            <a:ext cx="3194943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</p:txBody>
      </p:sp>
      <p:sp>
        <p:nvSpPr>
          <p:cNvPr id="6" name="layout9_shape4"/>
          <p:cNvSpPr/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type="datetime1" id="{A658C7C3-8D3A-4C0D-B60E-240C4DE6BC36}">
              <a:rPr lang="ko-KR"/>
              <a:t>2017-04-10</a:t>
            </a:fld>
            <a:endParaRPr/>
          </a:p>
        </p:txBody>
      </p:sp>
      <p:sp>
        <p:nvSpPr>
          <p:cNvPr id="7" name="layout9_shape5"/>
          <p:cNvSpPr/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/>
            <a:endParaRPr/>
          </a:p>
        </p:txBody>
      </p:sp>
      <p:sp>
        <p:nvSpPr>
          <p:cNvPr id="8" name="layout9_shape6"/>
          <p:cNvSpPr/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type="slidenum" id="{4BEDD84E-25D4-4983-8AA1-2863C96F08D9}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2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ster1_shape1"/>
          <p:cNvSpPr/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lIns="91440" tIns="45720" rIns="91440" bIns="45720" anchor="ctr"/>
          <a:lstStyle/>
          <a:p>
            <a:pPr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master1_shape2"/>
          <p:cNvSpPr/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master1_shape3"/>
          <p:cNvSpPr/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type="datetime1" id="{A658C7C3-8D3A-4C0D-B60E-240C4DE6BC36}">
              <a:rPr lang="ko-KR" sz="1200">
                <a:solidFill>
                  <a:schemeClr val="tx1">
                    <a:tint val="75000"/>
                  </a:schemeClr>
                </a:solidFill>
              </a:rPr>
              <a:t>2017-04-10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6" name="master1_shape4"/>
          <p:cNvSpPr/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7" name="master1_shape5"/>
          <p:cNvSpPr/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type="slidenum" id="{4BEDD84E-25D4-4983-8AA1-2863C96F08D9}">
              <a:rPr lang="ko-KR" sz="1200">
                <a:solidFill>
                  <a:schemeClr val="tx1">
                    <a:tint val="75000"/>
                  </a:schemeClr>
                </a:solidFill>
              </a:rPr>
              <a:t>‹#›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</p:spTree>
  </p:cSld>
  <p:clrMap bg1="lt1" bg2="lt2" tx1="dk1" tx2="dk2" hlink="hlink" accent1="accent1" accent2="accent2" accent3="accent3" accent4="accent4" accent5="accent5" accent6="accent6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defTabSz="914400" latinLnBrk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marL="228600" indent="-228600" defTabSz="914400" latinLnBrk="1">
        <a:lnSpc>
          <a:spcPct val="90000"/>
        </a:lnSpc>
        <a:spcBef>
          <a:spcPts val="1000"/>
        </a:spcBef>
        <a:buFont typeface="Arial" pitchFamily="2" charset="2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marL="685800" indent="-228600" defTabSz="914400" latinLnBrk="1">
        <a:lnSpc>
          <a:spcPct val="90000"/>
        </a:lnSpc>
        <a:spcBef>
          <a:spcPts val="500"/>
        </a:spcBef>
        <a:buFont typeface="Arial" pitchFamily="2" charset="2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algn="l" marL="1143000" indent="-228600" defTabSz="914400" latinLnBrk="1">
        <a:lnSpc>
          <a:spcPct val="90000"/>
        </a:lnSpc>
        <a:spcBef>
          <a:spcPts val="5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algn="l" marL="1600200" indent="-228600" defTabSz="914400" latinLnBrk="1">
        <a:lnSpc>
          <a:spcPct val="90000"/>
        </a:lnSpc>
        <a:spcBef>
          <a:spcPts val="500"/>
        </a:spcBef>
        <a:buFont typeface="Arial" pitchFamily="2" charset="2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marL="2057400" indent="-228600" defTabSz="914400" latinLnBrk="1">
        <a:lnSpc>
          <a:spcPct val="90000"/>
        </a:lnSpc>
        <a:spcBef>
          <a:spcPts val="500"/>
        </a:spcBef>
        <a:buFont typeface="Arial" pitchFamily="2" charset="2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marL="2514600" indent="-228600" defTabSz="914400" latinLnBrk="1">
        <a:lnSpc>
          <a:spcPct val="90000"/>
        </a:lnSpc>
        <a:spcBef>
          <a:spcPts val="500"/>
        </a:spcBef>
        <a:buFont typeface="Arial" pitchFamily="2" charset="2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marL="2971800" indent="-228600" defTabSz="914400" latinLnBrk="1">
        <a:lnSpc>
          <a:spcPct val="90000"/>
        </a:lnSpc>
        <a:spcBef>
          <a:spcPts val="500"/>
        </a:spcBef>
        <a:buFont typeface="Arial" pitchFamily="2" charset="2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marL="3429000" indent="-228600" defTabSz="914400" latinLnBrk="1">
        <a:lnSpc>
          <a:spcPct val="90000"/>
        </a:lnSpc>
        <a:spcBef>
          <a:spcPts val="500"/>
        </a:spcBef>
        <a:buFont typeface="Arial" pitchFamily="2" charset="2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marL="3886200" indent="-228600" defTabSz="914400" latinLnBrk="1">
        <a:lnSpc>
          <a:spcPct val="90000"/>
        </a:lnSpc>
        <a:spcBef>
          <a:spcPts val="500"/>
        </a:spcBef>
        <a:buFont typeface="Arial" pitchFamily="2" charset="2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algn="l" marL="0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marL="457200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marL="914400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marL="1371600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marL="1828800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marL="2286000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marL="2743200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marL="3200400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marL="3657600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.xml.rels><?xml version="1.0" encoding="UTF-8"?>
<Relationships xmlns="http://schemas.openxmlformats.org/package/2006/relationships"><Relationship Id="rId4" Type="http://schemas.openxmlformats.org/officeDocument/2006/relationships/image" Target="../media/34938852-507b-409f-8088-205c89229566.png"/><Relationship Id="rId3" Type="http://schemas.openxmlformats.org/officeDocument/2006/relationships/image" Target="../media/dc75ff1b-1756-4f1b-8e7f-d93463b8af56.png"/><Relationship Id="rId2" Type="http://schemas.openxmlformats.org/officeDocument/2006/relationships/image" Target="../media/dceb698f-247f-423b-ad02-1c6b6a38a53d.png"/><Relationship Id="rId1" Type="http://schemas.openxmlformats.org/officeDocument/2006/relationships/slideLayout" Target="../slideLayouts/slideLayout7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5.xml.rels><?xml version="1.0" encoding="UTF-8"?>
<Relationships xmlns="http://schemas.openxmlformats.org/package/2006/relationships"><Relationship Id="rId2" Type="http://schemas.openxmlformats.org/officeDocument/2006/relationships/image" Target="../media/84c48d41-b2bc-459a-bf0a-48f831fcd099.png"/><Relationship Id="rId3" Type="http://schemas.openxmlformats.org/officeDocument/2006/relationships/image" Target="../media/a0297f1c-71d9-4c64-8930-41c5ea0d8737.png"/><Relationship Id="rId1" Type="http://schemas.openxmlformats.org/officeDocument/2006/relationships/slideLayout" Target="../slideLayouts/slideLayout7.xml"/></Relationships>

</file>

<file path=ppt/slides/_rels/slide6.xml.rels><?xml version="1.0" encoding="UTF-8"?>
<Relationships xmlns="http://schemas.openxmlformats.org/package/2006/relationships"><Relationship Id="rId2" Type="http://schemas.openxmlformats.org/officeDocument/2006/relationships/image" Target="../media/1a5dc70e-e1ec-42c2-91d2-27e720364d77.png"/><Relationship Id="rId3" Type="http://schemas.openxmlformats.org/officeDocument/2006/relationships/image" Target="../media/f6401661-ded7-4e1f-8c97-1738fb1726f7.png"/><Relationship Id="rId1" Type="http://schemas.openxmlformats.org/officeDocument/2006/relationships/slideLayout" Target="../slideLayouts/slideLayout7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1_shape1"/>
          <p:cNvSpPr/>
          <p:nvPr/>
        </p:nvSpPr>
        <p:spPr>
          <a:xfrm>
            <a:off x="0" y="1"/>
            <a:ext cx="9906000" cy="2971800"/>
          </a:xfrm>
          <a:prstGeom prst="rect">
            <a:avLst/>
          </a:prstGeom>
          <a:solidFill>
            <a:srgbClr val="525252"/>
          </a:solidFill>
          <a:ln w="12700" cap="flat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1_shape2"/>
          <p:cNvSpPr/>
          <p:nvPr/>
        </p:nvSpPr>
        <p:spPr>
          <a:xfrm>
            <a:off x="386478" y="1647289"/>
            <a:ext cx="4061953" cy="553998"/>
          </a:xfrm>
          <a:prstGeom prst="rect">
            <a:avLst/>
          </a:prstGeom>
          <a:noFill/>
        </p:spPr>
        <p:txBody>
          <a:bodyPr wrap="square">
            <a:spAutoFit xmlns:a="http://schemas.openxmlformats.org/drawingml/2006/main"/>
          </a:bodyPr>
          <a:lstStyle/>
          <a:p>
            <a:pPr algn="l" marL="0">
              <a:lnSpc>
                <a:spcPct val="100000"/>
              </a:lnSpc>
              <a:buNone/>
            </a:pPr>
            <a:r>
              <a:rPr lang="en-US" altLang="ko-KR" sz="3000" b="1" spc="-150">
                <a:solidFill>
                  <a:schemeClr val="accent2">
                    <a:alpha val="100000"/>
                  </a:schemeClr>
                </a:solidFill>
                <a:latin typeface="210 맨발의청춘 L"/>
              </a:rPr>
              <a:t> 자동 채보 사이트</a:t>
            </a:r>
          </a:p>
        </p:txBody>
      </p:sp>
      <p:sp>
        <p:nvSpPr>
          <p:cNvPr id="5" name="slide1_shape3"/>
          <p:cNvSpPr/>
          <p:nvPr/>
        </p:nvSpPr>
        <p:spPr>
          <a:xfrm>
            <a:off x="375955" y="1239075"/>
            <a:ext cx="2598788" cy="369332"/>
          </a:xfrm>
          <a:prstGeom prst="rect">
            <a:avLst/>
          </a:prstGeom>
          <a:noFill/>
        </p:spPr>
        <p:txBody>
          <a:bodyPr wrap="none">
            <a:spAutoFit xmlns:a="http://schemas.openxmlformats.org/drawingml/2006/main"/>
          </a:bodyPr>
          <a:lstStyle/>
          <a:p>
            <a:pPr algn="l" marL="0">
              <a:lnSpc>
                <a:spcPct val="100000"/>
              </a:lnSpc>
              <a:buNone/>
            </a:pPr>
            <a:r>
              <a:rPr lang="ko-KR" altLang="ko-KR" sz="1800" spc="-150">
                <a:solidFill>
                  <a:srgbClr val="fefef4"/>
                </a:solidFill>
                <a:ea typeface="210 맨발의청춘 L"/>
              </a:rPr>
              <a:t>smooth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2_shape1"/>
          <p:cNvSpPr/>
          <p:nvPr/>
        </p:nvSpPr>
        <p:spPr>
          <a:xfrm>
            <a:off x="1398867" y="2908194"/>
            <a:ext cx="92868" cy="769441"/>
          </a:xfrm>
          <a:prstGeom prst="rect">
            <a:avLst/>
          </a:prstGeom>
          <a:solidFill>
            <a:schemeClr val="accent5"/>
          </a:solidFill>
          <a:ln w="12700" cap="flat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2_shape2"/>
          <p:cNvSpPr/>
          <p:nvPr/>
        </p:nvSpPr>
        <p:spPr>
          <a:xfrm>
            <a:off x="2149636" y="2934525"/>
            <a:ext cx="6042893" cy="707886"/>
          </a:xfrm>
          <a:prstGeom prst="rect">
            <a:avLst/>
          </a:prstGeom>
          <a:noFill/>
        </p:spPr>
        <p:txBody>
          <a:bodyPr wrap="square">
            <a:spAutoFit xmlns:a="http://schemas.openxmlformats.org/drawingml/2006/main"/>
          </a:bodyPr>
          <a:lstStyle/>
          <a:p>
            <a:pPr algn="ctr" marL="0">
              <a:lnSpc>
                <a:spcPct val="100000"/>
              </a:lnSpc>
              <a:buNone/>
            </a:pPr>
            <a:r>
              <a:rPr lang="en-US" altLang="ko-KR" sz="4000" b="1" spc="-150">
                <a:solidFill>
                  <a:schemeClr val="tx1">
                    <a:alpha val="100000"/>
                  </a:schemeClr>
                </a:solidFill>
                <a:latin typeface="210 맨발의청춘 L"/>
              </a:rPr>
              <a:t>프로젝트 </a:t>
            </a:r>
            <a:r>
              <a:rPr lang="ko-KR" altLang="ko-KR" sz="4000" b="1" spc="-150">
                <a:solidFill>
                  <a:schemeClr val="tx1">
                    <a:alpha val="100000"/>
                  </a:schemeClr>
                </a:solidFill>
                <a:ea typeface="210 맨발의청춘 L"/>
              </a:rPr>
              <a:t>선정이유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3_shape1"/>
          <p:cNvSpPr/>
          <p:nvPr/>
        </p:nvSpPr>
        <p:spPr>
          <a:xfrm>
            <a:off x="237332" y="248693"/>
            <a:ext cx="92868" cy="769441"/>
          </a:xfrm>
          <a:prstGeom prst="rect">
            <a:avLst/>
          </a:prstGeom>
          <a:solidFill>
            <a:schemeClr val="accent5"/>
          </a:solidFill>
          <a:ln w="12700" cap="flat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3_shape2"/>
          <p:cNvSpPr/>
          <p:nvPr/>
        </p:nvSpPr>
        <p:spPr>
          <a:xfrm>
            <a:off x="283766" y="353250"/>
            <a:ext cx="4843003" cy="1008000"/>
          </a:xfrm>
          <a:prstGeom prst="rect">
            <a:avLst/>
          </a:prstGeom>
          <a:noFill/>
        </p:spPr>
        <p:txBody>
          <a:bodyPr wrap="square">
            <a:spAutoFit xmlns:a="http://schemas.openxmlformats.org/drawingml/2006/main"/>
          </a:bodyPr>
          <a:lstStyle/>
          <a:p>
            <a:pPr algn="ctr" marL="0">
              <a:lnSpc>
                <a:spcPct val="100000"/>
              </a:lnSpc>
              <a:buNone/>
            </a:pPr>
            <a:r>
              <a:rPr lang="ko-KR" altLang="ko-KR" sz="3000" b="1" spc="-150">
                <a:solidFill>
                  <a:schemeClr val="tx1">
                    <a:alpha val="100000"/>
                  </a:schemeClr>
                </a:solidFill>
                <a:ea typeface="210 맨발의청춘 L"/>
              </a:rPr>
              <a:t>직접 연주하고 싶지 않아?</a:t>
            </a:r>
          </a:p>
        </p:txBody>
      </p:sp>
      <p:pic>
        <p:nvPicPr>
          <p:cNvPr id="5" name="nppt_1538644260733701" descr="이미지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30200" y="1215596"/>
            <a:ext cx="4995117" cy="2476500"/>
          </a:xfrm>
          <a:prstGeom prst="rect">
            <a:avLst/>
          </a:prstGeom>
        </p:spPr>
      </p:pic>
      <p:pic>
        <p:nvPicPr>
          <p:cNvPr id="6" name="nppt_1538644260733810" descr="이미지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122320" y="3429000"/>
            <a:ext cx="4993104" cy="2806485"/>
          </a:xfrm>
          <a:prstGeom prst="rect">
            <a:avLst/>
          </a:prstGeom>
        </p:spPr>
      </p:pic>
      <p:pic>
        <p:nvPicPr>
          <p:cNvPr id="7" name="nppt_15386442607331919" descr="이미지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283425" y="1963308"/>
            <a:ext cx="4755549" cy="35909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nodeType="tmRoot" restart="never">
          <p:childTnLst>
            <p:seq nextAc="seek" concurrent="1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grpId="0" nodeType="clickEffect" fill="hold" presetSubtype="8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grpId="0" spid="7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4_shape1"/>
          <p:cNvSpPr/>
          <p:nvPr/>
        </p:nvSpPr>
        <p:spPr>
          <a:xfrm>
            <a:off x="1398867" y="2908194"/>
            <a:ext cx="92868" cy="769441"/>
          </a:xfrm>
          <a:prstGeom prst="rect">
            <a:avLst/>
          </a:prstGeom>
          <a:solidFill>
            <a:schemeClr val="accent5"/>
          </a:solidFill>
          <a:ln w="12700" cap="flat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4_shape2"/>
          <p:cNvSpPr/>
          <p:nvPr/>
        </p:nvSpPr>
        <p:spPr>
          <a:xfrm>
            <a:off x="2149636" y="2934525"/>
            <a:ext cx="6042893" cy="707886"/>
          </a:xfrm>
          <a:prstGeom prst="rect">
            <a:avLst/>
          </a:prstGeom>
          <a:noFill/>
        </p:spPr>
        <p:txBody>
          <a:bodyPr wrap="square">
            <a:spAutoFit xmlns:a="http://schemas.openxmlformats.org/drawingml/2006/main"/>
          </a:bodyPr>
          <a:lstStyle/>
          <a:p>
            <a:pPr algn="ctr" marL="0">
              <a:lnSpc>
                <a:spcPct val="100000"/>
              </a:lnSpc>
              <a:buNone/>
            </a:pPr>
            <a:r>
              <a:rPr lang="ko-KR" altLang="ko-KR" sz="4000" b="1" spc="-150">
                <a:solidFill>
                  <a:schemeClr val="tx1">
                    <a:alpha val="100000"/>
                  </a:schemeClr>
                </a:solidFill>
                <a:ea typeface="210 맨발의청춘 L"/>
              </a:rPr>
              <a:t>현황 및 문제점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5_shape1"/>
          <p:cNvSpPr/>
          <p:nvPr/>
        </p:nvSpPr>
        <p:spPr>
          <a:xfrm>
            <a:off x="237332" y="248693"/>
            <a:ext cx="92868" cy="769441"/>
          </a:xfrm>
          <a:prstGeom prst="rect">
            <a:avLst/>
          </a:prstGeom>
          <a:solidFill>
            <a:schemeClr val="accent5"/>
          </a:solidFill>
          <a:ln w="12700" cap="flat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5_shape2"/>
          <p:cNvSpPr/>
          <p:nvPr/>
        </p:nvSpPr>
        <p:spPr>
          <a:xfrm>
            <a:off x="283766" y="353250"/>
            <a:ext cx="4061953" cy="1008000"/>
          </a:xfrm>
          <a:prstGeom prst="rect">
            <a:avLst/>
          </a:prstGeom>
          <a:noFill/>
        </p:spPr>
        <p:txBody>
          <a:bodyPr wrap="square">
            <a:spAutoFit xmlns:a="http://schemas.openxmlformats.org/drawingml/2006/main"/>
          </a:bodyPr>
          <a:lstStyle/>
          <a:p>
            <a:pPr algn="ctr" marL="0">
              <a:lnSpc>
                <a:spcPct val="100000"/>
              </a:lnSpc>
              <a:buNone/>
            </a:pPr>
            <a:r>
              <a:rPr lang="ko-KR" altLang="ko-KR" sz="3000" b="1" spc="-150">
                <a:solidFill>
                  <a:schemeClr val="tx1">
                    <a:alpha val="100000"/>
                  </a:schemeClr>
                </a:solidFill>
                <a:ea typeface="210 맨발의청춘 L"/>
              </a:rPr>
              <a:t>음악 산업</a:t>
            </a:r>
          </a:p>
        </p:txBody>
      </p:sp>
      <p:sp>
        <p:nvSpPr>
          <p:cNvPr id="5" name="slide5_shape3"/>
          <p:cNvSpPr/>
          <p:nvPr/>
        </p:nvSpPr>
        <p:spPr>
          <a:xfrm>
            <a:off x="484652" y="5563425"/>
            <a:ext cx="8672053" cy="1008000"/>
          </a:xfrm>
          <a:prstGeom prst="rect">
            <a:avLst/>
          </a:prstGeom>
          <a:noFill/>
        </p:spPr>
        <p:txBody>
          <a:bodyPr wrap="square">
            <a:spAutoFit xmlns:a="http://schemas.openxmlformats.org/drawingml/2006/main"/>
          </a:bodyPr>
          <a:lstStyle/>
          <a:p>
            <a:pPr algn="ctr" marL="0">
              <a:lnSpc>
                <a:spcPct val="100000"/>
              </a:lnSpc>
              <a:buNone/>
            </a:pPr>
            <a:r>
              <a:rPr altLang="ko-KR" sz="3000" b="1">
                <a:solidFill>
                  <a:srgbClr val="3a3838"/>
                </a:solidFill>
                <a:latin typeface="+mn-ea"/>
                <a:ea typeface="+mn-ea"/>
              </a:rPr>
              <a:t>글로벌 음악 시장 매출액</a:t>
            </a:r>
          </a:p>
        </p:txBody>
      </p:sp>
      <p:pic>
        <p:nvPicPr>
          <p:cNvPr id="6" name="nppt_15386442607331086" descr="이미지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6608" y="1981200"/>
            <a:ext cx="3839996" cy="2895600"/>
          </a:xfrm>
          <a:prstGeom prst="rect">
            <a:avLst/>
          </a:prstGeom>
        </p:spPr>
      </p:pic>
      <p:pic>
        <p:nvPicPr>
          <p:cNvPr id="7" name="nppt_15386442607331105" descr="이미지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596094" y="1981200"/>
            <a:ext cx="3490589" cy="2895533"/>
          </a:xfrm>
          <a:prstGeom prst="rect">
            <a:avLst/>
          </a:prstGeom>
        </p:spPr>
      </p:pic>
      <p:sp>
        <p:nvSpPr>
          <p:cNvPr id="8" name="nppt_1538653457554256"/>
          <p:cNvSpPr/>
          <p:nvPr/>
        </p:nvSpPr>
        <p:spPr>
          <a:xfrm>
            <a:off x="2881312" y="4877625"/>
            <a:ext cx="1657350" cy="303150"/>
          </a:xfrm>
          <a:prstGeom prst="rect">
            <a:avLst/>
          </a:prstGeom>
          <a:noFill/>
          <a:ln w="12700" cap="flat">
            <a:noFill/>
            <a:prstDash val="solid"/>
            <a:miter lim="800000"/>
          </a:ln>
        </p:spPr>
        <p:txBody>
          <a:bodyPr lIns="90000" tIns="46800" rIns="90000" bIns="46800" anchor="t"/>
          <a:lstStyle/>
          <a:p>
            <a:pPr algn="r" marL="0">
              <a:lnSpc>
                <a:spcPct val="100000"/>
              </a:lnSpc>
              <a:buNone/>
            </a:pPr>
            <a:r>
              <a:rPr altLang="ko-KR" sz="800">
                <a:solidFill>
                  <a:srgbClr val="3a3838"/>
                </a:solidFill>
                <a:latin typeface="나눔바른고딕 UltraLight"/>
                <a:ea typeface="나눔바른고딕 UltraLight"/>
              </a:rPr>
              <a:t>출처: 한국진흥원콘텐츠</a:t>
            </a:r>
          </a:p>
        </p:txBody>
      </p:sp>
      <p:sp>
        <p:nvSpPr>
          <p:cNvPr id="9" name="nppt_1538653457554282"/>
          <p:cNvSpPr/>
          <p:nvPr/>
        </p:nvSpPr>
        <p:spPr>
          <a:xfrm>
            <a:off x="2281237" y="5639625"/>
            <a:ext cx="3810000" cy="546100"/>
          </a:xfrm>
          <a:prstGeom prst="rect">
            <a:avLst/>
          </a:prstGeom>
          <a:noFill/>
          <a:ln w="12700" cap="flat">
            <a:noFill/>
            <a:prstDash val="solid"/>
            <a:miter lim="800000"/>
          </a:ln>
        </p:spPr>
        <p:txBody>
          <a:bodyPr lIns="90000" tIns="46800" rIns="90000" bIns="46800" anchor="t"/>
          <a:lstStyle/>
          <a:p>
            <a:pPr algn="l" marL="0">
              <a:lnSpc>
                <a:spcPct val="100000"/>
              </a:lnSpc>
              <a:buNone/>
            </a:pPr>
            <a:r>
              <a:rPr altLang="ko-KR" sz="1800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/>
            </a:r>
          </a:p>
        </p:txBody>
      </p:sp>
      <p:sp>
        <p:nvSpPr>
          <p:cNvPr id="10" name="nppt_1538653457554593"/>
          <p:cNvSpPr/>
          <p:nvPr/>
        </p:nvSpPr>
        <p:spPr>
          <a:xfrm>
            <a:off x="7429334" y="4876800"/>
            <a:ext cx="1657350" cy="303150"/>
          </a:xfrm>
          <a:prstGeom prst="rect">
            <a:avLst/>
          </a:prstGeom>
          <a:noFill/>
          <a:ln w="12700" cap="flat">
            <a:noFill/>
            <a:prstDash val="solid"/>
            <a:miter lim="800000"/>
          </a:ln>
        </p:spPr>
        <p:txBody>
          <a:bodyPr lIns="90000" tIns="46800" rIns="90000" bIns="46800" anchor="t"/>
          <a:lstStyle/>
          <a:p>
            <a:pPr algn="r" marL="0">
              <a:lnSpc>
                <a:spcPct val="100000"/>
              </a:lnSpc>
              <a:buNone/>
            </a:pPr>
            <a:r>
              <a:rPr altLang="ko-KR" sz="800">
                <a:solidFill>
                  <a:srgbClr val="3a3838"/>
                </a:solidFill>
                <a:latin typeface="나눔바른고딕 UltraLight"/>
                <a:ea typeface="나눔바른고딕 UltraLight"/>
              </a:rPr>
              <a:t>출처: IFPI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6_shape1"/>
          <p:cNvSpPr/>
          <p:nvPr/>
        </p:nvSpPr>
        <p:spPr>
          <a:xfrm>
            <a:off x="237332" y="248693"/>
            <a:ext cx="92868" cy="769441"/>
          </a:xfrm>
          <a:prstGeom prst="rect">
            <a:avLst/>
          </a:prstGeom>
          <a:solidFill>
            <a:schemeClr val="accent5"/>
          </a:solidFill>
          <a:ln w="12700" cap="flat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6_shape2"/>
          <p:cNvSpPr/>
          <p:nvPr/>
        </p:nvSpPr>
        <p:spPr>
          <a:xfrm>
            <a:off x="283766" y="353250"/>
            <a:ext cx="4061953" cy="1008000"/>
          </a:xfrm>
          <a:prstGeom prst="rect">
            <a:avLst/>
          </a:prstGeom>
          <a:noFill/>
        </p:spPr>
        <p:txBody>
          <a:bodyPr wrap="square">
            <a:spAutoFit xmlns:a="http://schemas.openxmlformats.org/drawingml/2006/main"/>
          </a:bodyPr>
          <a:lstStyle/>
          <a:p>
            <a:pPr algn="ctr" marL="0">
              <a:lnSpc>
                <a:spcPct val="100000"/>
              </a:lnSpc>
              <a:buNone/>
            </a:pPr>
            <a:r>
              <a:rPr lang="ko-KR" altLang="ko-KR" sz="3000" b="1" spc="-150">
                <a:solidFill>
                  <a:schemeClr val="tx1">
                    <a:alpha val="100000"/>
                  </a:schemeClr>
                </a:solidFill>
                <a:ea typeface="210 맨발의청춘 L"/>
              </a:rPr>
              <a:t>상용화 된 웹&amp;앱</a:t>
            </a:r>
          </a:p>
        </p:txBody>
      </p:sp>
      <p:pic>
        <p:nvPicPr>
          <p:cNvPr id="5" name="nppt_15386442607332375" descr="이미지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4298" y="1361250"/>
            <a:ext cx="5972175" cy="2181225"/>
          </a:xfrm>
          <a:prstGeom prst="rect">
            <a:avLst/>
          </a:prstGeom>
        </p:spPr>
      </p:pic>
      <p:sp>
        <p:nvSpPr>
          <p:cNvPr id="6" name="nppt_15386442607332889"/>
          <p:cNvSpPr/>
          <p:nvPr/>
        </p:nvSpPr>
        <p:spPr>
          <a:xfrm>
            <a:off x="1759409" y="3782250"/>
            <a:ext cx="4061953" cy="553998"/>
          </a:xfrm>
          <a:prstGeom prst="rect">
            <a:avLst/>
          </a:prstGeom>
          <a:noFill/>
        </p:spPr>
        <p:txBody>
          <a:bodyPr wrap="square">
            <a:spAutoFit xmlns:a="http://schemas.openxmlformats.org/drawingml/2006/main"/>
          </a:bodyPr>
          <a:lstStyle/>
          <a:p>
            <a:pPr algn="ctr" marL="0">
              <a:lnSpc>
                <a:spcPct val="100000"/>
              </a:lnSpc>
              <a:buNone/>
            </a:pPr>
            <a:r>
              <a:rPr lang="ko-KR" altLang="ko-KR" sz="3000" b="1" spc="-150">
                <a:solidFill>
                  <a:srgbClr val="3a3838"/>
                </a:solidFill>
                <a:ea typeface="210 맨발의청춘 L"/>
              </a:rPr>
              <a:t>Chordify</a:t>
            </a:r>
          </a:p>
        </p:txBody>
      </p:sp>
      <p:grpSp>
        <p:nvGrpSpPr>
          <p:cNvPr id="7" name="nppt_15386442607333623"/>
          <p:cNvGrpSpPr>
            <a:grpSpLocks/>
          </p:cNvGrpSpPr>
          <p:nvPr/>
        </p:nvGrpSpPr>
        <p:grpSpPr>
          <a:xfrm>
            <a:off x="3058936" y="3233737"/>
            <a:ext cx="5832650" cy="3017035"/>
            <a:chOff x="3058936" y="3233737"/>
            <a:chExt cx="5832650" cy="3017035"/>
          </a:xfrm>
        </p:grpSpPr>
        <p:sp>
          <p:nvSpPr>
            <p:cNvPr id="8" name="slide6_shape4"/>
            <p:cNvSpPr/>
            <p:nvPr/>
          </p:nvSpPr>
          <p:spPr>
            <a:xfrm>
              <a:off x="3944285" y="5696775"/>
              <a:ext cx="4061953" cy="553998"/>
            </a:xfrm>
            <a:prstGeom prst="rect">
              <a:avLst/>
            </a:prstGeom>
            <a:noFill/>
          </p:spPr>
          <p:txBody>
            <a:bodyPr wrap="square">
              <a:spAutoFit xmlns:a="http://schemas.openxmlformats.org/drawingml/2006/main"/>
            </a:bodyPr>
            <a:lstStyle/>
            <a:p>
              <a:pPr algn="ctr" marL="0">
                <a:lnSpc>
                  <a:spcPct val="100000"/>
                </a:lnSpc>
                <a:buNone/>
              </a:pPr>
              <a:r>
                <a:rPr lang="ko-KR" altLang="ko-KR" sz="3000" b="1" spc="-150">
                  <a:solidFill>
                    <a:schemeClr val="tx1">
                      <a:alpha val="100000"/>
                    </a:schemeClr>
                  </a:solidFill>
                  <a:ea typeface="210 맨발의청춘 L"/>
                </a:rPr>
                <a:t>HumOn</a:t>
              </a:r>
            </a:p>
          </p:txBody>
        </p:sp>
        <p:pic>
          <p:nvPicPr>
            <p:cNvPr id="9" name="nppt_15386442607333288" descr="이미지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58936" y="3233737"/>
              <a:ext cx="5832650" cy="2171699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nodeType="tmRoot" restart="never">
          <p:childTnLst>
            <p:seq nextAc="seek" concurrent="1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grpId="0" nodeType="clickEffect" fill="hold" presetSubtype="0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grpId="0" spid="7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8_shape1"/>
          <p:cNvSpPr/>
          <p:nvPr/>
        </p:nvSpPr>
        <p:spPr>
          <a:xfrm>
            <a:off x="237332" y="248693"/>
            <a:ext cx="92868" cy="769441"/>
          </a:xfrm>
          <a:prstGeom prst="rect">
            <a:avLst/>
          </a:prstGeom>
          <a:solidFill>
            <a:schemeClr val="accent5"/>
          </a:solidFill>
          <a:ln w="12700" cap="flat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8_shape2"/>
          <p:cNvSpPr/>
          <p:nvPr/>
        </p:nvSpPr>
        <p:spPr>
          <a:xfrm>
            <a:off x="283766" y="351208"/>
            <a:ext cx="4061953" cy="1008000"/>
          </a:xfrm>
          <a:prstGeom prst="rect">
            <a:avLst/>
          </a:prstGeom>
          <a:noFill/>
        </p:spPr>
        <p:txBody>
          <a:bodyPr wrap="square">
            <a:spAutoFit xmlns:a="http://schemas.openxmlformats.org/drawingml/2006/main"/>
          </a:bodyPr>
          <a:lstStyle/>
          <a:p>
            <a:pPr algn="ctr" marL="0">
              <a:lnSpc>
                <a:spcPct val="100000"/>
              </a:lnSpc>
              <a:buNone/>
            </a:pPr>
            <a:r>
              <a:rPr lang="en-US" altLang="ko-KR" sz="3000" b="1">
                <a:solidFill>
                  <a:srgbClr val="3a3838"/>
                </a:solidFill>
                <a:latin typeface="210 맨발의청춘 L"/>
              </a:rPr>
              <a:t>해결방안 &amp; 이점</a:t>
            </a:r>
          </a:p>
        </p:txBody>
      </p:sp>
      <p:sp>
        <p:nvSpPr>
          <p:cNvPr id="5" name="nppt_15386442607334147"/>
          <p:cNvSpPr/>
          <p:nvPr/>
        </p:nvSpPr>
        <p:spPr>
          <a:xfrm>
            <a:off x="1271587" y="1085994"/>
            <a:ext cx="7143750" cy="4370325"/>
          </a:xfrm>
          <a:prstGeom prst="rect">
            <a:avLst/>
          </a:prstGeom>
          <a:noFill/>
          <a:ln w="12700" cap="flat">
            <a:noFill/>
            <a:prstDash val="solid"/>
            <a:miter lim="800000"/>
          </a:ln>
        </p:spPr>
        <p:txBody>
          <a:bodyPr lIns="90000" tIns="46800" rIns="90000" bIns="46800" anchor="t"/>
          <a:lstStyle/>
          <a:p>
            <a:pPr algn="l" marL="0" lvl="0">
              <a:lnSpc>
                <a:spcPct val="100000"/>
              </a:lnSpc>
              <a:buFont typeface="Arial" pitchFamily="2" charset="2"/>
              <a:buChar char="●"/>
            </a:pPr>
            <a:r>
              <a:rPr altLang="ko-KR" sz="3600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/>
            </a:r>
          </a:p>
          <a:p>
            <a:pPr algn="l" marL="0" lvl="0">
              <a:lnSpc>
                <a:spcPct val="100000"/>
              </a:lnSpc>
              <a:buFont typeface="Arial" pitchFamily="2" charset="2"/>
              <a:buChar char="●"/>
            </a:pPr>
            <a:r>
              <a:rPr altLang="ko-KR" sz="3600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경쟁성</a:t>
            </a:r>
          </a:p>
          <a:p>
            <a:pPr algn="l" marL="0" lvl="0">
              <a:lnSpc>
                <a:spcPct val="100000"/>
              </a:lnSpc>
              <a:buFont typeface="Arial" pitchFamily="2" charset="2"/>
              <a:buChar char="●"/>
            </a:pPr>
            <a:r>
              <a:rPr altLang="ko-KR" sz="3600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/>
            </a:r>
          </a:p>
          <a:p>
            <a:pPr algn="l" marL="0" lvl="0">
              <a:lnSpc>
                <a:spcPct val="100000"/>
              </a:lnSpc>
              <a:buFont typeface="Arial" pitchFamily="2" charset="2"/>
              <a:buChar char="●"/>
            </a:pPr>
            <a:r>
              <a:rPr altLang="ko-KR" sz="3600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편리성</a:t>
            </a:r>
          </a:p>
          <a:p>
            <a:pPr algn="l" marL="0" lvl="0">
              <a:lnSpc>
                <a:spcPct val="100000"/>
              </a:lnSpc>
              <a:buFont typeface="Arial" pitchFamily="2" charset="2"/>
              <a:buChar char="●"/>
            </a:pPr>
            <a:r>
              <a:rPr altLang="ko-KR" sz="3600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/>
            </a:r>
          </a:p>
          <a:p>
            <a:pPr algn="l" marL="0" lvl="0">
              <a:lnSpc>
                <a:spcPct val="100000"/>
              </a:lnSpc>
              <a:buFont typeface="Arial" pitchFamily="2" charset="2"/>
              <a:buChar char="●"/>
            </a:pPr>
            <a:r>
              <a:rPr altLang="ko-KR" sz="3600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다양성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">
  <a:themeElements>
    <a:clrScheme name="">
      <a:dk1>
        <a:srgbClr val="3a3838"/>
      </a:dk1>
      <a:lt1>
        <a:srgbClr val="ffffff"/>
      </a:lt1>
      <a:dk2>
        <a:srgbClr val="3a3838"/>
      </a:dk2>
      <a:lt2>
        <a:srgbClr val="f2f2f2"/>
      </a:lt2>
      <a:accent1>
        <a:srgbClr val="9fd7bf"/>
      </a:accent1>
      <a:accent2>
        <a:srgbClr val="52b49b"/>
      </a:accent2>
      <a:accent3>
        <a:srgbClr val="43a49d"/>
      </a:accent3>
      <a:accent4>
        <a:srgbClr val="808684"/>
      </a:accent4>
      <a:accent5>
        <a:srgbClr val="94b4b3"/>
      </a:accent5>
      <a:accent6>
        <a:srgbClr val="aeb2b1"/>
      </a:accent6>
      <a:hlink>
        <a:srgbClr val="757070"/>
      </a:hlink>
      <a:folHlink>
        <a:srgbClr val="757070"/>
      </a:folHlink>
    </a:clrScheme>
    <a:fontScheme name="">
      <a:majorFont>
        <a:latin typeface="나눔바른고딕"/>
        <a:ea typeface="나눔바른고딕"/>
        <a:cs typeface=""/>
      </a:majorFont>
      <a:minorFont>
        <a:latin typeface="나눔바른고딕 UltraLight"/>
        <a:ea typeface="나눔바른고딕 UltraLight"/>
        <a:cs typeface=""/>
      </a:minorFont>
    </a:fontScheme>
    <a:fmtScheme name="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tint val="67000"/>
                <a:satMod val="105000"/>
              </a:schemeClr>
            </a:gs>
            <a:gs pos="50000">
              <a:schemeClr val="phClr">
                <a:lumMod val="105000"/>
                <a:tint val="73000"/>
                <a:satMod val="103000"/>
              </a:schemeClr>
            </a:gs>
            <a:gs pos="100000">
              <a:schemeClr val="phClr">
                <a:lumMod val="105000"/>
                <a:tint val="81000"/>
                <a:satMod val="10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lumMod val="102000"/>
                <a:tint val="94000"/>
                <a:satMod val="103000"/>
              </a:schemeClr>
            </a:gs>
            <a:gs pos="50000">
              <a:schemeClr val="phClr">
                <a:lumMod val="100000"/>
                <a:shade val="100000"/>
                <a:satMod val="110000"/>
              </a:schemeClr>
            </a:gs>
            <a:gs pos="100000">
              <a:schemeClr val="phClr">
                <a:lumMod val="99000"/>
                <a:shade val="78000"/>
                <a:satMod val="120000"/>
              </a:schemeClr>
            </a:gs>
          </a:gsLst>
          <a:lin ang="5400000" scaled="1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 xmlns:a="http://schemas.openxmlformats.org/drawingml/2006/main">
          <a:effectLst/>
        </a:effectStyle>
        <a:effectStyle xmlns:a="http://schemas.openxmlformats.org/drawingml/2006/main">
          <a:effectLst/>
        </a:effectStyle>
        <a:effectStyle xmlns:a="http://schemas.openxmlformats.org/drawingml/2006/main"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lumMod val="102000"/>
                <a:tint val="93000"/>
                <a:shade val="98000"/>
                <a:satMod val="150000"/>
              </a:schemeClr>
            </a:gs>
            <a:gs pos="50000">
              <a:schemeClr val="phClr">
                <a:lumMod val="103000"/>
                <a:tint val="98000"/>
                <a:shade val="90000"/>
                <a:satMod val="130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1"/>
        </a:gradFill>
      </a:bgFillStyleLst>
    </a:fmtScheme>
  </a:themeElements>
</a:theme>
</file>

<file path=ppt/theme/theme2.xml><?xml version="1.0" encoding="utf-8"?>
<a:theme xmlns:a="http://schemas.openxmlformats.org/drawingml/2006/main" name="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">
      <a:majorFont>
        <a:latin typeface="맑은 고딕"/>
        <a:ea typeface=""/>
        <a:cs typeface=""/>
        <a:font script="Arab" typeface="Times New Roman"/>
        <a:font script="Beng" typeface="Vrinda"/>
        <a:font script="Cans" typeface="Euphemia"/>
        <a:font script="Cher" typeface="Plantagenet Cherokee"/>
        <a:font script="Deva" typeface="Mangal"/>
        <a:font script="Ethi" typeface="Nyala"/>
        <a:font script="Geor" typeface="Sylfaen"/>
        <a:font script="Gujr" typeface="Shruti"/>
        <a:font script="Guru" typeface="Raavi"/>
        <a:font script="Hang" typeface="맑은 고딕"/>
        <a:font script="Hans" typeface="宋体"/>
        <a:font script="Hant" typeface="新細明體"/>
        <a:font script="Hebr" typeface="Times New Roman"/>
        <a:font script="Jpan" typeface="ＭＳ Ｐゴシック"/>
        <a:font script="Khmr" typeface="MoolBoran"/>
        <a:font script="Knda" typeface="Tunga"/>
        <a:font script="Laoo" typeface="DokChampa"/>
        <a:font script="Mlym" typeface="Kartika"/>
        <a:font script="Mong" typeface="Mongolian Baiti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Angsana New"/>
        <a:font script="Tibt" typeface="Microsoft Himalaya"/>
        <a:font script="Uigh" typeface="Microsoft Uighur"/>
        <a:font script="Viet" typeface="Times New Roman"/>
        <a:font script="Yiii" typeface="Microsoft Yi Baiti"/>
      </a:majorFont>
      <a:minorFont>
        <a:latin typeface="맑은 고딕"/>
        <a:ea typeface=""/>
        <a:cs typeface=""/>
        <a:font script="Arab" typeface="Arial"/>
        <a:font script="Beng" typeface="Vrinda"/>
        <a:font script="Cans" typeface="Euphemia"/>
        <a:font script="Cher" typeface="Plantagenet Cherokee"/>
        <a:font script="Deva" typeface="Mangal"/>
        <a:font script="Ethi" typeface="Nyala"/>
        <a:font script="Geor" typeface="Sylfaen"/>
        <a:font script="Gujr" typeface="Shruti"/>
        <a:font script="Guru" typeface="Raavi"/>
        <a:font script="Hang" typeface="맑은 고딕"/>
        <a:font script="Hans" typeface="宋体"/>
        <a:font script="Hant" typeface="新細明體"/>
        <a:font script="Hebr" typeface="Arial"/>
        <a:font script="Jpan" typeface="ＭＳ Ｐゴシック"/>
        <a:font script="Khmr" typeface="DaunPenh"/>
        <a:font script="Knda" typeface="Tunga"/>
        <a:font script="Laoo" typeface="DokChampa"/>
        <a:font script="Mlym" typeface="Kartika"/>
        <a:font script="Mong" typeface="Mongolian Baiti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Cordia New"/>
        <a:font script="Tibt" typeface="Microsoft Himalaya"/>
        <a:font script="Uigh" typeface="Microsoft Uighur"/>
        <a:font script="Viet" typeface="Arial"/>
        <a:font script="Yiii" typeface="Microsoft Yi Baiti"/>
      </a:minorFont>
    </a:fontScheme>
    <a:fmtScheme name="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 xmlns:a="http://schemas.openxmlformats.org/drawingml/2006/main"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 xmlns:a="http://schemas.openxmlformats.org/drawingml/2006/main"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 xmlns:a="http://schemas.openxmlformats.org/drawingml/2006/main"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</a:theme>
</file>

<file path=ppt/theme/theme3.xml><?xml version="1.0" encoding="utf-8"?>
<a:theme xmlns:a="http://schemas.openxmlformats.org/drawingml/2006/main" name="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">
      <a:majorFont>
        <a:latin typeface="맑은 고딕"/>
        <a:ea typeface=""/>
        <a:cs typeface=""/>
        <a:font script="Arab" typeface="Times New Roman"/>
        <a:font script="Beng" typeface="Vrinda"/>
        <a:font script="Cans" typeface="Euphemia"/>
        <a:font script="Cher" typeface="Plantagenet Cherokee"/>
        <a:font script="Deva" typeface="Mangal"/>
        <a:font script="Ethi" typeface="Nyala"/>
        <a:font script="Geor" typeface="Sylfaen"/>
        <a:font script="Gujr" typeface="Shruti"/>
        <a:font script="Guru" typeface="Raavi"/>
        <a:font script="Hang" typeface="맑은 고딕"/>
        <a:font script="Hans" typeface="宋体"/>
        <a:font script="Hant" typeface="新細明體"/>
        <a:font script="Hebr" typeface="Times New Roman"/>
        <a:font script="Jpan" typeface="ＭＳ Ｐゴシック"/>
        <a:font script="Khmr" typeface="MoolBoran"/>
        <a:font script="Knda" typeface="Tunga"/>
        <a:font script="Laoo" typeface="DokChampa"/>
        <a:font script="Mlym" typeface="Kartika"/>
        <a:font script="Mong" typeface="Mongolian Baiti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Angsana New"/>
        <a:font script="Tibt" typeface="Microsoft Himalaya"/>
        <a:font script="Uigh" typeface="Microsoft Uighur"/>
        <a:font script="Viet" typeface="Times New Roman"/>
        <a:font script="Yiii" typeface="Microsoft Yi Baiti"/>
      </a:majorFont>
      <a:minorFont>
        <a:latin typeface="맑은 고딕"/>
        <a:ea typeface=""/>
        <a:cs typeface=""/>
        <a:font script="Arab" typeface="Arial"/>
        <a:font script="Beng" typeface="Vrinda"/>
        <a:font script="Cans" typeface="Euphemia"/>
        <a:font script="Cher" typeface="Plantagenet Cherokee"/>
        <a:font script="Deva" typeface="Mangal"/>
        <a:font script="Ethi" typeface="Nyala"/>
        <a:font script="Geor" typeface="Sylfaen"/>
        <a:font script="Gujr" typeface="Shruti"/>
        <a:font script="Guru" typeface="Raavi"/>
        <a:font script="Hang" typeface="맑은 고딕"/>
        <a:font script="Hans" typeface="宋体"/>
        <a:font script="Hant" typeface="新細明體"/>
        <a:font script="Hebr" typeface="Arial"/>
        <a:font script="Jpan" typeface="ＭＳ Ｐゴシック"/>
        <a:font script="Khmr" typeface="DaunPenh"/>
        <a:font script="Knda" typeface="Tunga"/>
        <a:font script="Laoo" typeface="DokChampa"/>
        <a:font script="Mlym" typeface="Kartika"/>
        <a:font script="Mong" typeface="Mongolian Baiti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Cordia New"/>
        <a:font script="Tibt" typeface="Microsoft Himalaya"/>
        <a:font script="Uigh" typeface="Microsoft Uighur"/>
        <a:font script="Viet" typeface="Arial"/>
        <a:font script="Yiii" typeface="Microsoft Yi Baiti"/>
      </a:minorFont>
    </a:fontScheme>
    <a:fmtScheme name="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tint val="67000"/>
                <a:satMod val="105000"/>
              </a:schemeClr>
            </a:gs>
            <a:gs pos="50000">
              <a:schemeClr val="phClr">
                <a:lumMod val="105000"/>
                <a:tint val="73000"/>
                <a:satMod val="103000"/>
              </a:schemeClr>
            </a:gs>
            <a:gs pos="100000">
              <a:schemeClr val="phClr">
                <a:lumMod val="105000"/>
                <a:tint val="81000"/>
                <a:satMod val="10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lumMod val="102000"/>
                <a:tint val="94000"/>
                <a:satMod val="103000"/>
              </a:schemeClr>
            </a:gs>
            <a:gs pos="50000">
              <a:schemeClr val="phClr">
                <a:lumMod val="100000"/>
                <a:shade val="100000"/>
                <a:satMod val="110000"/>
              </a:schemeClr>
            </a:gs>
            <a:gs pos="100000">
              <a:schemeClr val="phClr">
                <a:lumMod val="99000"/>
                <a:shade val="78000"/>
                <a:satMod val="120000"/>
              </a:schemeClr>
            </a:gs>
          </a:gsLst>
          <a:lin ang="5400000" scaled="1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 xmlns:a="http://schemas.openxmlformats.org/drawingml/2006/main">
          <a:effectLst/>
        </a:effectStyle>
        <a:effectStyle xmlns:a="http://schemas.openxmlformats.org/drawingml/2006/main">
          <a:effectLst/>
        </a:effectStyle>
        <a:effectStyle xmlns:a="http://schemas.openxmlformats.org/drawingml/2006/main"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lumMod val="102000"/>
                <a:tint val="93000"/>
                <a:shade val="98000"/>
                <a:satMod val="150000"/>
              </a:schemeClr>
            </a:gs>
            <a:gs pos="50000">
              <a:schemeClr val="phClr">
                <a:lumMod val="103000"/>
                <a:tint val="98000"/>
                <a:shade val="90000"/>
                <a:satMod val="130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1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A4 Paper (210x297 mm)</PresentationFormat>
  <Paragraphs>0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슬라이드 1</vt:lpstr>
    </vt:vector>
  </TitlesOfParts>
  <Company>사이냅소프트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yaya</dc:title>
  <dc:creator>Saebyeol Yu</dc:creator>
  <cp:lastModifiedBy>미슬(msh9303)</cp:lastModifiedBy>
  <dcterms:modified xsi:type="dcterms:W3CDTF">2018-10-04T11:46:54Z</dcterms:modified>
</cp:coreProperties>
</file>