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Espace réservé à la date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A8E4-022B-4D21-9DD7-5CB1F4902478}" type="datetimeFigureOut">
              <a:rPr lang="en-US" smtClean="0"/>
              <a:t>12/19/2022</a:t>
            </a:fld>
            <a:endParaRPr lang="en-US"/>
          </a:p>
        </p:txBody>
      </p:sp>
      <p:sp>
        <p:nvSpPr>
          <p:cNvPr id="4" name="Espace réservé à l'image de la diapositive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Espace réservé aux notes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6" name="Espace réservé à la note de bas de page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ltLang="en-US"/>
          </a:p>
        </p:txBody>
      </p:sp>
      <p:sp>
        <p:nvSpPr>
          <p:cNvPr id="7" name="Espace réservé au numéro de diapositive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33D526-3B00-4EBD-96A5-EB3E47CA4551}" type="slidenum">
              <a:rPr lang="en-US" smtClean="0"/>
              <a:t>‹N°›</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4F5D8B5-581E-4733-B963-649014B2EDF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7C8C658D-DF1F-4C6C-B119-00423FA5958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7516ACD6-9680-4450-BA66-72B4A05255F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2291C430-DF51-4DA6-9DE7-297CCFDE526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11BDFB86-1587-4FA0-89EC-D137D5669E18}"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525D2279-B7DC-4F4E-9AD9-A536EA283A8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030D5FF3-B734-4A77-AFA7-B5967DBF7883}"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AFF62D9E-D516-4FC3-985D-ADA50A143586}"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9C004ED-F186-474A-B7D3-982195A116B1}"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titre">
    <p:spTree>
      <p:nvGrpSpPr>
        <p:cNvPr id="1" name=""/>
        <p:cNvGrpSpPr/>
        <p:nvPr/>
      </p:nvGrpSpPr>
      <p:grpSpPr>
        <a:xfrm>
          <a:off x="0" y="0"/>
          <a:ext cx="0" cy="0"/>
          <a:chOff x="0" y="0"/>
          <a:chExt cx="0" cy="0"/>
        </a:xfrm>
      </p:grpSpPr>
      <p:sp>
        <p:nvSpPr>
          <p:cNvPr id="2" name="Titre 1"/>
          <p:cNvSpPr>
            <a:spLocks noGrp="1" noEditPoints="1"/>
          </p:cNvSpPr>
          <p:nvPr>
            <p:ph type="ctrTitle"/>
          </p:nvPr>
        </p:nvSpPr>
        <p:spPr>
          <a:xfrm>
            <a:off x="1524000" y="1122363"/>
            <a:ext cx="9144000" cy="2387600"/>
          </a:xfrm>
        </p:spPr>
        <p:txBody>
          <a:bodyPr anchor="b"/>
          <a:lstStyle>
            <a:lvl1pPr algn="ctr">
              <a:defRPr sz="6000"/>
            </a:lvl1pPr>
          </a:lstStyle>
          <a:p>
            <a:r>
              <a:rPr lang="fr-FR" altLang="en-US"/>
              <a:t>Cliquez pour modifier le style du titre principal</a:t>
            </a:r>
          </a:p>
        </p:txBody>
      </p:sp>
      <p:sp>
        <p:nvSpPr>
          <p:cNvPr id="3" name="Sous-titr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fr-FR" altLang="en-US"/>
              <a:t>Cliquez pour modifier le style du sous-titre principal</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texte vertical 2"/>
          <p:cNvSpPr>
            <a:spLocks noGrp="1" noEditPoints="1"/>
          </p:cNvSpPr>
          <p:nvPr>
            <p:ph type="body" orient="vert" idx="1"/>
          </p:nvPr>
        </p:nvSpPr>
        <p:spPr/>
        <p:txBody>
          <a:bodyPr vert="eaVert"/>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1"/>
          <p:cNvSpPr>
            <a:spLocks noGrp="1" noEditPoints="1"/>
          </p:cNvSpPr>
          <p:nvPr>
            <p:ph type="title" orient="vert"/>
          </p:nvPr>
        </p:nvSpPr>
        <p:spPr>
          <a:xfrm>
            <a:off x="8724900" y="365125"/>
            <a:ext cx="2628900" cy="5811838"/>
          </a:xfrm>
        </p:spPr>
        <p:txBody>
          <a:bodyPr vert="eaVert"/>
          <a:lstStyle/>
          <a:p>
            <a:r>
              <a:rPr lang="fr-FR" altLang="en-US"/>
              <a:t>Cliquez pour modifier le style du titre principal</a:t>
            </a:r>
          </a:p>
        </p:txBody>
      </p:sp>
      <p:sp>
        <p:nvSpPr>
          <p:cNvPr id="3" name="Espace réservé au texte vertical 2"/>
          <p:cNvSpPr>
            <a:spLocks noGrp="1" noEditPoints="1"/>
          </p:cNvSpPr>
          <p:nvPr>
            <p:ph type="body" orient="vert" idx="1"/>
          </p:nvPr>
        </p:nvSpPr>
        <p:spPr>
          <a:xfrm>
            <a:off x="838200" y="365125"/>
            <a:ext cx="7734300" cy="5811838"/>
          </a:xfrm>
        </p:spPr>
        <p:txBody>
          <a:bodyPr vert="eaVert"/>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contenu 2"/>
          <p:cNvSpPr>
            <a:spLocks noGrp="1" noEditPoints="1"/>
          </p:cNvSpPr>
          <p:nvPr>
            <p:ph idx="1"/>
          </p:nvPr>
        </p:nvSpPr>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rubriqu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1850" y="1709738"/>
            <a:ext cx="10515600" cy="2852737"/>
          </a:xfrm>
        </p:spPr>
        <p:txBody>
          <a:bodyPr anchor="b"/>
          <a:lstStyle>
            <a:lvl1pPr>
              <a:defRPr sz="6000"/>
            </a:lvl1pPr>
          </a:lstStyle>
          <a:p>
            <a:r>
              <a:rPr lang="fr-FR" altLang="en-US"/>
              <a:t>Cliquez pour modifier le style du titre principal</a:t>
            </a:r>
          </a:p>
        </p:txBody>
      </p:sp>
      <p:sp>
        <p:nvSpPr>
          <p:cNvPr id="3" name="Espace réservé au texte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ltLang="en-US"/>
              <a:t>Cliquez pour modifier les styles du texte principal</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contenu 2"/>
          <p:cNvSpPr>
            <a:spLocks noGrp="1" noEditPoints="1"/>
          </p:cNvSpPr>
          <p:nvPr>
            <p:ph sz="half" idx="1"/>
          </p:nvPr>
        </p:nvSpPr>
        <p:spPr>
          <a:xfrm>
            <a:off x="838200" y="1825625"/>
            <a:ext cx="5181600" cy="435133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au contenu 3"/>
          <p:cNvSpPr>
            <a:spLocks noGrp="1" noEditPoints="1"/>
          </p:cNvSpPr>
          <p:nvPr>
            <p:ph sz="half" idx="2"/>
          </p:nvPr>
        </p:nvSpPr>
        <p:spPr>
          <a:xfrm>
            <a:off x="6172200" y="1825625"/>
            <a:ext cx="5181600" cy="435133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365125"/>
            <a:ext cx="10515600" cy="1325563"/>
          </a:xfrm>
        </p:spPr>
        <p:txBody>
          <a:bodyPr/>
          <a:lstStyle/>
          <a:p>
            <a:r>
              <a:rPr lang="fr-FR" altLang="en-US"/>
              <a:t>Cliquez pour modifier le style du titre principal</a:t>
            </a:r>
          </a:p>
        </p:txBody>
      </p:sp>
      <p:sp>
        <p:nvSpPr>
          <p:cNvPr id="3" name="Espace réservé au texte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en-US"/>
              <a:t>Cliquez pour modifier les styles du texte principal</a:t>
            </a:r>
          </a:p>
        </p:txBody>
      </p:sp>
      <p:sp>
        <p:nvSpPr>
          <p:cNvPr id="4" name="Espace réservé au contenu 3"/>
          <p:cNvSpPr>
            <a:spLocks noGrp="1" noEditPoints="1"/>
          </p:cNvSpPr>
          <p:nvPr>
            <p:ph sz="half" idx="2"/>
          </p:nvPr>
        </p:nvSpPr>
        <p:spPr>
          <a:xfrm>
            <a:off x="839788" y="2505075"/>
            <a:ext cx="5157787" cy="368458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5" name="Espace réservé au texte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en-US"/>
              <a:t>Cliquez pour modifier les styles du texte principal</a:t>
            </a:r>
          </a:p>
        </p:txBody>
      </p:sp>
      <p:sp>
        <p:nvSpPr>
          <p:cNvPr id="6" name="Espace réservé au contenu 5"/>
          <p:cNvSpPr>
            <a:spLocks noGrp="1" noEditPoints="1"/>
          </p:cNvSpPr>
          <p:nvPr>
            <p:ph sz="quarter" idx="4"/>
          </p:nvPr>
        </p:nvSpPr>
        <p:spPr>
          <a:xfrm>
            <a:off x="6172200" y="2505075"/>
            <a:ext cx="5183188" cy="368458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7" name="Espace réservé à la date 6"/>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8" name="Espace réservé à la note de bas de page 7"/>
          <p:cNvSpPr>
            <a:spLocks noGrp="1" noEditPoints="1"/>
          </p:cNvSpPr>
          <p:nvPr>
            <p:ph type="ftr" sz="quarter" idx="11"/>
          </p:nvPr>
        </p:nvSpPr>
        <p:spPr/>
        <p:txBody>
          <a:bodyPr/>
          <a:lstStyle/>
          <a:p>
            <a:endParaRPr lang="fr-FR" altLang="en-US"/>
          </a:p>
        </p:txBody>
      </p:sp>
      <p:sp>
        <p:nvSpPr>
          <p:cNvPr id="9" name="Espace réservé au numéro de diapositive 8"/>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à la date 2"/>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4" name="Espace réservé à la note de bas de page 3"/>
          <p:cNvSpPr>
            <a:spLocks noGrp="1" noEditPoints="1"/>
          </p:cNvSpPr>
          <p:nvPr>
            <p:ph type="ftr" sz="quarter" idx="11"/>
          </p:nvPr>
        </p:nvSpPr>
        <p:spPr/>
        <p:txBody>
          <a:bodyPr/>
          <a:lstStyle/>
          <a:p>
            <a:endParaRPr lang="fr-FR" altLang="en-US"/>
          </a:p>
        </p:txBody>
      </p:sp>
      <p:sp>
        <p:nvSpPr>
          <p:cNvPr id="5" name="Espace réservé au numéro de diapositive 4"/>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3" name="Espace réservé à la note de bas de page 2"/>
          <p:cNvSpPr>
            <a:spLocks noGrp="1" noEditPoints="1"/>
          </p:cNvSpPr>
          <p:nvPr>
            <p:ph type="ftr" sz="quarter" idx="11"/>
          </p:nvPr>
        </p:nvSpPr>
        <p:spPr/>
        <p:txBody>
          <a:bodyPr/>
          <a:lstStyle/>
          <a:p>
            <a:endParaRPr lang="fr-FR" altLang="en-US"/>
          </a:p>
        </p:txBody>
      </p:sp>
      <p:sp>
        <p:nvSpPr>
          <p:cNvPr id="4" name="Espace réservé au numéro de diapositive 3"/>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ltLang="en-US"/>
              <a:t>Cliquez pour modifier le style du titre principal</a:t>
            </a:r>
          </a:p>
        </p:txBody>
      </p:sp>
      <p:sp>
        <p:nvSpPr>
          <p:cNvPr id="3" name="Espace réservé au contenu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a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ltLang="en-US"/>
              <a:t>Cliquez pour modifier les styles du texte principal</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ltLang="en-US"/>
              <a:t>Cliquez pour modifier le style du titre principal</a:t>
            </a:r>
          </a:p>
        </p:txBody>
      </p:sp>
      <p:sp>
        <p:nvSpPr>
          <p:cNvPr id="3" name="Espace réservé à l'image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altLang="en-US"/>
              <a:t>Cliquer sur l'icône pour ajouter une photo</a:t>
            </a:r>
          </a:p>
        </p:txBody>
      </p:sp>
      <p:sp>
        <p:nvSpPr>
          <p:cNvPr id="4" name="Espace réservé a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ltLang="en-US"/>
              <a:t>Cliquez pour modifier les styles du texte principal</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12/19/2022</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‹N°›</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ltLang="en-US"/>
              <a:t>Cliquez pour modifier le style du titre principal</a:t>
            </a:r>
          </a:p>
        </p:txBody>
      </p:sp>
      <p:sp>
        <p:nvSpPr>
          <p:cNvPr id="3" name="Espace réservé au texte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12/19/2022</a:t>
            </a:fld>
            <a:endParaRPr lang="en-US"/>
          </a:p>
        </p:txBody>
      </p:sp>
      <p:sp>
        <p:nvSpPr>
          <p:cNvPr id="5" name="Espace réservé à la note de bas de page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ltLang="en-US"/>
          </a:p>
        </p:txBody>
      </p:sp>
      <p:sp>
        <p:nvSpPr>
          <p:cNvPr id="6" name="Espace réservé au numéro de diapositive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noEditPoints="1"/>
          </p:cNvSpPr>
          <p:nvPr>
            <p:ph type="title"/>
          </p:nvPr>
        </p:nvSpPr>
        <p:spPr>
          <a:xfrm>
            <a:off x="839788" y="457200"/>
            <a:ext cx="3932237" cy="2427694"/>
          </a:xfrm>
        </p:spPr>
        <p:txBody>
          <a:bodyPr/>
          <a:lstStyle/>
          <a:p>
            <a:r>
              <a:rPr lang="en-US" sz="3600" b="1" dirty="0"/>
              <a:t>DOSSIER </a:t>
            </a:r>
            <a:r>
              <a:rPr lang="fr-FR" sz="3600" b="1" dirty="0"/>
              <a:t/>
            </a:r>
            <a:br>
              <a:rPr lang="fr-FR" sz="3600" b="1" dirty="0"/>
            </a:br>
            <a:r>
              <a:rPr lang="en-US" sz="3600" b="1" dirty="0"/>
              <a:t>DE</a:t>
            </a:r>
            <a:r>
              <a:rPr lang="fr-FR" sz="3600" b="1" dirty="0"/>
              <a:t> </a:t>
            </a:r>
            <a:r>
              <a:rPr b="1"/>
              <a:t>CONCEPTION </a:t>
            </a:r>
            <a:endParaRPr lang="fr-FR" b="1"/>
          </a:p>
          <a:p>
            <a:r>
              <a:rPr b="1"/>
              <a:t>DU SITE WEB</a:t>
            </a:r>
            <a:endParaRPr lang="fr-FR" b="1"/>
          </a:p>
          <a:p>
            <a:r>
              <a:rPr lang="fr-FR"/>
              <a:t>JM Triart Studio Photo</a:t>
            </a:r>
          </a:p>
        </p:txBody>
      </p:sp>
      <p:sp>
        <p:nvSpPr>
          <p:cNvPr id="8" name="Espace réservé au texte 7"/>
          <p:cNvSpPr>
            <a:spLocks noGrp="1" noEditPoints="1"/>
          </p:cNvSpPr>
          <p:nvPr>
            <p:ph type="body" sz="half" idx="2"/>
          </p:nvPr>
        </p:nvSpPr>
        <p:spPr>
          <a:xfrm>
            <a:off x="839788" y="3020921"/>
            <a:ext cx="3932237" cy="3358166"/>
          </a:xfrm>
        </p:spPr>
        <p:txBody>
          <a:bodyPr/>
          <a:lstStyle/>
          <a:p>
            <a:endParaRPr/>
          </a:p>
        </p:txBody>
      </p:sp>
      <p:pic>
        <p:nvPicPr>
          <p:cNvPr id="9" name="Espace réservé à l'image 8"/>
          <p:cNvPicPr>
            <a:picLocks noGrp="1" noChangeAspect="1" noEditPoints="1"/>
          </p:cNvPicPr>
          <p:nvPr>
            <p:ph type="pic" idx="1"/>
          </p:nvPr>
        </p:nvPicPr>
        <p:blipFill>
          <a:blip r:embed="rId3"/>
          <a:srcRect l="14381" r="14381"/>
          <a:stretch/>
        </p:blipFill>
        <p:spPr>
          <a:prstGeom prst="rect">
            <a:avLst/>
          </a:prstGeom>
          <a:blipFill>
            <a:blip r:embed="rId4">
              <a:alphaModFix amt="69000"/>
            </a:blip>
            <a:srcRect/>
            <a:tile tx="0" ty="0" sx="58000" sy="41000" flip="none" algn="tl"/>
          </a: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au contenu 7"/>
          <p:cNvSpPr>
            <a:spLocks noGrp="1" noEditPoints="1"/>
          </p:cNvSpPr>
          <p:nvPr>
            <p:ph sz="half" idx="1"/>
          </p:nvPr>
        </p:nvSpPr>
        <p:spPr/>
        <p:txBody>
          <a:bodyPr>
            <a:normAutofit lnSpcReduction="10000"/>
          </a:bodyPr>
          <a:lstStyle/>
          <a:p>
            <a:pPr marL="0" indent="0">
              <a:buNone/>
            </a:pPr>
            <a:r>
              <a:rPr sz="1700"/>
              <a:t>Depuis plus de 30 ans, spécialiste du modèle humain </a:t>
            </a:r>
            <a:r>
              <a:rPr lang="fr-FR" sz="1700"/>
              <a:t/>
            </a:r>
            <a:br>
              <a:rPr lang="fr-FR" sz="1700"/>
            </a:br>
            <a:r>
              <a:rPr sz="1700"/>
              <a:t>et animaux, la beauté reste à mes yeux, une simple ouverture d’esprit. La passion de l’image est apparue dès l'âge de 10 ans, grâce à mon père, avec mon premier appareil photo Argentique</a:t>
            </a:r>
            <a:r>
              <a:rPr lang="fr-FR" sz="1700"/>
              <a:t> </a:t>
            </a:r>
            <a:r>
              <a:rPr sz="1700"/>
              <a:t>Minolta. J’ai appris à développer chez moi mes négatifs et clichés sur papier et découvert la difficulté du métier à l'école supérieur </a:t>
            </a:r>
            <a:r>
              <a:rPr lang="fr-FR" sz="1700"/>
              <a:t/>
            </a:r>
            <a:br>
              <a:rPr lang="fr-FR" sz="1700"/>
            </a:br>
            <a:r>
              <a:rPr sz="1700"/>
              <a:t>à Paris. Aujourd’hui cette passion est toujours autant présente</a:t>
            </a:r>
            <a:r>
              <a:rPr lang="fr-FR" sz="1700"/>
              <a:t> au point d'en avoir créé mon entreprise. </a:t>
            </a:r>
            <a:br>
              <a:rPr lang="fr-FR" sz="1700"/>
            </a:br>
            <a:r>
              <a:rPr lang="fr-FR" sz="1700"/>
              <a:t>G</a:t>
            </a:r>
            <a:r>
              <a:rPr sz="1700"/>
              <a:t>râce au numérique et mes amis de toujours : </a:t>
            </a:r>
            <a:r>
              <a:rPr lang="fr-FR" sz="1700"/>
              <a:t/>
            </a:r>
            <a:br>
              <a:rPr lang="fr-FR" sz="1700"/>
            </a:br>
            <a:r>
              <a:rPr sz="1700"/>
              <a:t>mes boitiers Canon</a:t>
            </a:r>
            <a:r>
              <a:rPr lang="fr-FR" sz="1700"/>
              <a:t>, m</a:t>
            </a:r>
            <a:r>
              <a:rPr sz="1700"/>
              <a:t>es yeux sont devenus au fil </a:t>
            </a:r>
            <a:r>
              <a:rPr lang="fr-FR" sz="1700"/>
              <a:t/>
            </a:r>
            <a:br>
              <a:rPr lang="fr-FR" sz="1700"/>
            </a:br>
            <a:r>
              <a:rPr sz="1700"/>
              <a:t>des années mon deuxième boitier photo et j’ai pu développer ce pouvoir de figer le temps avant même d’appuyer sur le déclencheur. </a:t>
            </a:r>
            <a:endParaRPr lang="fr-FR" sz="1700"/>
          </a:p>
          <a:p>
            <a:pPr marL="0" indent="0">
              <a:buNone/>
            </a:pPr>
            <a:r>
              <a:rPr sz="1700"/>
              <a:t>Mon assistante s’appelle « lumière » et j'aime la sculp</a:t>
            </a:r>
            <a:r>
              <a:rPr lang="fr-FR" sz="1700"/>
              <a:t>ter</a:t>
            </a:r>
            <a:r>
              <a:rPr sz="1700"/>
              <a:t> ce que le Studio Harcourt m'a appris en étant photographe </a:t>
            </a:r>
            <a:r>
              <a:rPr lang="fr-FR" sz="1700"/>
              <a:t>pour eux</a:t>
            </a:r>
            <a:r>
              <a:rPr sz="1700"/>
              <a:t>.</a:t>
            </a:r>
          </a:p>
          <a:p>
            <a:pPr marL="0" indent="0">
              <a:buNone/>
            </a:pPr>
            <a:endParaRPr sz="1700"/>
          </a:p>
        </p:txBody>
      </p:sp>
      <p:sp>
        <p:nvSpPr>
          <p:cNvPr id="9" name="Espace réservé au contenu 8"/>
          <p:cNvSpPr>
            <a:spLocks noGrp="1" noEditPoints="1"/>
          </p:cNvSpPr>
          <p:nvPr>
            <p:ph sz="half" idx="2"/>
          </p:nvPr>
        </p:nvSpPr>
        <p:spPr/>
        <p:txBody>
          <a:bodyPr>
            <a:normAutofit lnSpcReduction="10000"/>
          </a:bodyPr>
          <a:lstStyle/>
          <a:p>
            <a:pPr marL="0" indent="0">
              <a:buNone/>
            </a:pPr>
            <a:r>
              <a:rPr lang="fr-FR" sz="1700"/>
              <a:t>La seule chose dont je ne disposais pas était un site web vitrine permettant aux clients, d'un seul coup d'œil de trouver leurs photos réalisées grâce à un accès privé vers le laboratoire photographique, et aux visiteurs : </a:t>
            </a:r>
            <a:br>
              <a:rPr lang="fr-FR" sz="1700"/>
            </a:br>
            <a:r>
              <a:rPr lang="fr-FR" sz="1700"/>
              <a:t>les prestations proposées, les tarifs, savoir comment </a:t>
            </a:r>
            <a:br>
              <a:rPr lang="fr-FR" sz="1700"/>
            </a:br>
            <a:r>
              <a:rPr lang="fr-FR" sz="1700"/>
              <a:t>se passe un shooting et enfin de pouvoir prendre contact avec le studio simplement.  </a:t>
            </a:r>
            <a:br>
              <a:rPr lang="fr-FR" sz="1700"/>
            </a:br>
            <a:r>
              <a:rPr lang="fr-FR" sz="1700"/>
              <a:t>Mon site professionnel se démarquera de tout les autres sites de photographes. Tout cela afin de m'éloigner de la jungle des pros du "black" et autres "fauxtographes" qui pullulent et aussi d'éviter tout contact inutile avec de faux clients et autres "voyeurs" comme offrent merveilleusement les réseaux sociaux. </a:t>
            </a:r>
          </a:p>
          <a:p>
            <a:pPr marL="0" indent="0">
              <a:buNone/>
            </a:pPr>
            <a:r>
              <a:rPr lang="fr-FR" sz="1700"/>
              <a:t>Un photographe doit se différencier de par sa personnalité dans son travail, le site web doit refléter cette même personnalité tout en restant simple de par son accès et utilisation car ne nous mentons pas les clients ne sont pas tous des pros de l'ordinateur.</a:t>
            </a:r>
            <a:r>
              <a:rPr lang="fr-FR" sz="1800"/>
              <a:t> </a:t>
            </a:r>
            <a:endParaRPr sz="2000"/>
          </a:p>
        </p:txBody>
      </p:sp>
      <p:sp>
        <p:nvSpPr>
          <p:cNvPr id="2" name="Titre 1"/>
          <p:cNvSpPr>
            <a:spLocks noGrp="1" noEditPoints="1"/>
          </p:cNvSpPr>
          <p:nvPr>
            <p:ph type="title"/>
          </p:nvPr>
        </p:nvSpPr>
        <p:spPr/>
        <p:txBody>
          <a:bodyPr/>
          <a:lstStyle/>
          <a:p>
            <a:r>
              <a:rPr lang="fr-FR"/>
              <a:t>1/ 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au contenu 11"/>
          <p:cNvSpPr>
            <a:spLocks noGrp="1" noEditPoints="1"/>
          </p:cNvSpPr>
          <p:nvPr>
            <p:ph idx="1"/>
          </p:nvPr>
        </p:nvSpPr>
        <p:spPr/>
        <p:txBody>
          <a:bodyPr/>
          <a:lstStyle/>
          <a:p>
            <a:pPr marL="0" indent="0">
              <a:buNone/>
            </a:pPr>
            <a:r>
              <a:rPr sz="2000" dirty="0"/>
              <a:t>Pour la conception du site web de </a:t>
            </a:r>
            <a:r>
              <a:rPr sz="2000" dirty="0" err="1"/>
              <a:t>l’entreprise</a:t>
            </a:r>
            <a:r>
              <a:rPr sz="2000" dirty="0"/>
              <a:t> JM </a:t>
            </a:r>
            <a:r>
              <a:rPr sz="2000" dirty="0" err="1"/>
              <a:t>Triart</a:t>
            </a:r>
            <a:r>
              <a:rPr sz="2000" dirty="0"/>
              <a:t> Studio Photo, </a:t>
            </a:r>
            <a:r>
              <a:rPr lang="fr-FR" sz="2000" dirty="0"/>
              <a:t/>
            </a:r>
            <a:br>
              <a:rPr lang="fr-FR" sz="2000" dirty="0"/>
            </a:br>
            <a:r>
              <a:rPr sz="2000" dirty="0" err="1"/>
              <a:t>j’ai</a:t>
            </a:r>
            <a:r>
              <a:rPr sz="2000" dirty="0"/>
              <a:t> </a:t>
            </a:r>
            <a:r>
              <a:rPr sz="2000" dirty="0" err="1"/>
              <a:t>suivi</a:t>
            </a:r>
            <a:r>
              <a:rPr sz="2000" dirty="0"/>
              <a:t> la </a:t>
            </a:r>
            <a:r>
              <a:rPr sz="2000" dirty="0" err="1"/>
              <a:t>méthodologie</a:t>
            </a:r>
            <a:r>
              <a:rPr sz="2000" dirty="0"/>
              <a:t> </a:t>
            </a:r>
            <a:r>
              <a:rPr sz="2000" dirty="0" err="1"/>
              <a:t>suivante</a:t>
            </a:r>
            <a:r>
              <a:rPr sz="2000" dirty="0"/>
              <a:t> :</a:t>
            </a:r>
          </a:p>
          <a:p>
            <a:pPr marL="0" indent="0">
              <a:buNone/>
            </a:pPr>
            <a:r>
              <a:rPr sz="2000" dirty="0" err="1"/>
              <a:t>Analyse</a:t>
            </a:r>
            <a:r>
              <a:rPr sz="2000" dirty="0"/>
              <a:t> des </a:t>
            </a:r>
            <a:r>
              <a:rPr sz="2000" dirty="0" err="1"/>
              <a:t>besoins</a:t>
            </a:r>
            <a:r>
              <a:rPr sz="2000" dirty="0"/>
              <a:t> </a:t>
            </a:r>
            <a:r>
              <a:rPr sz="2000" dirty="0" err="1"/>
              <a:t>réels</a:t>
            </a:r>
            <a:r>
              <a:rPr sz="2000" dirty="0"/>
              <a:t> pour </a:t>
            </a:r>
            <a:r>
              <a:rPr sz="2000" dirty="0" err="1"/>
              <a:t>élaborer</a:t>
            </a:r>
            <a:r>
              <a:rPr sz="2000" dirty="0"/>
              <a:t> les </a:t>
            </a:r>
            <a:r>
              <a:rPr sz="2000" dirty="0" err="1"/>
              <a:t>meilleures</a:t>
            </a:r>
            <a:r>
              <a:rPr sz="2000" dirty="0"/>
              <a:t> </a:t>
            </a:r>
            <a:r>
              <a:rPr sz="2000" dirty="0" err="1"/>
              <a:t>stratégies</a:t>
            </a:r>
            <a:r>
              <a:rPr sz="2000" dirty="0"/>
              <a:t> à </a:t>
            </a:r>
            <a:r>
              <a:rPr sz="2000" dirty="0" err="1"/>
              <a:t>utiliser</a:t>
            </a:r>
            <a:r>
              <a:rPr sz="2000" dirty="0"/>
              <a:t>.</a:t>
            </a:r>
            <a:endParaRPr lang="fr-FR" sz="2000" dirty="0"/>
          </a:p>
          <a:p>
            <a:pPr marL="0" indent="0">
              <a:buNone/>
            </a:pPr>
            <a:r>
              <a:rPr sz="2000" dirty="0" err="1"/>
              <a:t>Planification</a:t>
            </a:r>
            <a:r>
              <a:rPr sz="2000" dirty="0"/>
              <a:t> du </a:t>
            </a:r>
            <a:r>
              <a:rPr sz="2000" dirty="0" err="1"/>
              <a:t>projet</a:t>
            </a:r>
            <a:r>
              <a:rPr sz="2000" dirty="0"/>
              <a:t> web </a:t>
            </a:r>
            <a:r>
              <a:rPr sz="2000" dirty="0" err="1"/>
              <a:t>en</a:t>
            </a:r>
            <a:r>
              <a:rPr sz="2000" dirty="0"/>
              <a:t> </a:t>
            </a:r>
            <a:r>
              <a:rPr sz="2000" dirty="0" err="1"/>
              <a:t>proposant</a:t>
            </a:r>
            <a:r>
              <a:rPr sz="2000" dirty="0"/>
              <a:t> un document </a:t>
            </a:r>
            <a:r>
              <a:rPr sz="2000" dirty="0" err="1"/>
              <a:t>comprenant</a:t>
            </a:r>
            <a:r>
              <a:rPr sz="2000" dirty="0"/>
              <a:t> </a:t>
            </a:r>
            <a:r>
              <a:rPr lang="fr-FR" sz="2000" dirty="0"/>
              <a:t>un Product Back Log, </a:t>
            </a:r>
            <a:br>
              <a:rPr lang="fr-FR" sz="2000" dirty="0"/>
            </a:br>
            <a:r>
              <a:rPr sz="2000" dirty="0"/>
              <a:t>des </a:t>
            </a:r>
            <a:r>
              <a:rPr sz="2000" dirty="0" err="1"/>
              <a:t>maquettes</a:t>
            </a:r>
            <a:r>
              <a:rPr sz="2000" dirty="0"/>
              <a:t> </a:t>
            </a:r>
            <a:r>
              <a:rPr lang="fr-FR" sz="2000" dirty="0"/>
              <a:t>visuelles sur </a:t>
            </a:r>
            <a:r>
              <a:rPr lang="fr-FR" sz="2000" dirty="0" err="1"/>
              <a:t>Figma</a:t>
            </a:r>
            <a:r>
              <a:rPr lang="fr-FR" sz="2000" dirty="0"/>
              <a:t>.</a:t>
            </a:r>
          </a:p>
          <a:p>
            <a:pPr marL="0" indent="0">
              <a:buNone/>
            </a:pPr>
            <a:r>
              <a:rPr sz="2000" dirty="0"/>
              <a:t>Conception et </a:t>
            </a:r>
            <a:r>
              <a:rPr sz="2000" dirty="0" err="1"/>
              <a:t>réalisation</a:t>
            </a:r>
            <a:r>
              <a:rPr sz="2000" dirty="0"/>
              <a:t> </a:t>
            </a:r>
            <a:r>
              <a:rPr sz="2000" dirty="0" err="1"/>
              <a:t>en</a:t>
            </a:r>
            <a:r>
              <a:rPr sz="2000" dirty="0"/>
              <a:t> </a:t>
            </a:r>
            <a:r>
              <a:rPr sz="2000" dirty="0" err="1"/>
              <a:t>commençant</a:t>
            </a:r>
            <a:r>
              <a:rPr sz="2000" dirty="0"/>
              <a:t> par la conception </a:t>
            </a:r>
            <a:r>
              <a:rPr sz="2000" dirty="0" err="1"/>
              <a:t>visuelle</a:t>
            </a:r>
            <a:r>
              <a:rPr sz="2000" dirty="0"/>
              <a:t>, </a:t>
            </a:r>
            <a:r>
              <a:rPr sz="2000" dirty="0" err="1"/>
              <a:t>puis</a:t>
            </a:r>
            <a:r>
              <a:rPr sz="2000" dirty="0"/>
              <a:t> par son </a:t>
            </a:r>
            <a:r>
              <a:rPr sz="2000" dirty="0" err="1"/>
              <a:t>intégration</a:t>
            </a:r>
            <a:r>
              <a:rPr sz="2000" dirty="0"/>
              <a:t>. </a:t>
            </a:r>
            <a:endParaRPr lang="fr-FR" sz="2000" dirty="0"/>
          </a:p>
          <a:p>
            <a:pPr marL="0" indent="0">
              <a:buNone/>
            </a:pPr>
            <a:r>
              <a:rPr sz="2000" dirty="0" err="1"/>
              <a:t>Contrôles</a:t>
            </a:r>
            <a:r>
              <a:rPr sz="2000" dirty="0"/>
              <a:t> de </a:t>
            </a:r>
            <a:r>
              <a:rPr sz="2000" dirty="0" err="1"/>
              <a:t>qualité</a:t>
            </a:r>
            <a:r>
              <a:rPr sz="2000" dirty="0"/>
              <a:t> pour </a:t>
            </a:r>
            <a:r>
              <a:rPr sz="2000" dirty="0" err="1"/>
              <a:t>s’assurer</a:t>
            </a:r>
            <a:r>
              <a:rPr sz="2000" dirty="0"/>
              <a:t> que le site web </a:t>
            </a:r>
            <a:r>
              <a:rPr sz="2000" dirty="0" err="1"/>
              <a:t>soit</a:t>
            </a:r>
            <a:r>
              <a:rPr sz="2000" dirty="0"/>
              <a:t> adaptable sur </a:t>
            </a:r>
            <a:r>
              <a:rPr sz="2000" dirty="0" err="1"/>
              <a:t>tous</a:t>
            </a:r>
            <a:r>
              <a:rPr sz="2000" dirty="0"/>
              <a:t> les types de </a:t>
            </a:r>
            <a:r>
              <a:rPr sz="2000" dirty="0" err="1"/>
              <a:t>navigateurs</a:t>
            </a:r>
            <a:r>
              <a:rPr sz="2000" dirty="0"/>
              <a:t> et </a:t>
            </a:r>
            <a:r>
              <a:rPr sz="2000" dirty="0" err="1"/>
              <a:t>d’affichages</a:t>
            </a:r>
            <a:r>
              <a:rPr sz="2000" dirty="0"/>
              <a:t>, </a:t>
            </a:r>
            <a:r>
              <a:rPr sz="2000" dirty="0" err="1"/>
              <a:t>qu’il</a:t>
            </a:r>
            <a:r>
              <a:rPr sz="2000" dirty="0"/>
              <a:t> </a:t>
            </a:r>
            <a:r>
              <a:rPr sz="2000" dirty="0" err="1"/>
              <a:t>soit</a:t>
            </a:r>
            <a:r>
              <a:rPr sz="2000" dirty="0"/>
              <a:t> </a:t>
            </a:r>
            <a:r>
              <a:rPr sz="2000" dirty="0" err="1"/>
              <a:t>bien</a:t>
            </a:r>
            <a:r>
              <a:rPr sz="2000" dirty="0"/>
              <a:t> </a:t>
            </a:r>
            <a:r>
              <a:rPr sz="2000" dirty="0" err="1"/>
              <a:t>référencé</a:t>
            </a:r>
            <a:r>
              <a:rPr sz="2000" dirty="0"/>
              <a:t> et </a:t>
            </a:r>
            <a:r>
              <a:rPr sz="2000" dirty="0" err="1"/>
              <a:t>conforme</a:t>
            </a:r>
            <a:r>
              <a:rPr sz="2000" dirty="0"/>
              <a:t> aux </a:t>
            </a:r>
            <a:r>
              <a:rPr sz="2000" dirty="0" err="1"/>
              <a:t>normes</a:t>
            </a:r>
            <a:r>
              <a:rPr sz="2000" dirty="0"/>
              <a:t> RGPD.</a:t>
            </a:r>
            <a:endParaRPr lang="fr-FR" sz="2000" dirty="0"/>
          </a:p>
          <a:p>
            <a:pPr marL="0" indent="0">
              <a:buNone/>
            </a:pPr>
            <a:r>
              <a:rPr sz="2000" dirty="0" err="1"/>
              <a:t>Mise</a:t>
            </a:r>
            <a:r>
              <a:rPr sz="2000" dirty="0"/>
              <a:t> </a:t>
            </a:r>
            <a:r>
              <a:rPr sz="2000" dirty="0" err="1"/>
              <a:t>en</a:t>
            </a:r>
            <a:r>
              <a:rPr sz="2000" dirty="0"/>
              <a:t> </a:t>
            </a:r>
            <a:r>
              <a:rPr sz="2000" dirty="0" err="1"/>
              <a:t>ligne</a:t>
            </a:r>
            <a:r>
              <a:rPr sz="2000" dirty="0"/>
              <a:t> et validation.</a:t>
            </a:r>
          </a:p>
          <a:p>
            <a:endParaRPr sz="2000" dirty="0"/>
          </a:p>
        </p:txBody>
      </p:sp>
      <p:sp>
        <p:nvSpPr>
          <p:cNvPr id="2" name="Titre 1"/>
          <p:cNvSpPr>
            <a:spLocks noGrp="1" noEditPoints="1"/>
          </p:cNvSpPr>
          <p:nvPr>
            <p:ph type="title"/>
          </p:nvPr>
        </p:nvSpPr>
        <p:spPr/>
        <p:txBody>
          <a:bodyPr/>
          <a:lstStyle/>
          <a:p>
            <a:r>
              <a:rPr b="1" dirty="0">
                <a:solidFill>
                  <a:srgbClr val="1F1FA7"/>
                </a:solidFill>
              </a:rPr>
              <a:t>PRÉSENTATION DU PROJET DE SITE WEB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au texte 6"/>
          <p:cNvSpPr>
            <a:spLocks noGrp="1" noEditPoints="1"/>
          </p:cNvSpPr>
          <p:nvPr>
            <p:ph type="body" sz="half" idx="2"/>
          </p:nvPr>
        </p:nvSpPr>
        <p:spPr/>
        <p:txBody>
          <a:bodyPr>
            <a:normAutofit lnSpcReduction="10000"/>
          </a:bodyPr>
          <a:lstStyle/>
          <a:p>
            <a:r>
              <a:rPr sz="2000">
                <a:solidFill>
                  <a:srgbClr val="CC0099"/>
                </a:solidFill>
              </a:rPr>
              <a:t>Aspect visuel du site</a:t>
            </a:r>
          </a:p>
          <a:p>
            <a:r>
              <a:t>Pour qualifier « l’ambiance » de son site,</a:t>
            </a:r>
            <a:r>
              <a:rPr lang="fr-FR"/>
              <a:t/>
            </a:r>
            <a:br>
              <a:rPr lang="fr-FR"/>
            </a:br>
            <a:r>
              <a:t> JM Triart Studio Photo a donné les adjectifs suivants : clarté, facilité d’acc</a:t>
            </a:r>
            <a:r>
              <a:rPr lang="fr-FR"/>
              <a:t>è</a:t>
            </a:r>
            <a:r>
              <a:t>s, limpidité.</a:t>
            </a:r>
            <a:endParaRPr lang="fr-FR"/>
          </a:p>
          <a:p>
            <a:r>
              <a:rPr lang="fr-FR"/>
              <a:t>Chaque page reprend le schéma suivant :</a:t>
            </a:r>
          </a:p>
          <a:p>
            <a:r>
              <a:rPr lang="fr-FR"/>
              <a:t>• L’entête avec le logo de l’entreprise à gauche et la barre de navigation comprenant le menu à droite du logo (Accueil, Prestations, A propos, Tarifs, Contact, </a:t>
            </a:r>
            <a:br>
              <a:rPr lang="fr-FR"/>
            </a:br>
            <a:r>
              <a:rPr lang="fr-FR"/>
              <a:t>Accès aux albums privés).</a:t>
            </a:r>
          </a:p>
          <a:p>
            <a:r>
              <a:rPr lang="fr-FR"/>
              <a:t>Cette barre de navigation doit restée visible durant la lecture de la page.</a:t>
            </a:r>
          </a:p>
          <a:p>
            <a:r>
              <a:rPr lang="fr-FR"/>
              <a:t>• Le titre  et le sous titre rappellera le logo tout en annonçant la page de prestation.</a:t>
            </a:r>
          </a:p>
        </p:txBody>
      </p:sp>
      <p:sp>
        <p:nvSpPr>
          <p:cNvPr id="2" name="Titre 1"/>
          <p:cNvSpPr>
            <a:spLocks noGrp="1" noEditPoints="1"/>
          </p:cNvSpPr>
          <p:nvPr>
            <p:ph type="title"/>
          </p:nvPr>
        </p:nvSpPr>
        <p:spPr/>
        <p:txBody>
          <a:bodyPr/>
          <a:lstStyle/>
          <a:p>
            <a:r>
              <a:rPr b="1">
                <a:solidFill>
                  <a:srgbClr val="000099"/>
                </a:solidFill>
              </a:rPr>
              <a:t>SPÉCIFICATIONS TECHNIQUES </a:t>
            </a:r>
            <a:r>
              <a:rPr lang="fr-FR" b="1">
                <a:solidFill>
                  <a:srgbClr val="000099"/>
                </a:solidFill>
              </a:rPr>
              <a:t/>
            </a:r>
            <a:br>
              <a:rPr lang="fr-FR" b="1">
                <a:solidFill>
                  <a:srgbClr val="000099"/>
                </a:solidFill>
              </a:rPr>
            </a:br>
            <a:r>
              <a:rPr b="1">
                <a:solidFill>
                  <a:srgbClr val="000099"/>
                </a:solidFill>
              </a:rPr>
              <a:t>DU SITE WEB </a:t>
            </a:r>
          </a:p>
        </p:txBody>
      </p:sp>
      <p:pic>
        <p:nvPicPr>
          <p:cNvPr id="9" name="Image 8"/>
          <p:cNvPicPr>
            <a:picLocks noChangeAspect="1"/>
          </p:cNvPicPr>
          <p:nvPr/>
        </p:nvPicPr>
        <p:blipFill>
          <a:blip r:embed="rId3"/>
          <a:srcRect/>
          <a:stretch>
            <a:fillRect/>
          </a:stretch>
        </p:blipFill>
        <p:spPr>
          <a:xfrm>
            <a:off x="5183187" y="751442"/>
            <a:ext cx="6172201" cy="3617548"/>
          </a:xfrm>
          <a:prstGeom prst="rect">
            <a:avLst/>
          </a:prstGeom>
        </p:spPr>
      </p:pic>
      <p:pic>
        <p:nvPicPr>
          <p:cNvPr id="10" name="Image 9"/>
          <p:cNvPicPr>
            <a:picLocks noChangeAspect="1"/>
          </p:cNvPicPr>
          <p:nvPr/>
        </p:nvPicPr>
        <p:blipFill>
          <a:blip r:embed="rId4"/>
          <a:srcRect/>
          <a:stretch>
            <a:fillRect/>
          </a:stretch>
        </p:blipFill>
        <p:spPr>
          <a:xfrm>
            <a:off x="5183188" y="4593677"/>
            <a:ext cx="6172200" cy="1848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à l'image 2"/>
          <p:cNvSpPr>
            <a:spLocks noGrp="1" noEditPoints="1"/>
          </p:cNvSpPr>
          <p:nvPr>
            <p:ph type="pic" idx="1"/>
          </p:nvPr>
        </p:nvSpPr>
        <p:spPr/>
      </p:sp>
      <p:sp>
        <p:nvSpPr>
          <p:cNvPr id="4" name="Espace réservé au texte 3"/>
          <p:cNvSpPr>
            <a:spLocks noGrp="1" noEditPoints="1"/>
          </p:cNvSpPr>
          <p:nvPr>
            <p:ph type="body" sz="half" idx="2"/>
          </p:nvPr>
        </p:nvSpPr>
        <p:spPr>
          <a:xfrm>
            <a:off x="839788" y="987425"/>
            <a:ext cx="3932237" cy="4881563"/>
          </a:xfrm>
        </p:spPr>
        <p:txBody>
          <a:bodyPr/>
          <a:lstStyle/>
          <a:p>
            <a:r>
              <a:rPr lang="fr-FR"/>
              <a:t>• Le contenu du texte principale sera très détaillé expliquant chaque point important de cette prestation.</a:t>
            </a:r>
          </a:p>
          <a:p>
            <a:r>
              <a:rPr lang="fr-FR"/>
              <a:t>• Il contiendra toujours un chapeau avec une lettrine qui certes reste non moderne, mais le moderne n'interdit pas de respecter certaines règles typographiques. </a:t>
            </a:r>
            <a:br>
              <a:rPr lang="fr-FR"/>
            </a:br>
            <a:r>
              <a:rPr lang="fr-FR"/>
              <a:t>(exemple : les accents sur une capitale).</a:t>
            </a:r>
          </a:p>
          <a:p>
            <a:r>
              <a:rPr lang="fr-FR"/>
              <a:t>• les textes seront en fer à gauche présenté par un sous titre de couleur de la charte et accompagné ou non d'une photo.</a:t>
            </a:r>
          </a:p>
          <a:p>
            <a:endParaRPr lang="fr-FR"/>
          </a:p>
          <a:p>
            <a:endParaRPr lang="fr-FR"/>
          </a:p>
        </p:txBody>
      </p:sp>
      <p:pic>
        <p:nvPicPr>
          <p:cNvPr id="5" name="Image 4"/>
          <p:cNvPicPr>
            <a:picLocks noChangeAspect="1"/>
          </p:cNvPicPr>
          <p:nvPr/>
        </p:nvPicPr>
        <p:blipFill>
          <a:blip r:embed="rId3"/>
          <a:srcRect/>
          <a:stretch>
            <a:fillRect/>
          </a:stretch>
        </p:blipFill>
        <p:spPr>
          <a:xfrm>
            <a:off x="5183188" y="987425"/>
            <a:ext cx="6172201" cy="53830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à l'image 2"/>
          <p:cNvSpPr>
            <a:spLocks noGrp="1" noEditPoints="1"/>
          </p:cNvSpPr>
          <p:nvPr>
            <p:ph type="pic" idx="1"/>
          </p:nvPr>
        </p:nvSpPr>
        <p:spPr/>
      </p:sp>
      <p:sp>
        <p:nvSpPr>
          <p:cNvPr id="4" name="Espace réservé au texte 3"/>
          <p:cNvSpPr>
            <a:spLocks noGrp="1" noEditPoints="1"/>
          </p:cNvSpPr>
          <p:nvPr>
            <p:ph type="body" sz="half" idx="2"/>
          </p:nvPr>
        </p:nvSpPr>
        <p:spPr>
          <a:xfrm>
            <a:off x="839788" y="987425"/>
            <a:ext cx="3932237" cy="4881563"/>
          </a:xfrm>
        </p:spPr>
        <p:txBody>
          <a:bodyPr/>
          <a:lstStyle/>
          <a:p>
            <a:r>
              <a:rPr lang="fr-FR"/>
              <a:t>• les boutons sont présents pour qu'une fois ayant lu le texte le client puisse avoir accès simplement aux pages importantes (Tarifs/Carte Cadeau et En savoir+).</a:t>
            </a:r>
          </a:p>
          <a:p>
            <a:r>
              <a:rPr lang="fr-FR"/>
              <a:t>• Le visuel de la “Fée” est incontournable et doit figurer sur chaque page.</a:t>
            </a:r>
          </a:p>
          <a:p>
            <a:r>
              <a:rPr lang="fr-FR"/>
              <a:t>• Le bas de page comportera une série de photos présentant le travail du studio.</a:t>
            </a:r>
          </a:p>
          <a:p>
            <a:endParaRPr lang="fr-FR"/>
          </a:p>
          <a:p>
            <a:endParaRPr lang="fr-FR"/>
          </a:p>
          <a:p>
            <a:endParaRPr lang="fr-FR"/>
          </a:p>
        </p:txBody>
      </p:sp>
      <p:pic>
        <p:nvPicPr>
          <p:cNvPr id="6" name="Image 5"/>
          <p:cNvPicPr>
            <a:picLocks noChangeAspect="1"/>
          </p:cNvPicPr>
          <p:nvPr/>
        </p:nvPicPr>
        <p:blipFill>
          <a:blip r:embed="rId3"/>
          <a:srcRect b="8240"/>
          <a:stretch/>
        </p:blipFill>
        <p:spPr>
          <a:xfrm>
            <a:off x="5183188" y="987425"/>
            <a:ext cx="6172200" cy="532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à l'image 2"/>
          <p:cNvSpPr>
            <a:spLocks noGrp="1" noEditPoints="1"/>
          </p:cNvSpPr>
          <p:nvPr>
            <p:ph type="pic" idx="1"/>
          </p:nvPr>
        </p:nvSpPr>
        <p:spPr/>
      </p:sp>
      <p:sp>
        <p:nvSpPr>
          <p:cNvPr id="4" name="Espace réservé au texte 3"/>
          <p:cNvSpPr>
            <a:spLocks noGrp="1" noEditPoints="1"/>
          </p:cNvSpPr>
          <p:nvPr>
            <p:ph type="body" sz="half" idx="2"/>
          </p:nvPr>
        </p:nvSpPr>
        <p:spPr>
          <a:xfrm>
            <a:off x="839788" y="987425"/>
            <a:ext cx="3932237" cy="4881563"/>
          </a:xfrm>
        </p:spPr>
        <p:txBody>
          <a:bodyPr/>
          <a:lstStyle/>
          <a:p>
            <a:r>
              <a:rPr lang="fr-FR"/>
              <a:t>• Le pied de page devra comprendre toutes les informations : </a:t>
            </a:r>
          </a:p>
          <a:p>
            <a:r>
              <a:rPr lang="fr-FR"/>
              <a:t>Mentions légales, </a:t>
            </a:r>
          </a:p>
          <a:p>
            <a:r>
              <a:rPr lang="fr-FR"/>
              <a:t>Politique de confidentialité, </a:t>
            </a:r>
          </a:p>
          <a:p>
            <a:r>
              <a:rPr lang="fr-FR"/>
              <a:t>Conditions Générale de Vente, </a:t>
            </a:r>
          </a:p>
          <a:p>
            <a:r>
              <a:rPr lang="fr-FR"/>
              <a:t>Information sur le droit de rétractation,</a:t>
            </a:r>
          </a:p>
          <a:p>
            <a:r>
              <a:rPr lang="fr-FR"/>
              <a:t>Contact</a:t>
            </a:r>
          </a:p>
          <a:p>
            <a:endParaRPr lang="fr-FR"/>
          </a:p>
          <a:p>
            <a:r>
              <a:rPr lang="fr-FR"/>
              <a:t>Ainsi que les liens vers : </a:t>
            </a:r>
          </a:p>
          <a:p>
            <a:r>
              <a:rPr lang="fr-FR"/>
              <a:t>la page JM Triart Photography Wild Nature, Facebook/instagram/ LinkedIn, et 3 logos sans liens : FFMPI, Artisan et Jingoo</a:t>
            </a:r>
          </a:p>
        </p:txBody>
      </p:sp>
      <p:pic>
        <p:nvPicPr>
          <p:cNvPr id="5" name="Image 4"/>
          <p:cNvPicPr>
            <a:picLocks noChangeAspect="1"/>
          </p:cNvPicPr>
          <p:nvPr/>
        </p:nvPicPr>
        <p:blipFill>
          <a:blip r:embed="rId3"/>
          <a:srcRect/>
          <a:stretch>
            <a:fillRect/>
          </a:stretch>
        </p:blipFill>
        <p:spPr>
          <a:xfrm>
            <a:off x="5177967" y="987425"/>
            <a:ext cx="6177423" cy="488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b="1">
                <a:solidFill>
                  <a:srgbClr val="000099"/>
                </a:solidFill>
              </a:rPr>
              <a:t>Problèmes </a:t>
            </a:r>
          </a:p>
          <a:p>
            <a:r>
              <a:rPr lang="fr-FR" b="1">
                <a:solidFill>
                  <a:srgbClr val="000099"/>
                </a:solidFill>
              </a:rPr>
              <a:t>rencontrer durant </a:t>
            </a:r>
          </a:p>
          <a:p>
            <a:r>
              <a:rPr lang="fr-FR" b="1">
                <a:solidFill>
                  <a:srgbClr val="000099"/>
                </a:solidFill>
              </a:rPr>
              <a:t>le développement</a:t>
            </a:r>
            <a:endParaRPr b="1">
              <a:solidFill>
                <a:srgbClr val="000099"/>
              </a:solidFill>
            </a:endParaRPr>
          </a:p>
        </p:txBody>
      </p:sp>
      <p:pic>
        <p:nvPicPr>
          <p:cNvPr id="3" name="Espace réservé à l'image 2"/>
          <p:cNvPicPr>
            <a:picLocks noGrp="1" noChangeAspect="1" noEditPoints="1"/>
          </p:cNvPicPr>
          <p:nvPr>
            <p:ph type="pic" idx="1"/>
          </p:nvPr>
        </p:nvPicPr>
        <p:blipFill>
          <a:blip r:embed="rId3"/>
          <a:srcRect l="13296" r="13297" b="29826"/>
          <a:stretch/>
        </p:blipFill>
        <p:spPr>
          <a:xfrm>
            <a:off x="5183188" y="3277200"/>
            <a:ext cx="6172200" cy="3420000"/>
          </a:xfrm>
          <a:prstGeom prst="rect">
            <a:avLst/>
          </a:prstGeom>
        </p:spPr>
      </p:pic>
      <p:sp>
        <p:nvSpPr>
          <p:cNvPr id="4" name="Espace réservé au texte 3"/>
          <p:cNvSpPr>
            <a:spLocks noGrp="1" noEditPoints="1"/>
          </p:cNvSpPr>
          <p:nvPr>
            <p:ph type="body" sz="half" idx="2"/>
          </p:nvPr>
        </p:nvSpPr>
        <p:spPr/>
        <p:txBody>
          <a:bodyPr/>
          <a:lstStyle/>
          <a:p>
            <a:r>
              <a:rPr lang="fr-FR"/>
              <a:t>j'ai perdu beaucoup de temps à chercher seul pourquoi ma barre de navigation ne s'affichait pas correctement, on m'a proposé de la faire différemment,</a:t>
            </a:r>
          </a:p>
          <a:p>
            <a:r>
              <a:rPr lang="fr-FR"/>
              <a:t>Ainsi que quelques unes des photos qui passaient sur la bar de navigation (malgré le z-index  inférieur à ma barre de navigation)</a:t>
            </a:r>
          </a:p>
          <a:p>
            <a:r>
              <a:rPr lang="fr-FR"/>
              <a:t/>
            </a:r>
            <a:br>
              <a:rPr lang="fr-FR"/>
            </a:br>
            <a:r>
              <a:rPr lang="fr-FR"/>
              <a:t>mais étant décidé du rendu final attendu, j'ai trouvé seul ! </a:t>
            </a:r>
          </a:p>
          <a:p>
            <a:endParaRPr lang="fr-FR"/>
          </a:p>
          <a:p>
            <a:r>
              <a:rPr lang="fr-FR"/>
              <a:t>Mon header qui était en "z-index: 10;"</a:t>
            </a:r>
          </a:p>
          <a:p>
            <a:r>
              <a:rPr lang="fr-FR"/>
              <a:t>devait en fait être en "z-index: 1000;"</a:t>
            </a:r>
          </a:p>
        </p:txBody>
      </p:sp>
      <p:pic>
        <p:nvPicPr>
          <p:cNvPr id="6" name="Espace réservé à l'image 2"/>
          <p:cNvPicPr>
            <a:picLocks noChangeAspect="1"/>
          </p:cNvPicPr>
          <p:nvPr/>
        </p:nvPicPr>
        <p:blipFill>
          <a:blip r:embed="rId4"/>
          <a:srcRect b="12888"/>
          <a:stretch/>
        </p:blipFill>
        <p:spPr>
          <a:xfrm>
            <a:off x="5183188" y="583600"/>
            <a:ext cx="6172200" cy="259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b="1">
                <a:solidFill>
                  <a:srgbClr val="000099"/>
                </a:solidFill>
              </a:rPr>
              <a:t>Concernant le déploiement du site</a:t>
            </a:r>
            <a:endParaRPr b="1">
              <a:solidFill>
                <a:srgbClr val="000099"/>
              </a:solidFill>
            </a:endParaRPr>
          </a:p>
        </p:txBody>
      </p:sp>
      <p:sp>
        <p:nvSpPr>
          <p:cNvPr id="3" name="Espace réservé à l'image 2"/>
          <p:cNvSpPr>
            <a:spLocks noGrp="1" noEditPoints="1"/>
          </p:cNvSpPr>
          <p:nvPr>
            <p:ph type="pic" idx="1"/>
          </p:nvPr>
        </p:nvSpPr>
        <p:spPr/>
      </p:sp>
      <p:sp>
        <p:nvSpPr>
          <p:cNvPr id="4" name="Espace réservé au texte 3"/>
          <p:cNvSpPr>
            <a:spLocks noGrp="1" noEditPoints="1"/>
          </p:cNvSpPr>
          <p:nvPr>
            <p:ph type="body" sz="half" idx="2"/>
          </p:nvPr>
        </p:nvSpPr>
        <p:spPr/>
        <p:txBody>
          <a:bodyPr/>
          <a:lstStyle/>
          <a:p>
            <a:r>
              <a:rPr lang="fr-FR"/>
              <a:t>Etant dans l'impossibilité de travailler mon projet sur le CMS demandé : Wordpress, </a:t>
            </a:r>
            <a:br>
              <a:rPr lang="fr-FR"/>
            </a:br>
            <a:r>
              <a:rPr lang="fr-FR"/>
              <a:t>j'ai, à la demande de mon tuteur développé tout mon site en "vanilla".</a:t>
            </a:r>
            <a:br>
              <a:rPr lang="fr-FR"/>
            </a:br>
            <a:endParaRPr lang="fr-FR"/>
          </a:p>
          <a:p>
            <a:r>
              <a:rPr lang="fr-FR"/>
              <a:t>Mon site étant très complexe (chaque pages est différentes graphiquement) les 3 jours attribués par mon formateur pour le développer ne m'ont pas permis d'aboutir pour mettre ce développement à terme.</a:t>
            </a:r>
          </a:p>
          <a:p>
            <a:r>
              <a:rPr lang="fr-FR"/>
              <a:t>Le rendu visuel final sera identique à la version "Vanilla".</a:t>
            </a:r>
          </a:p>
        </p:txBody>
      </p:sp>
    </p:spTree>
  </p:cSld>
  <p:clrMapOvr>
    <a:masterClrMapping/>
  </p:clrMapOvr>
</p:sld>
</file>

<file path=ppt/theme/theme1.xml><?xml version="1.0" encoding="utf-8"?>
<a:theme xmlns:a="http://schemas.openxmlformats.org/drawingml/2006/main" name="Par défaut">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335</Words>
  <Application>Microsoft Office PowerPoint</Application>
  <PresentationFormat>Grand écran</PresentationFormat>
  <Paragraphs>60</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Par défaut</vt:lpstr>
      <vt:lpstr>DOSSIER  DE CONCEPTION  DU SITE WEB JM Triart Studio Photo</vt:lpstr>
      <vt:lpstr>1/ INTRODUCTION</vt:lpstr>
      <vt:lpstr>PRÉSENTATION DU PROJET DE SITE WEB</vt:lpstr>
      <vt:lpstr>SPÉCIFICATIONS TECHNIQUES  DU SITE WEB </vt:lpstr>
      <vt:lpstr>Présentation PowerPoint</vt:lpstr>
      <vt:lpstr>Présentation PowerPoint</vt:lpstr>
      <vt:lpstr>Présentation PowerPoint</vt:lpstr>
      <vt:lpstr>Problèmes  rencontrer durant  le développement</vt:lpstr>
      <vt:lpstr>Concernant le déploiement du site</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TRIART Jean-Michel</dc:creator>
  <cp:lastModifiedBy>stagiaire Dev Soissons</cp:lastModifiedBy>
  <cp:revision>2</cp:revision>
  <dcterms:created xsi:type="dcterms:W3CDTF">2022-12-17T10:47:53Z</dcterms:created>
  <dcterms:modified xsi:type="dcterms:W3CDTF">2022-12-19T09:06:02Z</dcterms:modified>
</cp:coreProperties>
</file>