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</p:sldMasterIdLst>
  <p:sldIdLst>
    <p:sldId id="256" r:id="rId6"/>
    <p:sldId id="260" r:id="rId7"/>
    <p:sldId id="257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953" y="1115381"/>
            <a:ext cx="97034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953" y="4261265"/>
            <a:ext cx="97034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6BD9-3DF1-49C0-8B30-39F3C39C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33" y="1014545"/>
            <a:ext cx="101294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333" y="3894269"/>
            <a:ext cx="10129467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3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349" y="1825625"/>
            <a:ext cx="4980251" cy="409918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1677" y="1825625"/>
            <a:ext cx="4932123" cy="409918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671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81163"/>
            <a:ext cx="4953000" cy="823912"/>
          </a:xfrm>
        </p:spPr>
        <p:txBody>
          <a:bodyPr anchor="b"/>
          <a:lstStyle>
            <a:lvl1pPr marL="0" indent="0">
              <a:buNone/>
              <a:defRPr sz="24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05075"/>
            <a:ext cx="4953000" cy="3382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221" y="1681163"/>
            <a:ext cx="4992696" cy="823912"/>
          </a:xfrm>
        </p:spPr>
        <p:txBody>
          <a:bodyPr anchor="b"/>
          <a:lstStyle>
            <a:lvl1pPr marL="0" indent="0">
              <a:buNone/>
              <a:defRPr sz="24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221" y="2505075"/>
            <a:ext cx="4992696" cy="3382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3" y="457200"/>
            <a:ext cx="3932767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647" y="457201"/>
            <a:ext cx="5911271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953" y="2057401"/>
            <a:ext cx="393276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6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3" y="457200"/>
            <a:ext cx="3932767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19595" y="457201"/>
            <a:ext cx="5936323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953" y="2057401"/>
            <a:ext cx="393276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6BD9-3DF1-49C0-8B30-39F3C39C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51" y="1100141"/>
            <a:ext cx="9736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51" y="4246025"/>
            <a:ext cx="97369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1100141"/>
            <a:ext cx="97619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2" y="4246025"/>
            <a:ext cx="97619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764001"/>
            <a:ext cx="10363199" cy="16286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2621280"/>
            <a:ext cx="10363200" cy="2895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E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351" y="1090895"/>
            <a:ext cx="9757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51" y="2502792"/>
            <a:ext cx="9757847" cy="3264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7856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6BD9-3DF1-49C0-8B30-39F3C39C9E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849" y="6088705"/>
            <a:ext cx="18288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1" y="-1"/>
            <a:ext cx="944203" cy="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4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634" y="1090895"/>
            <a:ext cx="101351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632" y="2502792"/>
            <a:ext cx="10135168" cy="3425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2263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35" y="-1"/>
            <a:ext cx="944203" cy="794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6096691"/>
            <a:ext cx="1828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351" y="1090895"/>
            <a:ext cx="9757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51" y="2502792"/>
            <a:ext cx="9757300" cy="3264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507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2" y="0"/>
            <a:ext cx="938784" cy="789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53" y="6089999"/>
            <a:ext cx="182562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8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2550" y="6093698"/>
            <a:ext cx="11289453" cy="778255"/>
          </a:xfrm>
          <a:prstGeom prst="rect">
            <a:avLst/>
          </a:prstGeom>
          <a:solidFill>
            <a:srgbClr val="0E4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548" y="364452"/>
            <a:ext cx="101364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49" y="1904452"/>
            <a:ext cx="10136449" cy="38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89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94296"/>
            <a:ext cx="902545" cy="7776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48" y="6100458"/>
            <a:ext cx="1828800" cy="7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549" y="365125"/>
            <a:ext cx="10451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49" y="1825626"/>
            <a:ext cx="10451252" cy="398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8451"/>
            <a:ext cx="902547" cy="7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UO/PythonWorkshopSeri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7wmiS2mSX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son/json_quick_guide.htm" TargetMode="External"/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forbeginners.com/api/list-of-python-apis" TargetMode="External"/><Relationship Id="rId2" Type="http://schemas.openxmlformats.org/officeDocument/2006/relationships/hyperlink" Target="https://www.dataquest.io/blog/python-api-tutori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ogrammableweb.com/api-university/what-are-apis-and-how-do-they-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Workshop II:</a:t>
            </a:r>
            <a:br>
              <a:rPr lang="en-US" dirty="0" smtClean="0"/>
            </a:br>
            <a:r>
              <a:rPr lang="en-US" dirty="0" smtClean="0"/>
              <a:t>Applied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Services</a:t>
            </a:r>
          </a:p>
          <a:p>
            <a:r>
              <a:rPr lang="en-US" dirty="0" smtClean="0"/>
              <a:t>February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2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Exposure to some coding</a:t>
            </a:r>
          </a:p>
          <a:p>
            <a:pPr>
              <a:buFontTx/>
              <a:buChar char="-"/>
            </a:pPr>
            <a:r>
              <a:rPr lang="en-US" dirty="0" smtClean="0"/>
              <a:t>Ability to access </a:t>
            </a:r>
            <a:r>
              <a:rPr lang="en-US" dirty="0" err="1" smtClean="0"/>
              <a:t>Jupyter</a:t>
            </a:r>
            <a:r>
              <a:rPr lang="en-US" dirty="0" smtClean="0"/>
              <a:t> Notebooks or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Access to personal UO Email</a:t>
            </a:r>
          </a:p>
        </p:txBody>
      </p:sp>
    </p:spTree>
    <p:extLst>
      <p:ext uri="{BB962C8B-B14F-4D97-AF65-F5344CB8AC3E}">
        <p14:creationId xmlns:p14="http://schemas.microsoft.com/office/powerpoint/2010/main" val="167644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351" y="2502793"/>
            <a:ext cx="9757300" cy="39395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are APIs?</a:t>
            </a:r>
          </a:p>
          <a:p>
            <a:r>
              <a:rPr lang="en-US" dirty="0" smtClean="0"/>
              <a:t>A brief introduction to JSON</a:t>
            </a:r>
          </a:p>
          <a:p>
            <a:r>
              <a:rPr lang="en-US" dirty="0" smtClean="0"/>
              <a:t>Python Exercises</a:t>
            </a:r>
          </a:p>
          <a:p>
            <a:pPr lvl="1"/>
            <a:r>
              <a:rPr lang="en-US" dirty="0" smtClean="0"/>
              <a:t>International Space Station API</a:t>
            </a:r>
          </a:p>
          <a:p>
            <a:pPr lvl="1"/>
            <a:r>
              <a:rPr lang="en-US" dirty="0" err="1" smtClean="0"/>
              <a:t>OpenWeatherMap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Workshop GitHub: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://github.com/JMUO/PythonWorkshopSeries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9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Application Programming Interface (API)?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https://www.youtube.com/watch?v=s7wmiS2mSXY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Object Notation – is a lightweight data-interchange format.</a:t>
            </a:r>
          </a:p>
          <a:p>
            <a:pPr lvl="1"/>
            <a:r>
              <a:rPr lang="en-US" dirty="0" smtClean="0"/>
              <a:t>Easy for humans &amp; computers</a:t>
            </a:r>
          </a:p>
          <a:p>
            <a:r>
              <a:rPr lang="en-US" dirty="0" smtClean="0"/>
              <a:t>Built on two structures</a:t>
            </a:r>
          </a:p>
          <a:p>
            <a:pPr lvl="1"/>
            <a:r>
              <a:rPr lang="en-US" dirty="0" smtClean="0"/>
              <a:t>Collection of name/value pairs</a:t>
            </a:r>
          </a:p>
          <a:p>
            <a:pPr lvl="1"/>
            <a:r>
              <a:rPr lang="en-US" dirty="0" smtClean="0"/>
              <a:t>An ordered list of values: array, vector, list, or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JSON 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7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Space Station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find out the number of people who are currently in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OpenWeatherMap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find out the weather in Eugene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Workshop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2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for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for this workshop:</a:t>
            </a:r>
          </a:p>
          <a:p>
            <a:pPr lvl="1"/>
            <a:r>
              <a:rPr lang="en-US" dirty="0">
                <a:hlinkClick r:id="rId2"/>
              </a:rPr>
              <a:t>https://www.dataquest.io/blog/python-api-tutorial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List of Python APIs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What Are APIs and How Do </a:t>
            </a:r>
            <a:r>
              <a:rPr lang="en-US" dirty="0">
                <a:hlinkClick r:id="rId4"/>
              </a:rPr>
              <a:t>T</a:t>
            </a:r>
            <a:r>
              <a:rPr lang="en-US" dirty="0" smtClean="0">
                <a:hlinkClick r:id="rId4"/>
              </a:rPr>
              <a:t>hey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4905"/>
      </p:ext>
    </p:extLst>
  </p:cSld>
  <p:clrMapOvr>
    <a:masterClrMapping/>
  </p:clrMapOvr>
</p:sld>
</file>

<file path=ppt/theme/theme1.xml><?xml version="1.0" encoding="utf-8"?>
<a:theme xmlns:a="http://schemas.openxmlformats.org/drawingml/2006/main" name="Yellow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84EF619B-4117-1F43-B064-FFCD5A021741}"/>
    </a:ext>
  </a:extLst>
</a:theme>
</file>

<file path=ppt/theme/theme2.xml><?xml version="1.0" encoding="utf-8"?>
<a:theme xmlns:a="http://schemas.openxmlformats.org/drawingml/2006/main" name="Green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2BB5DD1C-C9C8-7045-84B9-DB3299D4405A}"/>
    </a:ext>
  </a:extLst>
</a:theme>
</file>

<file path=ppt/theme/theme3.xml><?xml version="1.0" encoding="utf-8"?>
<a:theme xmlns:a="http://schemas.openxmlformats.org/drawingml/2006/main" name="Black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4F58BF9C-A045-0F46-8847-C2641F915B42}"/>
    </a:ext>
  </a:extLst>
</a:theme>
</file>

<file path=ppt/theme/theme4.xml><?xml version="1.0" encoding="utf-8"?>
<a:theme xmlns:a="http://schemas.openxmlformats.org/drawingml/2006/main" name="Section Header/School Bra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3D29B49B-1CF2-E847-AE60-E6189EE981BA}"/>
    </a:ext>
  </a:extLst>
</a:theme>
</file>

<file path=ppt/theme/theme5.xml><?xml version="1.0" encoding="utf-8"?>
<a:theme xmlns:a="http://schemas.openxmlformats.org/drawingml/2006/main" name="Body of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E09485F3-38AF-6E4A-A6B3-CC531D6895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 Generic (16x9)</Template>
  <TotalTime>1189</TotalTime>
  <Words>159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Yellow Title</vt:lpstr>
      <vt:lpstr>Green Title</vt:lpstr>
      <vt:lpstr>Black Title</vt:lpstr>
      <vt:lpstr>Section Header/School Brand</vt:lpstr>
      <vt:lpstr>Body of Presentation</vt:lpstr>
      <vt:lpstr>Python Workshop II: Applied Python</vt:lpstr>
      <vt:lpstr>Workshop Prerequisites</vt:lpstr>
      <vt:lpstr>Workshop Agenda</vt:lpstr>
      <vt:lpstr>What is an Application Programming Interface (API)?</vt:lpstr>
      <vt:lpstr>JSON</vt:lpstr>
      <vt:lpstr>International Space Station API</vt:lpstr>
      <vt:lpstr>OpenWeatherMap</vt:lpstr>
      <vt:lpstr>Python Workshop III</vt:lpstr>
      <vt:lpstr>Additional Resources for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II: Applied Python</dc:title>
  <dc:creator>Jay Matonte</dc:creator>
  <cp:lastModifiedBy>Jay Matonte</cp:lastModifiedBy>
  <cp:revision>8</cp:revision>
  <dcterms:created xsi:type="dcterms:W3CDTF">2020-02-08T23:17:16Z</dcterms:created>
  <dcterms:modified xsi:type="dcterms:W3CDTF">2020-02-10T19:21:35Z</dcterms:modified>
</cp:coreProperties>
</file>