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9360-2B71-4F94-973C-2793146B3C10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9511-4485-4348-886E-2497434E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7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9360-2B71-4F94-973C-2793146B3C10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9511-4485-4348-886E-2497434E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6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9360-2B71-4F94-973C-2793146B3C10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9511-4485-4348-886E-2497434E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9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9360-2B71-4F94-973C-2793146B3C10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9511-4485-4348-886E-2497434E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0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9360-2B71-4F94-973C-2793146B3C10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9511-4485-4348-886E-2497434E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8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9360-2B71-4F94-973C-2793146B3C10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9511-4485-4348-886E-2497434E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9360-2B71-4F94-973C-2793146B3C10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9511-4485-4348-886E-2497434E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8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9360-2B71-4F94-973C-2793146B3C10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9511-4485-4348-886E-2497434E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4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9360-2B71-4F94-973C-2793146B3C10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9511-4485-4348-886E-2497434E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4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9360-2B71-4F94-973C-2793146B3C10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9511-4485-4348-886E-2497434E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1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9360-2B71-4F94-973C-2793146B3C10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9511-4485-4348-886E-2497434E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2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99360-2B71-4F94-973C-2793146B3C10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49511-4485-4348-886E-2497434E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3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Applied to Urban Planning (when possible)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9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Learning Objectives</a:t>
            </a:r>
          </a:p>
          <a:p>
            <a:pPr>
              <a:buFontTx/>
              <a:buChar char="-"/>
            </a:pPr>
            <a:r>
              <a:rPr lang="en-US" dirty="0" smtClean="0"/>
              <a:t>Sources of Workshop</a:t>
            </a:r>
          </a:p>
          <a:p>
            <a:pPr>
              <a:buFontTx/>
              <a:buChar char="-"/>
            </a:pPr>
            <a:r>
              <a:rPr lang="en-US" dirty="0" smtClean="0"/>
              <a:t>Workshop Flow</a:t>
            </a:r>
          </a:p>
          <a:p>
            <a:pPr lvl="1">
              <a:buFontTx/>
              <a:buChar char="-"/>
            </a:pPr>
            <a:r>
              <a:rPr lang="en-US" dirty="0" smtClean="0"/>
              <a:t>Workshop 1 (Intro to Python)</a:t>
            </a:r>
          </a:p>
          <a:p>
            <a:pPr lvl="1">
              <a:buFontTx/>
              <a:buChar char="-"/>
            </a:pPr>
            <a:r>
              <a:rPr lang="en-US" dirty="0" smtClean="0"/>
              <a:t>Workshop 2 (Applications of Python)</a:t>
            </a:r>
          </a:p>
          <a:p>
            <a:pPr lvl="1">
              <a:buFontTx/>
              <a:buChar char="-"/>
            </a:pPr>
            <a:r>
              <a:rPr lang="en-US" dirty="0" smtClean="0"/>
              <a:t>Workshop 3 (Intro to Machine Learning)</a:t>
            </a:r>
          </a:p>
        </p:txBody>
      </p:sp>
    </p:spTree>
    <p:extLst>
      <p:ext uri="{BB962C8B-B14F-4D97-AF65-F5344CB8AC3E}">
        <p14:creationId xmlns:p14="http://schemas.microsoft.com/office/powerpoint/2010/main" val="393920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Students will learn how to access Python and </a:t>
            </a:r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</a:p>
          <a:p>
            <a:pPr lvl="2"/>
            <a:r>
              <a:rPr lang="en-US" dirty="0" smtClean="0"/>
              <a:t>Using Anaconda Prompt</a:t>
            </a:r>
          </a:p>
          <a:p>
            <a:pPr lvl="2"/>
            <a:r>
              <a:rPr lang="en-US" dirty="0" smtClean="0"/>
              <a:t>Using Command Shell</a:t>
            </a:r>
          </a:p>
          <a:p>
            <a:pPr lvl="2"/>
            <a:r>
              <a:rPr lang="en-US" dirty="0" smtClean="0"/>
              <a:t>Show </a:t>
            </a:r>
            <a:r>
              <a:rPr lang="en-US" dirty="0" err="1" smtClean="0"/>
              <a:t>collaboratory</a:t>
            </a:r>
            <a:r>
              <a:rPr lang="en-US" dirty="0" smtClean="0"/>
              <a:t> in Chrome</a:t>
            </a:r>
          </a:p>
          <a:p>
            <a:pPr lvl="1"/>
            <a:r>
              <a:rPr lang="en-US" dirty="0" smtClean="0"/>
              <a:t>Students will explore support channels and repositories available for Python</a:t>
            </a:r>
          </a:p>
          <a:p>
            <a:pPr lvl="2"/>
            <a:r>
              <a:rPr lang="en-US" dirty="0" smtClean="0"/>
              <a:t>Show vast array of google search results for issues</a:t>
            </a:r>
          </a:p>
          <a:p>
            <a:pPr lvl="2"/>
            <a:r>
              <a:rPr lang="en-US" dirty="0" smtClean="0"/>
              <a:t>Show GitHub/Download data from GitHub</a:t>
            </a:r>
          </a:p>
          <a:p>
            <a:pPr lvl="1"/>
            <a:r>
              <a:rPr lang="en-US" dirty="0" smtClean="0"/>
              <a:t>Students, at a high level, will be able to explain and demonstrate API’s for Python</a:t>
            </a:r>
          </a:p>
          <a:p>
            <a:pPr lvl="1"/>
            <a:r>
              <a:rPr lang="en-US" dirty="0" smtClean="0"/>
              <a:t>Students will demonstrate GIS capabilities in Python</a:t>
            </a:r>
          </a:p>
          <a:p>
            <a:pPr lvl="1"/>
            <a:r>
              <a:rPr lang="en-US" dirty="0" smtClean="0"/>
              <a:t>Students, at a very high level, will explain and demonstrate simple machine learning applications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254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Carpentry</a:t>
            </a:r>
          </a:p>
          <a:p>
            <a:r>
              <a:rPr lang="en-US" dirty="0" smtClean="0"/>
              <a:t>Paul Waddell ~ UC Berkeley</a:t>
            </a:r>
          </a:p>
          <a:p>
            <a:r>
              <a:rPr lang="en-US" dirty="0" smtClean="0"/>
              <a:t>Wikipedia</a:t>
            </a:r>
          </a:p>
          <a:p>
            <a:r>
              <a:rPr lang="en-US" dirty="0" smtClean="0"/>
              <a:t>More as series develops….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3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Workshop 1</a:t>
            </a:r>
          </a:p>
          <a:p>
            <a:pPr lvl="1"/>
            <a:r>
              <a:rPr lang="en-US" dirty="0" smtClean="0"/>
              <a:t>Get exposure to Python and </a:t>
            </a:r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</a:p>
          <a:p>
            <a:pPr lvl="2"/>
            <a:r>
              <a:rPr lang="en-US" dirty="0" smtClean="0"/>
              <a:t>Simple Calculations | Simple Data Visualizations | Importing Data</a:t>
            </a:r>
          </a:p>
          <a:p>
            <a:r>
              <a:rPr lang="en-US" dirty="0" smtClean="0"/>
              <a:t>Workshop 2</a:t>
            </a:r>
          </a:p>
          <a:p>
            <a:pPr lvl="1"/>
            <a:r>
              <a:rPr lang="en-US" dirty="0" smtClean="0"/>
              <a:t>How can you actually use Python in the real world</a:t>
            </a:r>
          </a:p>
          <a:p>
            <a:pPr lvl="2"/>
            <a:r>
              <a:rPr lang="en-US" dirty="0" smtClean="0"/>
              <a:t>API’s | GIS | Simple Regression</a:t>
            </a:r>
          </a:p>
          <a:p>
            <a:r>
              <a:rPr lang="en-US" dirty="0" smtClean="0"/>
              <a:t>Workshop 3</a:t>
            </a:r>
          </a:p>
          <a:p>
            <a:pPr lvl="1"/>
            <a:r>
              <a:rPr lang="en-US" dirty="0" smtClean="0"/>
              <a:t>Elementary Machine Learning?</a:t>
            </a:r>
          </a:p>
          <a:p>
            <a:r>
              <a:rPr lang="en-US" dirty="0" smtClean="0"/>
              <a:t>Workshop 4?</a:t>
            </a:r>
          </a:p>
          <a:p>
            <a:pPr lvl="1"/>
            <a:r>
              <a:rPr lang="en-US" dirty="0" smtClean="0"/>
              <a:t>Actually applying Python to a real student(s) problem</a:t>
            </a:r>
          </a:p>
        </p:txBody>
      </p:sp>
    </p:spTree>
    <p:extLst>
      <p:ext uri="{BB962C8B-B14F-4D97-AF65-F5344CB8AC3E}">
        <p14:creationId xmlns:p14="http://schemas.microsoft.com/office/powerpoint/2010/main" val="236638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Assume workshop attendees have no idea what Python is</a:t>
            </a:r>
          </a:p>
          <a:p>
            <a:pPr lvl="1"/>
            <a:r>
              <a:rPr lang="en-US" dirty="0" smtClean="0"/>
              <a:t>What is it/Where did it come from/How do you use it</a:t>
            </a:r>
          </a:p>
          <a:p>
            <a:r>
              <a:rPr lang="en-US" dirty="0" smtClean="0"/>
              <a:t>Open terminal to use Python</a:t>
            </a:r>
          </a:p>
          <a:p>
            <a:pPr lvl="1"/>
            <a:r>
              <a:rPr lang="en-US" dirty="0" smtClean="0"/>
              <a:t>Show Anaconda prompt</a:t>
            </a:r>
          </a:p>
          <a:p>
            <a:pPr lvl="1"/>
            <a:r>
              <a:rPr lang="en-US" dirty="0" smtClean="0"/>
              <a:t>Command Prompt</a:t>
            </a:r>
          </a:p>
          <a:p>
            <a:pPr lvl="1"/>
            <a:r>
              <a:rPr lang="en-US" dirty="0" smtClean="0"/>
              <a:t>Installing and opening </a:t>
            </a:r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</a:p>
          <a:p>
            <a:r>
              <a:rPr lang="en-US" dirty="0" smtClean="0"/>
              <a:t>Become familiar with writing ‘code’</a:t>
            </a:r>
          </a:p>
          <a:p>
            <a:pPr lvl="1"/>
            <a:r>
              <a:rPr lang="en-US" dirty="0" smtClean="0"/>
              <a:t>Attendees will type simple calculations into </a:t>
            </a:r>
            <a:r>
              <a:rPr lang="en-US" dirty="0" err="1" smtClean="0"/>
              <a:t>Jupyter</a:t>
            </a:r>
            <a:r>
              <a:rPr lang="en-US" dirty="0" smtClean="0"/>
              <a:t> Notebook to be less intimidated by writing syntax</a:t>
            </a:r>
          </a:p>
          <a:p>
            <a:r>
              <a:rPr lang="en-US" dirty="0" smtClean="0"/>
              <a:t>Show simplicity of visualizing data</a:t>
            </a:r>
          </a:p>
          <a:p>
            <a:r>
              <a:rPr lang="en-US" dirty="0" smtClean="0"/>
              <a:t>Show data procurement and importation without directly downloading (</a:t>
            </a:r>
            <a:r>
              <a:rPr lang="en-US" dirty="0" err="1" smtClean="0"/>
              <a:t>Git</a:t>
            </a:r>
            <a:r>
              <a:rPr lang="en-US" dirty="0" smtClean="0"/>
              <a:t> &amp; Cloud Services)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0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what API’s are, how they work, and applications in current notebooks</a:t>
            </a:r>
          </a:p>
          <a:p>
            <a:pPr lvl="1"/>
            <a:r>
              <a:rPr lang="en-US" dirty="0" smtClean="0"/>
              <a:t>Do API tutorial</a:t>
            </a:r>
          </a:p>
          <a:p>
            <a:r>
              <a:rPr lang="en-US" dirty="0" smtClean="0"/>
              <a:t>Explain the integration of Python in ArcGIS and QGIS</a:t>
            </a:r>
          </a:p>
          <a:p>
            <a:pPr lvl="1"/>
            <a:r>
              <a:rPr lang="en-US" dirty="0" smtClean="0"/>
              <a:t>Show an example of GIS in Python</a:t>
            </a:r>
          </a:p>
          <a:p>
            <a:r>
              <a:rPr lang="en-US" dirty="0" smtClean="0"/>
              <a:t>Show how to perform simple regressions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59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what machine learning is</a:t>
            </a:r>
          </a:p>
          <a:p>
            <a:r>
              <a:rPr lang="en-US" dirty="0" smtClean="0"/>
              <a:t>Show applications of machine learning</a:t>
            </a:r>
          </a:p>
          <a:p>
            <a:r>
              <a:rPr lang="en-US" dirty="0" smtClean="0"/>
              <a:t>Perform simple machine leaning tutorial</a:t>
            </a:r>
          </a:p>
        </p:txBody>
      </p:sp>
    </p:spTree>
    <p:extLst>
      <p:ext uri="{BB962C8B-B14F-4D97-AF65-F5344CB8AC3E}">
        <p14:creationId xmlns:p14="http://schemas.microsoft.com/office/powerpoint/2010/main" val="3614530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7128</TotalTime>
  <Words>334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Python Workshop</vt:lpstr>
      <vt:lpstr>Outline</vt:lpstr>
      <vt:lpstr>Learning Objectives</vt:lpstr>
      <vt:lpstr>Sources of Workshop</vt:lpstr>
      <vt:lpstr>Workshop Flow</vt:lpstr>
      <vt:lpstr>Workshop 1</vt:lpstr>
      <vt:lpstr>Workshop 2</vt:lpstr>
      <vt:lpstr>Workshop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Workshop</dc:title>
  <dc:creator>Jay Matonte</dc:creator>
  <cp:lastModifiedBy>Jay Matonte</cp:lastModifiedBy>
  <cp:revision>8</cp:revision>
  <dcterms:created xsi:type="dcterms:W3CDTF">2020-01-03T00:03:36Z</dcterms:created>
  <dcterms:modified xsi:type="dcterms:W3CDTF">2020-01-07T22:51:42Z</dcterms:modified>
</cp:coreProperties>
</file>