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jpeg" ContentType="image/jpeg"/>
  <Override PartName="/ppt/media/image8.png" ContentType="image/png"/>
  <Override PartName="/ppt/media/image2.jpeg" ContentType="image/jpeg"/>
  <Override PartName="/ppt/media/image7.png" ContentType="image/png"/>
  <Override PartName="/ppt/media/image1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9.png" ContentType="image/png"/>
  <Override PartName="/ppt/media/image13.jpeg" ContentType="image/jpeg"/>
  <Override PartName="/ppt/media/image14.png" ContentType="image/png"/>
  <Override PartName="/ppt/media/image12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3"/>
</p:presentation>
</file>

<file path=ppt/commentAuthors.xml><?xml version="1.0" encoding="utf-8"?>
<p:cmAuthorLst xmlns:p="http://schemas.openxmlformats.org/presentationml/2006/main">
  <p:cmAuthor id="0" name="Benoit Paluch" initials="B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<Relationship Id="rId24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3-12-22T15:38:45.639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4FD926-EB8F-4415-9883-00A6CF82FF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8ACEF6-2CF9-4EBE-AC3F-4CD4DA2AA5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C4BF2E-943A-40DB-8BC8-3CF4B7206A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0F1372-095D-4241-8E7E-C042B3A460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540693-9ACE-416E-89ED-30794F54BC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1A1080-715E-4E53-ABB1-2E9C050B53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46FBE5-5C62-4DE9-9680-CF9613C8F1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ED0B3B-D17A-4AEF-8221-FD2128DF5A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B6B1C2-4636-4A42-91D7-835AEBEDA5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BD182B-C50D-4FC3-93D7-7154782DBE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B175C3-B318-472F-89C0-1B587AA31C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AE5A35-79C8-4333-BDB9-9AF04C6A76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A8CB81-0000-488D-B2AE-ADCF2C0796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E0A012-D1EC-4230-8B65-BDCAEB6FEA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A3471A-32AC-49BA-89FB-C04620AA79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8F7343-E4DF-4CC9-B57C-5A54038FA2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4E0743-5754-4269-BB71-A3594911C7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ABF6AE-DB45-488D-8F6C-A9D1ADF739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C0CE85-6438-4BAA-A094-F5CAAD0069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161ADE-B0FB-4D39-BEA4-52331F0297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F0416A-1755-4893-AFF0-534382C1C5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CE183A-F05D-410D-8DD7-B7B122BC9E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45BB77-96A6-456E-8C7D-482DE4C338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1E6D70-82F1-4A37-BB35-27A387DB60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24CFC5-23F7-4069-9583-F5757517A7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D69FA7-4079-4958-86C7-072B6C3DF9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3B8E72B-F538-4782-9248-63EE4A9FAC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68D294-68FA-491C-B075-A8AD98678B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86D5B2-5CAD-404D-9AB9-86719AA93B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10F9E6-5BDB-428E-92D8-7B1EFBC88F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6FB73E5-4AF1-4698-8F56-E468956E63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F79BC7-45F1-4480-8AB9-7DFAAE4FD0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D4A535-01D0-435C-B045-CA3EA8869A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DBB5FF-B931-4144-8661-4D609562A7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A2AC302-51AC-44E1-807D-84D84C108C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8BC8B1B-5351-4AEF-8CB3-D90275623F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E5B31C-32E3-40D5-9518-3376B85C22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E7896C-F182-418E-8A5E-648241C048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BE5A0A2-A2EF-4DD6-A5A2-C5661D6883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DA2E504-7E01-4070-A620-AE1D0F6428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C1FC27-E694-47F5-B692-FA9E289351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7B660E9-71B4-431E-A9F3-A3AA9D4ADC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5A6F964-A9C1-4EBA-8E41-17D1425354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DFD122-D4FB-454B-B109-FACD0C04BC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F564A9-8B91-4912-A95D-DDA63F2C25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C9E872-3F3B-4A0F-AA48-BB2D68C86C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F9155C-DF97-4895-A73C-D12EC83680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4CA773-0C40-48A4-911C-C19AB88DA7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8184E2-326C-4646-9D3B-C4EF7706E246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BB6260-2BF6-442A-BE99-A3E32D04B680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E39174-EE29-4899-AC12-5C6DDB125859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4B86DD-F245-4AAD-B8E2-A49740410DB1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benyoblomov.github.io/Projet-de-groupe-Salle-de-sport/" TargetMode="External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 10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23880" y="2160360"/>
            <a:ext cx="9143640" cy="328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5151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fr-FR" sz="6000" spc="-1" strike="noStrike">
                <a:solidFill>
                  <a:srgbClr val="000000"/>
                </a:solidFill>
                <a:latin typeface="Nunito Sans"/>
              </a:rPr>
              <a:t>Réalisation de la partie Frontend du site web du Studio</a:t>
            </a:r>
            <a:br>
              <a:rPr sz="6000"/>
            </a:b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523880" y="5665680"/>
            <a:ext cx="9143640" cy="71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Travail en groupe réalisé par Benoit, Julie et Lilou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88" name="Groupe 9"/>
          <p:cNvGrpSpPr/>
          <p:nvPr/>
        </p:nvGrpSpPr>
        <p:grpSpPr>
          <a:xfrm>
            <a:off x="8178840" y="2286000"/>
            <a:ext cx="1868760" cy="1650600"/>
            <a:chOff x="8178840" y="2286000"/>
            <a:chExt cx="1868760" cy="1650600"/>
          </a:xfrm>
        </p:grpSpPr>
        <p:sp>
          <p:nvSpPr>
            <p:cNvPr id="189" name="Bulle narrative : ronde 7"/>
            <p:cNvSpPr/>
            <p:nvPr/>
          </p:nvSpPr>
          <p:spPr>
            <a:xfrm flipH="1">
              <a:off x="8178480" y="2286000"/>
              <a:ext cx="1868760" cy="165060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>
              <a:solidFill>
                <a:srgbClr val="70ad4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90" name="Image 8" descr=""/>
            <p:cNvPicPr/>
            <p:nvPr/>
          </p:nvPicPr>
          <p:blipFill>
            <a:blip r:embed="rId2"/>
            <a:stretch/>
          </p:blipFill>
          <p:spPr>
            <a:xfrm>
              <a:off x="8700120" y="2698200"/>
              <a:ext cx="826560" cy="826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Toutes ces lignes de code pour quel résultat?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2" name="Espace réservé du contenu 10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838080" y="2333520"/>
            <a:ext cx="10515240" cy="21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Tu veux plus de code ?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4" name="Espace réservé du contenu 4" descr=""/>
          <p:cNvPicPr/>
          <p:nvPr/>
        </p:nvPicPr>
        <p:blipFill>
          <a:blip r:embed="rId1"/>
          <a:stretch/>
        </p:blipFill>
        <p:spPr>
          <a:xfrm>
            <a:off x="2228040" y="1825560"/>
            <a:ext cx="773532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Page index : sections « Activités »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6" name="Espace réservé du contenu 5" descr=""/>
          <p:cNvPicPr/>
          <p:nvPr/>
        </p:nvPicPr>
        <p:blipFill>
          <a:blip r:embed="rId1"/>
          <a:stretch/>
        </p:blipFill>
        <p:spPr>
          <a:xfrm>
            <a:off x="473400" y="1055520"/>
            <a:ext cx="4854960" cy="555984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603040" y="1055520"/>
            <a:ext cx="5750640" cy="512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Utilisation des row et cols pour positionner les cards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Utilisation des positions absolute et relative pour les images et textes sur les cards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Utilisation de :after pour rajouter un effet sur le trait « en savoir + »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4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Page index : sections « Actualités »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9" name="Espace réservé du contenu 7" descr=""/>
          <p:cNvPicPr/>
          <p:nvPr/>
        </p:nvPicPr>
        <p:blipFill>
          <a:blip r:embed="rId1"/>
          <a:stretch/>
        </p:blipFill>
        <p:spPr>
          <a:xfrm>
            <a:off x="331560" y="1322640"/>
            <a:ext cx="5286960" cy="5252040"/>
          </a:xfrm>
          <a:prstGeom prst="rect">
            <a:avLst/>
          </a:prstGeom>
          <a:ln w="0">
            <a:noFill/>
          </a:ln>
        </p:spPr>
      </p:pic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172200" y="1322640"/>
            <a:ext cx="5181120" cy="525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Utilisation de grid et cards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Modifications pour ajouter les images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Utilisation de  :after pour rajouter un effet sur le trait « lire la suite »+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23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Le footer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02" name="Espace réservé du contenu 5" descr=""/>
          <p:cNvPicPr/>
          <p:nvPr/>
        </p:nvPicPr>
        <p:blipFill>
          <a:blip r:embed="rId1"/>
          <a:stretch/>
        </p:blipFill>
        <p:spPr>
          <a:xfrm>
            <a:off x="250920" y="1239120"/>
            <a:ext cx="5356080" cy="5349240"/>
          </a:xfrm>
          <a:prstGeom prst="rect">
            <a:avLst/>
          </a:prstGeom>
          <a:ln w="0">
            <a:noFill/>
          </a:ln>
        </p:spPr>
      </p:pic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172200" y="1239120"/>
            <a:ext cx="5768280" cy="534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Utilisation de grid pour organiser mes éléments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Utilisationde card pour organiser mes images sous forme cards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Effet hover sur les images et sur les li pour le deuxième conteneur de texte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Page Présentation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05" name="Espace réservé du contenu 5" descr=""/>
          <p:cNvPicPr/>
          <p:nvPr/>
        </p:nvPicPr>
        <p:blipFill>
          <a:blip r:embed="rId1"/>
          <a:stretch/>
        </p:blipFill>
        <p:spPr>
          <a:xfrm>
            <a:off x="838080" y="1219320"/>
            <a:ext cx="4816440" cy="5172480"/>
          </a:xfrm>
          <a:prstGeom prst="rect">
            <a:avLst/>
          </a:prstGeom>
          <a:ln w="0">
            <a:noFill/>
          </a:ln>
        </p:spPr>
      </p:pic>
      <p:pic>
        <p:nvPicPr>
          <p:cNvPr id="206" name="Espace réservé du contenu 7" descr=""/>
          <p:cNvPicPr/>
          <p:nvPr/>
        </p:nvPicPr>
        <p:blipFill>
          <a:blip r:embed="rId2"/>
          <a:stretch/>
        </p:blipFill>
        <p:spPr>
          <a:xfrm>
            <a:off x="6302520" y="1219320"/>
            <a:ext cx="5323680" cy="517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Merci pour votre attention !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08" name="Espace réservé du contenu 4" descr=""/>
          <p:cNvPicPr/>
          <p:nvPr/>
        </p:nvPicPr>
        <p:blipFill>
          <a:blip r:embed="rId1"/>
          <a:stretch/>
        </p:blipFill>
        <p:spPr>
          <a:xfrm>
            <a:off x="838080" y="2905920"/>
            <a:ext cx="10515240" cy="21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Objectif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  <a:ea typeface="Calibri"/>
              </a:rPr>
              <a:t>Intégrer une maquette </a:t>
            </a:r>
            <a:r>
              <a:rPr b="1" lang="fr-FR" sz="1800" spc="-1" strike="noStrike">
                <a:solidFill>
                  <a:schemeClr val="dk1"/>
                </a:solidFill>
                <a:latin typeface="Calibri"/>
                <a:ea typeface="Calibri"/>
              </a:rPr>
              <a:t>HTML/CSS/JS 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  <a:ea typeface="Calibri"/>
              </a:rPr>
              <a:t>pour un client qui désire lancer son site qui présente sa salle de sport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Calibri"/>
                <a:ea typeface="Calibri"/>
              </a:rPr>
              <a:t>Les besoins du client :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  <a:ea typeface="Calibri"/>
              </a:rPr>
              <a:t>4 pages (Accueil, Présentation, Contact et 404)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  <a:ea typeface="Calibri"/>
              </a:rPr>
              <a:t>Un Slider Bootstrap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  <a:ea typeface="Calibri"/>
              </a:rPr>
              <a:t>Un Formulaire avec vérification (Regex)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  <a:ea typeface="Calibri"/>
              </a:rPr>
              <a:t>Un Menu burger Responsive JS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70" name="Image 4" descr=""/>
          <p:cNvPicPr/>
          <p:nvPr/>
        </p:nvPicPr>
        <p:blipFill>
          <a:blip r:embed="rId1"/>
          <a:stretch/>
        </p:blipFill>
        <p:spPr>
          <a:xfrm>
            <a:off x="7377840" y="2569680"/>
            <a:ext cx="3436200" cy="336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Le Slider Bootstrap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72" name="Espace réservé du contenu 8" descr=""/>
          <p:cNvPicPr/>
          <p:nvPr/>
        </p:nvPicPr>
        <p:blipFill>
          <a:blip r:embed="rId1"/>
          <a:stretch/>
        </p:blipFill>
        <p:spPr>
          <a:xfrm>
            <a:off x="1571400" y="1587600"/>
            <a:ext cx="9048600" cy="465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fr-FR" sz="4400" spc="-1" strike="noStrike">
              <a:solidFill>
                <a:schemeClr val="dk1"/>
              </a:solidFill>
              <a:latin typeface="Calibri Light"/>
            </a:endParaRPr>
          </a:p>
        </p:txBody>
      </p:sp>
      <p:pic>
        <p:nvPicPr>
          <p:cNvPr id="174" name="Espace réservé du contenu 1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75" name="Bulle narrative : ronde 15"/>
          <p:cNvSpPr/>
          <p:nvPr/>
        </p:nvSpPr>
        <p:spPr>
          <a:xfrm flipH="1">
            <a:off x="6964920" y="2041560"/>
            <a:ext cx="3524760" cy="124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Merci Bootstrap pour le slider ! Juste à modifier 2 ou 3 détails…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Bulle narrative : ronde 19"/>
          <p:cNvSpPr/>
          <p:nvPr/>
        </p:nvSpPr>
        <p:spPr>
          <a:xfrm flipH="1">
            <a:off x="6964920" y="2055960"/>
            <a:ext cx="3524760" cy="124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Bootstrap c’est trop dur…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Le formulaire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78" name="Espace réservé du contenu 4" descr=""/>
          <p:cNvPicPr/>
          <p:nvPr/>
        </p:nvPicPr>
        <p:blipFill>
          <a:blip r:embed="rId1"/>
          <a:stretch/>
        </p:blipFill>
        <p:spPr>
          <a:xfrm>
            <a:off x="1887840" y="1825560"/>
            <a:ext cx="841572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fr-FR" sz="4400" spc="-1" strike="noStrike">
              <a:solidFill>
                <a:schemeClr val="dk1"/>
              </a:solidFill>
              <a:latin typeface="Calibri Light"/>
            </a:endParaRPr>
          </a:p>
        </p:txBody>
      </p:sp>
      <p:pic>
        <p:nvPicPr>
          <p:cNvPr id="180" name="Espace réservé du contenu 4" descr=""/>
          <p:cNvPicPr/>
          <p:nvPr/>
        </p:nvPicPr>
        <p:blipFill>
          <a:blip r:embed="rId1"/>
          <a:stretch/>
        </p:blipFill>
        <p:spPr>
          <a:xfrm>
            <a:off x="-2160" y="-3240"/>
            <a:ext cx="121939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 2" descr=""/>
          <p:cNvPicPr/>
          <p:nvPr/>
        </p:nvPicPr>
        <p:blipFill>
          <a:blip r:embed="rId1"/>
          <a:stretch/>
        </p:blipFill>
        <p:spPr>
          <a:xfrm>
            <a:off x="0" y="2520"/>
            <a:ext cx="12191760" cy="6855120"/>
          </a:xfrm>
          <a:prstGeom prst="rect">
            <a:avLst/>
          </a:prstGeom>
          <a:ln w="0">
            <a:noFill/>
          </a:ln>
        </p:spPr>
      </p:pic>
      <p:sp>
        <p:nvSpPr>
          <p:cNvPr id="182" name="Bulle narrative : ronde 3"/>
          <p:cNvSpPr/>
          <p:nvPr/>
        </p:nvSpPr>
        <p:spPr>
          <a:xfrm flipH="1">
            <a:off x="8067600" y="2181240"/>
            <a:ext cx="3524760" cy="124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Sofiane, c’est quoi le regex 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 2" descr=""/>
          <p:cNvPicPr/>
          <p:nvPr/>
        </p:nvPicPr>
        <p:blipFill>
          <a:blip r:embed="rId1"/>
          <a:stretch/>
        </p:blipFill>
        <p:spPr>
          <a:xfrm>
            <a:off x="0" y="1800"/>
            <a:ext cx="12191760" cy="6855840"/>
          </a:xfrm>
          <a:prstGeom prst="rect">
            <a:avLst/>
          </a:prstGeom>
          <a:ln w="0">
            <a:noFill/>
          </a:ln>
        </p:spPr>
      </p:pic>
      <p:sp>
        <p:nvSpPr>
          <p:cNvPr id="184" name="Bulle narrative : ronde 3"/>
          <p:cNvSpPr/>
          <p:nvPr/>
        </p:nvSpPr>
        <p:spPr>
          <a:xfrm flipH="1">
            <a:off x="7637040" y="1688040"/>
            <a:ext cx="3524760" cy="124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Sofiane, tu peux m’envoyer ton code JS 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Le Menu Burger responsive JS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6" name="Espace réservé du contenu 4" descr=""/>
          <p:cNvPicPr/>
          <p:nvPr/>
        </p:nvPicPr>
        <p:blipFill>
          <a:blip r:embed="rId1"/>
          <a:stretch/>
        </p:blipFill>
        <p:spPr>
          <a:xfrm>
            <a:off x="1197360" y="1825560"/>
            <a:ext cx="979704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Application>LibreOffice/7.6.2.1$Windows_X86_64 LibreOffice_project/56f7684011345957bbf33a7ee678afaf4d2ba333</Application>
  <AppVersion>15.0000</AppVersion>
  <Words>254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2023-12-22T11:18:30Z</dcterms:created>
  <dc:creator>Benoit Paluch</dc:creator>
  <dc:description/>
  <dc:language>fr-FR</dc:language>
  <cp:lastModifiedBy>Benoit Paluch</cp:lastModifiedBy>
  <dcterms:modified xsi:type="dcterms:W3CDTF">2023-12-22T16:31:08Z</dcterms:modified>
  <cp:revision>5</cp:revision>
  <dc:subject/>
  <dc:title>Réalisation de la partie Frontend du site web du Studio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17</vt:i4>
  </property>
</Properties>
</file>