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8" r:id="rId2"/>
  </p:sldMasterIdLst>
  <p:notesMasterIdLst>
    <p:notesMasterId r:id="rId9"/>
  </p:notesMasterIdLst>
  <p:handoutMasterIdLst>
    <p:handoutMasterId r:id="rId10"/>
  </p:handoutMasterIdLst>
  <p:sldIdLst>
    <p:sldId id="259" r:id="rId3"/>
    <p:sldId id="291" r:id="rId4"/>
    <p:sldId id="292" r:id="rId5"/>
    <p:sldId id="294" r:id="rId6"/>
    <p:sldId id="293" r:id="rId7"/>
    <p:sldId id="295" r:id="rId8"/>
  </p:sldIdLst>
  <p:sldSz cx="9906000" cy="6858000" type="A4"/>
  <p:notesSz cx="6735763" cy="9866313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934E71C-94DB-4049-A6B9-20E20E0AAC0D}">
          <p14:sldIdLst>
            <p14:sldId id="259"/>
            <p14:sldId id="291"/>
            <p14:sldId id="292"/>
            <p14:sldId id="294"/>
            <p14:sldId id="293"/>
            <p14:sldId id="295"/>
          </p14:sldIdLst>
        </p14:section>
        <p14:section name="Appendix" id="{64A7208E-009A-4451-8B37-CDF77B91026B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376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595">
          <p15:clr>
            <a:srgbClr val="A4A3A4"/>
          </p15:clr>
        </p15:guide>
        <p15:guide id="4" pos="3120">
          <p15:clr>
            <a:srgbClr val="A4A3A4"/>
          </p15:clr>
        </p15:guide>
        <p15:guide id="5" pos="330">
          <p15:clr>
            <a:srgbClr val="A4A3A4"/>
          </p15:clr>
        </p15:guide>
        <p15:guide id="6" pos="59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rd" initials="ch" lastIdx="2" clrIdx="0"/>
  <p:cmAuthor id="1" name="Katja Leist" initials="K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FD"/>
    <a:srgbClr val="FDFFFF"/>
    <a:srgbClr val="FFFEFE"/>
    <a:srgbClr val="FEFEFF"/>
    <a:srgbClr val="FEFFFE"/>
    <a:srgbClr val="FEFEFE"/>
    <a:srgbClr val="FEFFFF"/>
    <a:srgbClr val="FFFFFE"/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9008" autoAdjust="0"/>
  </p:normalViewPr>
  <p:slideViewPr>
    <p:cSldViewPr snapToObjects="1" showGuides="1">
      <p:cViewPr>
        <p:scale>
          <a:sx n="150" d="100"/>
          <a:sy n="150" d="100"/>
        </p:scale>
        <p:origin x="-2004" y="-456"/>
      </p:cViewPr>
      <p:guideLst>
        <p:guide orient="horz" pos="2376"/>
        <p:guide orient="horz" pos="4156"/>
        <p:guide orient="horz" pos="595"/>
        <p:guide pos="3120"/>
        <p:guide pos="330"/>
        <p:guide pos="5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98" d="100"/>
          <a:sy n="98" d="100"/>
        </p:scale>
        <p:origin x="-266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Datum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Name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27083-4E52-4C46-9272-1443545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75169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Datum</a:t>
            </a: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Name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3D0E2-90BF-48AE-9492-216AE54D0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44329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D0E2-90BF-48AE-9492-216AE54D0C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0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D0E2-90BF-48AE-9492-216AE54D0C8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0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D0E2-90BF-48AE-9492-216AE54D0C8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0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D0E2-90BF-48AE-9492-216AE54D0C8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06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D0E2-90BF-48AE-9492-216AE54D0C8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"/>
            <a:ext cx="9906000" cy="6856352"/>
          </a:xfrm>
          <a:prstGeom prst="rect">
            <a:avLst/>
          </a:prstGeom>
        </p:spPr>
      </p:pic>
      <p:sp>
        <p:nvSpPr>
          <p:cNvPr id="8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9906000" cy="1440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Präsentationstitel</a:t>
            </a:r>
            <a:br>
              <a:rPr lang="de-DE" noProof="0" dirty="0"/>
            </a:br>
            <a:r>
              <a:rPr lang="de-DE" noProof="0" dirty="0"/>
              <a:t>optional 2-zeilig</a:t>
            </a:r>
          </a:p>
        </p:txBody>
      </p:sp>
      <p:sp>
        <p:nvSpPr>
          <p:cNvPr id="12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9906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Autor</a:t>
            </a:r>
            <a:br>
              <a:rPr lang="de-DE" noProof="0" dirty="0"/>
            </a:br>
            <a:r>
              <a:rPr lang="de-DE" noProof="0" dirty="0"/>
              <a:t>Abteilung</a:t>
            </a:r>
            <a:br>
              <a:rPr lang="de-DE" noProof="0" dirty="0"/>
            </a:br>
            <a:r>
              <a:rPr lang="de-DE" noProof="0" dirty="0"/>
              <a:t>Datum</a:t>
            </a:r>
          </a:p>
        </p:txBody>
      </p:sp>
      <p:sp>
        <p:nvSpPr>
          <p:cNvPr id="13" name="Sensorstrahl"/>
          <p:cNvSpPr/>
          <p:nvPr userDrawn="1"/>
        </p:nvSpPr>
        <p:spPr>
          <a:xfrm>
            <a:off x="0" y="4316400"/>
            <a:ext cx="9906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464735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3476836" y="3770313"/>
            <a:ext cx="5904656" cy="2827337"/>
          </a:xfrm>
        </p:spPr>
        <p:txBody>
          <a:bodyPr bIns="7200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idx="1"/>
          </p:nvPr>
        </p:nvSpPr>
        <p:spPr>
          <a:xfrm>
            <a:off x="3476836" y="944563"/>
            <a:ext cx="5904656" cy="2825749"/>
          </a:xfrm>
        </p:spPr>
        <p:txBody>
          <a:bodyPr bIns="7200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24816" y="3825650"/>
            <a:ext cx="2772000" cy="2772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523732" y="944563"/>
            <a:ext cx="2772000" cy="2772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2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101522411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5" name="Inhaltsplatzhalter 4"/>
          <p:cNvSpPr>
            <a:spLocks noGrp="1"/>
          </p:cNvSpPr>
          <p:nvPr>
            <p:ph sz="half" idx="18"/>
          </p:nvPr>
        </p:nvSpPr>
        <p:spPr>
          <a:xfrm>
            <a:off x="5061504" y="3770312"/>
            <a:ext cx="4318470" cy="2827337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3875" y="3770312"/>
            <a:ext cx="4314663" cy="2827337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5061504" y="944563"/>
            <a:ext cx="4318470" cy="2825750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523875" y="944563"/>
            <a:ext cx="4314663" cy="2825750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1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265153827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8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173252808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4316400"/>
          </a:xfrm>
        </p:spPr>
        <p:txBody>
          <a:bodyPr lIns="396000" tIns="180000" rIns="39600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" name="Kapitelplatzhalter"/>
          <p:cNvSpPr>
            <a:spLocks noGrp="1"/>
          </p:cNvSpPr>
          <p:nvPr>
            <p:ph type="body" idx="1" hasCustomPrompt="1"/>
          </p:nvPr>
        </p:nvSpPr>
        <p:spPr>
          <a:xfrm>
            <a:off x="-15552" y="4453200"/>
            <a:ext cx="2145000" cy="1260000"/>
          </a:xfrm>
          <a:solidFill>
            <a:schemeClr val="bg1">
              <a:alpha val="85000"/>
            </a:schemeClr>
          </a:solidFill>
        </p:spPr>
        <p:txBody>
          <a:bodyPr lIns="525600" tIns="72000" rIns="396000" bIns="72000" anchor="ctr" anchorCtr="0"/>
          <a:lstStyle>
            <a:lvl1pPr marL="0" indent="0" algn="l">
              <a:buNone/>
              <a:defRPr sz="6000" b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01</a:t>
            </a:r>
          </a:p>
        </p:txBody>
      </p:sp>
      <p:sp>
        <p:nvSpPr>
          <p:cNvPr id="12" name="Sensorstrahl"/>
          <p:cNvSpPr/>
          <p:nvPr userDrawn="1"/>
        </p:nvSpPr>
        <p:spPr>
          <a:xfrm>
            <a:off x="0" y="4316400"/>
            <a:ext cx="9906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9906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Kapiteltitel</a:t>
            </a:r>
            <a:br>
              <a:rPr lang="de-DE" noProof="0" dirty="0"/>
            </a:br>
            <a:r>
              <a:rPr lang="de-DE" noProof="0" dirty="0"/>
              <a:t>(Kapitelnummer ggf. Unten)</a:t>
            </a:r>
          </a:p>
        </p:txBody>
      </p:sp>
    </p:spTree>
    <p:extLst>
      <p:ext uri="{BB962C8B-B14F-4D97-AF65-F5344CB8AC3E}">
        <p14:creationId xmlns:p14="http://schemas.microsoft.com/office/powerpoint/2010/main" val="3881550605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vollflächig mit Titelbander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944563"/>
            <a:ext cx="9906000" cy="5653087"/>
          </a:xfrm>
        </p:spPr>
        <p:txBody>
          <a:bodyPr lIns="396000" tIns="180000" rIns="396000" bIns="180000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Subheadline"/>
          <p:cNvSpPr>
            <a:spLocks noGrp="1"/>
          </p:cNvSpPr>
          <p:nvPr>
            <p:ph type="body" sz="half" idx="2" hasCustomPrompt="1"/>
          </p:nvPr>
        </p:nvSpPr>
        <p:spPr>
          <a:xfrm>
            <a:off x="0" y="5220000"/>
            <a:ext cx="9906000" cy="540000"/>
          </a:xfrm>
          <a:solidFill>
            <a:srgbClr val="FFFFFF">
              <a:alpha val="85882"/>
            </a:srgbClr>
          </a:solidFill>
        </p:spPr>
        <p:txBody>
          <a:bodyPr lIns="525600" tIns="36000" rIns="525600" bIns="36000"/>
          <a:lstStyle>
            <a:lvl1pPr marL="0" indent="0">
              <a:buNone/>
              <a:defRPr sz="2000" cap="all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-1" y="4500000"/>
            <a:ext cx="9906000" cy="720000"/>
          </a:xfrm>
          <a:solidFill>
            <a:srgbClr val="FFFFFF">
              <a:alpha val="85882"/>
            </a:srgbClr>
          </a:solidFill>
        </p:spPr>
        <p:txBody>
          <a:bodyPr lIns="525600" tIns="36000" rIns="525600" bIns="36000" anchor="b"/>
          <a:lstStyle>
            <a:lvl1pPr algn="l">
              <a:defRPr sz="2400" b="0"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230842976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1" name="Sensorstrahl"/>
          <p:cNvSpPr/>
          <p:nvPr userDrawn="1"/>
        </p:nvSpPr>
        <p:spPr>
          <a:xfrm>
            <a:off x="0" y="4316400"/>
            <a:ext cx="9906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9906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Ansprechpartner</a:t>
            </a:r>
            <a:br>
              <a:rPr lang="de-DE" noProof="0" dirty="0"/>
            </a:br>
            <a:r>
              <a:rPr lang="de-DE" noProof="0" dirty="0"/>
              <a:t>Abteilung</a:t>
            </a:r>
            <a:br>
              <a:rPr lang="de-DE" noProof="0" dirty="0"/>
            </a:br>
            <a:r>
              <a:rPr lang="de-DE" noProof="0" dirty="0"/>
              <a:t>ggf. Telefon / E-Mail</a:t>
            </a:r>
          </a:p>
        </p:txBody>
      </p:sp>
      <p:sp>
        <p:nvSpPr>
          <p:cNvPr id="13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9906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4125435039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52513383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"/>
            <a:ext cx="9906000" cy="6856352"/>
          </a:xfrm>
          <a:prstGeom prst="rect">
            <a:avLst/>
          </a:prstGeom>
        </p:spPr>
      </p:pic>
      <p:sp>
        <p:nvSpPr>
          <p:cNvPr id="8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9906000" cy="1440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Präsentationstitel</a:t>
            </a:r>
            <a:br>
              <a:rPr lang="de-DE" noProof="0" dirty="0"/>
            </a:br>
            <a:r>
              <a:rPr lang="de-DE" noProof="0" dirty="0"/>
              <a:t>optional 2-zeilig</a:t>
            </a:r>
          </a:p>
        </p:txBody>
      </p:sp>
      <p:sp>
        <p:nvSpPr>
          <p:cNvPr id="12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9906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Autor</a:t>
            </a:r>
            <a:br>
              <a:rPr lang="de-DE" noProof="0" dirty="0"/>
            </a:br>
            <a:r>
              <a:rPr lang="de-DE" noProof="0" dirty="0"/>
              <a:t>Abteilung</a:t>
            </a:r>
            <a:br>
              <a:rPr lang="de-DE" noProof="0" dirty="0"/>
            </a:br>
            <a:r>
              <a:rPr lang="de-DE" noProof="0" dirty="0"/>
              <a:t>Datum</a:t>
            </a:r>
          </a:p>
        </p:txBody>
      </p:sp>
      <p:sp>
        <p:nvSpPr>
          <p:cNvPr id="13" name="Sensorstrahl"/>
          <p:cNvSpPr/>
          <p:nvPr userDrawn="1"/>
        </p:nvSpPr>
        <p:spPr>
          <a:xfrm>
            <a:off x="0" y="4316400"/>
            <a:ext cx="9906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37510691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4316400"/>
          </a:xfrm>
        </p:spPr>
        <p:txBody>
          <a:bodyPr lIns="396000" tIns="180000" rIns="396000" bIns="180000"/>
          <a:lstStyle>
            <a:lvl1pPr marL="0" indent="0">
              <a:buFontTx/>
              <a:buNone/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9906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Autor</a:t>
            </a:r>
            <a:br>
              <a:rPr lang="de-DE" noProof="0" dirty="0"/>
            </a:br>
            <a:r>
              <a:rPr lang="de-DE" noProof="0" dirty="0"/>
              <a:t>Abteilung</a:t>
            </a:r>
            <a:br>
              <a:rPr lang="de-DE" noProof="0" dirty="0"/>
            </a:br>
            <a:r>
              <a:rPr lang="de-DE" noProof="0" dirty="0"/>
              <a:t>Datum</a:t>
            </a:r>
          </a:p>
        </p:txBody>
      </p:sp>
      <p:sp>
        <p:nvSpPr>
          <p:cNvPr id="10" name="Sensorstrahl"/>
          <p:cNvSpPr/>
          <p:nvPr userDrawn="1"/>
        </p:nvSpPr>
        <p:spPr>
          <a:xfrm>
            <a:off x="0" y="4316400"/>
            <a:ext cx="9906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9906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Präsentationstitel</a:t>
            </a:r>
            <a:br>
              <a:rPr lang="de-DE" noProof="0" dirty="0"/>
            </a:br>
            <a:r>
              <a:rPr lang="de-DE" noProof="0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4242015921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25600" y="944563"/>
            <a:ext cx="8856525" cy="5653087"/>
          </a:xfrm>
        </p:spPr>
        <p:txBody>
          <a:bodyPr vert="horz" lIns="0" tIns="144000" rIns="0" bIns="72000" rtlCol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7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1" y="548680"/>
            <a:ext cx="7307124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525601" y="288000"/>
            <a:ext cx="7307124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28907851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4316400"/>
          </a:xfrm>
        </p:spPr>
        <p:txBody>
          <a:bodyPr lIns="396000" tIns="180000" rIns="396000" bIns="180000"/>
          <a:lstStyle>
            <a:lvl1pPr marL="0" indent="0">
              <a:buFontTx/>
              <a:buNone/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9906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</a:t>
            </a:r>
            <a:br>
              <a:rPr lang="de-DE" dirty="0"/>
            </a:br>
            <a:r>
              <a:rPr lang="de-DE" dirty="0"/>
              <a:t>Abteilung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sp>
        <p:nvSpPr>
          <p:cNvPr id="10" name="Sensorstrahl"/>
          <p:cNvSpPr/>
          <p:nvPr userDrawn="1"/>
        </p:nvSpPr>
        <p:spPr>
          <a:xfrm>
            <a:off x="0" y="4316400"/>
            <a:ext cx="9906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9906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494868978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itel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25600" y="944563"/>
            <a:ext cx="8856000" cy="5653087"/>
          </a:xfrm>
        </p:spPr>
        <p:txBody>
          <a:bodyPr bIns="72000"/>
          <a:lstStyle>
            <a:lvl4pPr>
              <a:defRPr sz="1600"/>
            </a:lvl4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61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FOLIENTITEL 2-ZEILIG</a:t>
            </a:r>
            <a:br>
              <a:rPr lang="de-DE" noProof="0" dirty="0"/>
            </a:br>
            <a:r>
              <a:rPr lang="de-DE" noProof="0" dirty="0"/>
              <a:t>OHNE Subheadline</a:t>
            </a:r>
          </a:p>
        </p:txBody>
      </p:sp>
    </p:spTree>
    <p:extLst>
      <p:ext uri="{BB962C8B-B14F-4D97-AF65-F5344CB8AC3E}">
        <p14:creationId xmlns:p14="http://schemas.microsoft.com/office/powerpoint/2010/main" val="2438605330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9" name="Bildplatzhalter"/>
          <p:cNvSpPr>
            <a:spLocks noGrp="1"/>
          </p:cNvSpPr>
          <p:nvPr>
            <p:ph type="pic" sz="quarter" idx="14"/>
          </p:nvPr>
        </p:nvSpPr>
        <p:spPr>
          <a:xfrm>
            <a:off x="5030389" y="944563"/>
            <a:ext cx="4351103" cy="5653087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25600" y="944563"/>
            <a:ext cx="4349400" cy="5653087"/>
          </a:xfrm>
        </p:spPr>
        <p:txBody>
          <a:bodyPr bIns="7200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1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0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1195899347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030999" y="944563"/>
            <a:ext cx="4350493" cy="5653087"/>
          </a:xfrm>
        </p:spPr>
        <p:txBody>
          <a:bodyPr bIns="7200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9" name="Bildplatzhalter"/>
          <p:cNvSpPr>
            <a:spLocks noGrp="1"/>
          </p:cNvSpPr>
          <p:nvPr>
            <p:ph type="pic" sz="quarter" idx="14"/>
          </p:nvPr>
        </p:nvSpPr>
        <p:spPr>
          <a:xfrm>
            <a:off x="525600" y="944563"/>
            <a:ext cx="4349400" cy="5653087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0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1807462652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5031000" y="1304764"/>
            <a:ext cx="4351126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523874" y="1304764"/>
            <a:ext cx="4351125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Spaltenüberschrift 2"/>
          <p:cNvSpPr>
            <a:spLocks noGrp="1"/>
          </p:cNvSpPr>
          <p:nvPr>
            <p:ph type="body" idx="16" hasCustomPrompt="1"/>
          </p:nvPr>
        </p:nvSpPr>
        <p:spPr>
          <a:xfrm>
            <a:off x="5030999" y="900000"/>
            <a:ext cx="4351127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9" name="Spaltenüberschrift 1"/>
          <p:cNvSpPr>
            <a:spLocks noGrp="1"/>
          </p:cNvSpPr>
          <p:nvPr>
            <p:ph type="body" idx="14" hasCustomPrompt="1"/>
          </p:nvPr>
        </p:nvSpPr>
        <p:spPr>
          <a:xfrm>
            <a:off x="523873" y="900000"/>
            <a:ext cx="4350355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cxnSp>
        <p:nvCxnSpPr>
          <p:cNvPr id="12" name="Trennstrich Spaltenüberschrift"/>
          <p:cNvCxnSpPr/>
          <p:nvPr userDrawn="1"/>
        </p:nvCxnSpPr>
        <p:spPr>
          <a:xfrm>
            <a:off x="0" y="1260000"/>
            <a:ext cx="9906000" cy="0"/>
          </a:xfrm>
          <a:prstGeom prst="line">
            <a:avLst/>
          </a:prstGeom>
          <a:ln w="9525" cap="sq">
            <a:solidFill>
              <a:srgbClr val="C4CAC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5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2873776363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5"/>
          </p:nvPr>
        </p:nvSpPr>
        <p:spPr>
          <a:xfrm>
            <a:off x="6501172" y="1304764"/>
            <a:ext cx="2880000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13000" y="1304764"/>
            <a:ext cx="2880000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523874" y="1304764"/>
            <a:ext cx="2880049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4" name="Spaltenüberschrift 3"/>
          <p:cNvSpPr>
            <a:spLocks noGrp="1"/>
          </p:cNvSpPr>
          <p:nvPr>
            <p:ph type="body" idx="17" hasCustomPrompt="1"/>
          </p:nvPr>
        </p:nvSpPr>
        <p:spPr>
          <a:xfrm>
            <a:off x="6501172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13" name="Spaltenüberschrift 2"/>
          <p:cNvSpPr>
            <a:spLocks noGrp="1"/>
          </p:cNvSpPr>
          <p:nvPr>
            <p:ph type="body" idx="16" hasCustomPrompt="1"/>
          </p:nvPr>
        </p:nvSpPr>
        <p:spPr>
          <a:xfrm>
            <a:off x="3513000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9" name="Spaltenüberschrift 1"/>
          <p:cNvSpPr>
            <a:spLocks noGrp="1"/>
          </p:cNvSpPr>
          <p:nvPr>
            <p:ph type="body" idx="14" hasCustomPrompt="1"/>
          </p:nvPr>
        </p:nvSpPr>
        <p:spPr>
          <a:xfrm>
            <a:off x="523923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cxnSp>
        <p:nvCxnSpPr>
          <p:cNvPr id="15" name="Trennlinie Spaltenüberschrift"/>
          <p:cNvCxnSpPr/>
          <p:nvPr userDrawn="1"/>
        </p:nvCxnSpPr>
        <p:spPr>
          <a:xfrm>
            <a:off x="0" y="1260000"/>
            <a:ext cx="9906000" cy="0"/>
          </a:xfrm>
          <a:prstGeom prst="line">
            <a:avLst/>
          </a:prstGeom>
          <a:ln w="9525" cap="sq">
            <a:solidFill>
              <a:srgbClr val="C4CAC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8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3189727645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0"/>
          </p:nvPr>
        </p:nvSpPr>
        <p:spPr>
          <a:xfrm>
            <a:off x="6501172" y="4748975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9"/>
          </p:nvPr>
        </p:nvSpPr>
        <p:spPr>
          <a:xfrm>
            <a:off x="3513001" y="4748975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5" name="Bildplatzhalter 1"/>
          <p:cNvSpPr>
            <a:spLocks noGrp="1"/>
          </p:cNvSpPr>
          <p:nvPr>
            <p:ph type="pic" sz="quarter" idx="18"/>
          </p:nvPr>
        </p:nvSpPr>
        <p:spPr>
          <a:xfrm>
            <a:off x="524828" y="4748975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7" name="Inhaltsplatzhalter 3"/>
          <p:cNvSpPr>
            <a:spLocks noGrp="1"/>
          </p:cNvSpPr>
          <p:nvPr>
            <p:ph sz="half" idx="15"/>
          </p:nvPr>
        </p:nvSpPr>
        <p:spPr>
          <a:xfrm>
            <a:off x="6501172" y="1304764"/>
            <a:ext cx="2880000" cy="344723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35" name="Inhaltsplatzhalter 2"/>
          <p:cNvSpPr>
            <a:spLocks noGrp="1"/>
          </p:cNvSpPr>
          <p:nvPr>
            <p:ph sz="half" idx="2"/>
          </p:nvPr>
        </p:nvSpPr>
        <p:spPr>
          <a:xfrm>
            <a:off x="3513000" y="1304764"/>
            <a:ext cx="2880000" cy="344723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34" name="Inhaltsplatzhalter 1"/>
          <p:cNvSpPr>
            <a:spLocks noGrp="1"/>
          </p:cNvSpPr>
          <p:nvPr>
            <p:ph sz="half" idx="1"/>
          </p:nvPr>
        </p:nvSpPr>
        <p:spPr>
          <a:xfrm>
            <a:off x="524828" y="1304764"/>
            <a:ext cx="2880000" cy="344723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39" name="Spaltenüberschrift 3"/>
          <p:cNvSpPr>
            <a:spLocks noGrp="1"/>
          </p:cNvSpPr>
          <p:nvPr>
            <p:ph type="body" idx="17" hasCustomPrompt="1"/>
          </p:nvPr>
        </p:nvSpPr>
        <p:spPr>
          <a:xfrm>
            <a:off x="6501172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38" name="Spaltenüberschrift 2"/>
          <p:cNvSpPr>
            <a:spLocks noGrp="1"/>
          </p:cNvSpPr>
          <p:nvPr>
            <p:ph type="body" idx="16" hasCustomPrompt="1"/>
          </p:nvPr>
        </p:nvSpPr>
        <p:spPr>
          <a:xfrm>
            <a:off x="3513000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36" name="Spaltenüberschrift 1"/>
          <p:cNvSpPr>
            <a:spLocks noGrp="1"/>
          </p:cNvSpPr>
          <p:nvPr>
            <p:ph type="body" idx="14" hasCustomPrompt="1"/>
          </p:nvPr>
        </p:nvSpPr>
        <p:spPr>
          <a:xfrm>
            <a:off x="524828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cxnSp>
        <p:nvCxnSpPr>
          <p:cNvPr id="18" name="Trennlinie Spaltenüberschrift"/>
          <p:cNvCxnSpPr/>
          <p:nvPr userDrawn="1"/>
        </p:nvCxnSpPr>
        <p:spPr>
          <a:xfrm>
            <a:off x="0" y="1260000"/>
            <a:ext cx="9906000" cy="0"/>
          </a:xfrm>
          <a:prstGeom prst="line">
            <a:avLst/>
          </a:prstGeom>
          <a:ln w="9525" cap="sq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9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2573961950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3476836" y="3770313"/>
            <a:ext cx="5904656" cy="2827337"/>
          </a:xfrm>
        </p:spPr>
        <p:txBody>
          <a:bodyPr bIns="7200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idx="1"/>
          </p:nvPr>
        </p:nvSpPr>
        <p:spPr>
          <a:xfrm>
            <a:off x="3476836" y="944563"/>
            <a:ext cx="5904656" cy="2825749"/>
          </a:xfrm>
        </p:spPr>
        <p:txBody>
          <a:bodyPr bIns="7200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24816" y="3825650"/>
            <a:ext cx="2772000" cy="2772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523732" y="944563"/>
            <a:ext cx="2772000" cy="2772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2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650889208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5" name="Inhaltsplatzhalter 4"/>
          <p:cNvSpPr>
            <a:spLocks noGrp="1"/>
          </p:cNvSpPr>
          <p:nvPr>
            <p:ph sz="half" idx="18"/>
          </p:nvPr>
        </p:nvSpPr>
        <p:spPr>
          <a:xfrm>
            <a:off x="5061504" y="3770312"/>
            <a:ext cx="4318470" cy="2827337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3875" y="3770312"/>
            <a:ext cx="4314663" cy="2827337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5061504" y="944563"/>
            <a:ext cx="4318470" cy="2825750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523875" y="944563"/>
            <a:ext cx="4314663" cy="2825750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1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1770878283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8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3997410443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bersicht 9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8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525600" y="110166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8" name="Bildplatzhalter 1"/>
          <p:cNvSpPr>
            <a:spLocks noGrp="1"/>
          </p:cNvSpPr>
          <p:nvPr>
            <p:ph type="pic" sz="quarter" idx="38"/>
          </p:nvPr>
        </p:nvSpPr>
        <p:spPr>
          <a:xfrm>
            <a:off x="3747731" y="110166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9" name="Bildplatzhalter 1"/>
          <p:cNvSpPr>
            <a:spLocks noGrp="1"/>
          </p:cNvSpPr>
          <p:nvPr>
            <p:ph type="pic" sz="quarter" idx="39"/>
          </p:nvPr>
        </p:nvSpPr>
        <p:spPr>
          <a:xfrm>
            <a:off x="6969862" y="110166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0" name="Bildplatzhalter 1"/>
          <p:cNvSpPr>
            <a:spLocks noGrp="1"/>
          </p:cNvSpPr>
          <p:nvPr>
            <p:ph type="pic" sz="quarter" idx="40"/>
          </p:nvPr>
        </p:nvSpPr>
        <p:spPr>
          <a:xfrm>
            <a:off x="3747731" y="474784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1" name="Bildplatzhalter 1"/>
          <p:cNvSpPr>
            <a:spLocks noGrp="1"/>
          </p:cNvSpPr>
          <p:nvPr>
            <p:ph type="pic" sz="quarter" idx="41"/>
          </p:nvPr>
        </p:nvSpPr>
        <p:spPr>
          <a:xfrm>
            <a:off x="6969862" y="474784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2" name="Bildplatzhalter 1"/>
          <p:cNvSpPr>
            <a:spLocks noGrp="1"/>
          </p:cNvSpPr>
          <p:nvPr>
            <p:ph type="pic" sz="quarter" idx="42"/>
          </p:nvPr>
        </p:nvSpPr>
        <p:spPr>
          <a:xfrm>
            <a:off x="3747731" y="292475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3" name="Bildplatzhalter 1"/>
          <p:cNvSpPr>
            <a:spLocks noGrp="1"/>
          </p:cNvSpPr>
          <p:nvPr>
            <p:ph type="pic" sz="quarter" idx="43"/>
          </p:nvPr>
        </p:nvSpPr>
        <p:spPr>
          <a:xfrm>
            <a:off x="6969862" y="292475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4" name="Bildplatzhalter 1"/>
          <p:cNvSpPr>
            <a:spLocks noGrp="1"/>
          </p:cNvSpPr>
          <p:nvPr>
            <p:ph type="pic" sz="quarter" idx="44"/>
          </p:nvPr>
        </p:nvSpPr>
        <p:spPr>
          <a:xfrm>
            <a:off x="525600" y="474784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5" name="Bildplatzhalter 1"/>
          <p:cNvSpPr>
            <a:spLocks noGrp="1"/>
          </p:cNvSpPr>
          <p:nvPr>
            <p:ph type="pic" sz="quarter" idx="45"/>
          </p:nvPr>
        </p:nvSpPr>
        <p:spPr>
          <a:xfrm>
            <a:off x="525600" y="292475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7" name="Textplatzhalter 35"/>
          <p:cNvSpPr>
            <a:spLocks noGrp="1"/>
          </p:cNvSpPr>
          <p:nvPr>
            <p:ph type="body" sz="quarter" idx="46"/>
          </p:nvPr>
        </p:nvSpPr>
        <p:spPr>
          <a:xfrm>
            <a:off x="525600" y="2613581"/>
            <a:ext cx="2411630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48" name="Textplatzhalter 35"/>
          <p:cNvSpPr>
            <a:spLocks noGrp="1"/>
          </p:cNvSpPr>
          <p:nvPr>
            <p:ph type="body" sz="quarter" idx="47"/>
          </p:nvPr>
        </p:nvSpPr>
        <p:spPr>
          <a:xfrm>
            <a:off x="6963609" y="2613581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0" name="Textplatzhalter 35"/>
          <p:cNvSpPr>
            <a:spLocks noGrp="1"/>
          </p:cNvSpPr>
          <p:nvPr>
            <p:ph type="body" sz="quarter" idx="48"/>
          </p:nvPr>
        </p:nvSpPr>
        <p:spPr>
          <a:xfrm>
            <a:off x="3747731" y="2613581"/>
            <a:ext cx="2411630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1" name="Textplatzhalter 35"/>
          <p:cNvSpPr>
            <a:spLocks noGrp="1"/>
          </p:cNvSpPr>
          <p:nvPr>
            <p:ph type="body" sz="quarter" idx="49"/>
          </p:nvPr>
        </p:nvSpPr>
        <p:spPr>
          <a:xfrm>
            <a:off x="525600" y="4433154"/>
            <a:ext cx="2411630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2" name="Textplatzhalter 35"/>
          <p:cNvSpPr>
            <a:spLocks noGrp="1"/>
          </p:cNvSpPr>
          <p:nvPr>
            <p:ph type="body" sz="quarter" idx="50"/>
          </p:nvPr>
        </p:nvSpPr>
        <p:spPr>
          <a:xfrm>
            <a:off x="6963609" y="4433154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3" name="Textplatzhalter 35"/>
          <p:cNvSpPr>
            <a:spLocks noGrp="1"/>
          </p:cNvSpPr>
          <p:nvPr>
            <p:ph type="body" sz="quarter" idx="51"/>
          </p:nvPr>
        </p:nvSpPr>
        <p:spPr>
          <a:xfrm>
            <a:off x="3747731" y="4433154"/>
            <a:ext cx="2411630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4" name="Textplatzhalter 35"/>
          <p:cNvSpPr>
            <a:spLocks noGrp="1"/>
          </p:cNvSpPr>
          <p:nvPr>
            <p:ph type="body" sz="quarter" idx="52"/>
          </p:nvPr>
        </p:nvSpPr>
        <p:spPr>
          <a:xfrm>
            <a:off x="525600" y="6261862"/>
            <a:ext cx="2411630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5" name="Textplatzhalter 35"/>
          <p:cNvSpPr>
            <a:spLocks noGrp="1"/>
          </p:cNvSpPr>
          <p:nvPr>
            <p:ph type="body" sz="quarter" idx="53"/>
          </p:nvPr>
        </p:nvSpPr>
        <p:spPr>
          <a:xfrm>
            <a:off x="6963609" y="6261862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6" name="Textplatzhalter 35"/>
          <p:cNvSpPr>
            <a:spLocks noGrp="1"/>
          </p:cNvSpPr>
          <p:nvPr>
            <p:ph type="body" sz="quarter" idx="54"/>
          </p:nvPr>
        </p:nvSpPr>
        <p:spPr>
          <a:xfrm>
            <a:off x="3747731" y="6261862"/>
            <a:ext cx="2411630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5279096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25600" y="944563"/>
            <a:ext cx="8856525" cy="5653087"/>
          </a:xfrm>
        </p:spPr>
        <p:txBody>
          <a:bodyPr vert="horz" lIns="0" tIns="144000" rIns="0" bIns="72000" rtlCol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7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1" y="548680"/>
            <a:ext cx="7307124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525601" y="288000"/>
            <a:ext cx="7307124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4117496805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Bilder Seite, 1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8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  <p:sp>
        <p:nvSpPr>
          <p:cNvPr id="39" name="Bildplatzhalter 1"/>
          <p:cNvSpPr>
            <a:spLocks noGrp="1"/>
          </p:cNvSpPr>
          <p:nvPr>
            <p:ph type="pic" sz="quarter" idx="39"/>
          </p:nvPr>
        </p:nvSpPr>
        <p:spPr>
          <a:xfrm>
            <a:off x="6969862" y="110166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1" name="Bildplatzhalter 1"/>
          <p:cNvSpPr>
            <a:spLocks noGrp="1"/>
          </p:cNvSpPr>
          <p:nvPr>
            <p:ph type="pic" sz="quarter" idx="41"/>
          </p:nvPr>
        </p:nvSpPr>
        <p:spPr>
          <a:xfrm>
            <a:off x="6969862" y="474784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3" name="Bildplatzhalter 1"/>
          <p:cNvSpPr>
            <a:spLocks noGrp="1"/>
          </p:cNvSpPr>
          <p:nvPr>
            <p:ph type="pic" sz="quarter" idx="43"/>
          </p:nvPr>
        </p:nvSpPr>
        <p:spPr>
          <a:xfrm>
            <a:off x="6969862" y="2924754"/>
            <a:ext cx="2411630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8" name="Textplatzhalter 35"/>
          <p:cNvSpPr>
            <a:spLocks noGrp="1"/>
          </p:cNvSpPr>
          <p:nvPr>
            <p:ph type="body" sz="quarter" idx="47"/>
          </p:nvPr>
        </p:nvSpPr>
        <p:spPr>
          <a:xfrm>
            <a:off x="6963609" y="2613581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2" name="Textplatzhalter 35"/>
          <p:cNvSpPr>
            <a:spLocks noGrp="1"/>
          </p:cNvSpPr>
          <p:nvPr>
            <p:ph type="body" sz="quarter" idx="50"/>
          </p:nvPr>
        </p:nvSpPr>
        <p:spPr>
          <a:xfrm>
            <a:off x="6963609" y="4433154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5" name="Textplatzhalter 35"/>
          <p:cNvSpPr>
            <a:spLocks noGrp="1"/>
          </p:cNvSpPr>
          <p:nvPr>
            <p:ph type="body" sz="quarter" idx="53"/>
          </p:nvPr>
        </p:nvSpPr>
        <p:spPr>
          <a:xfrm>
            <a:off x="6963609" y="6261862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25" name="Inhaltsplatzhalter 1"/>
          <p:cNvSpPr>
            <a:spLocks noGrp="1"/>
          </p:cNvSpPr>
          <p:nvPr>
            <p:ph idx="1"/>
          </p:nvPr>
        </p:nvSpPr>
        <p:spPr>
          <a:xfrm>
            <a:off x="525600" y="944563"/>
            <a:ext cx="5904656" cy="3488591"/>
          </a:xfrm>
        </p:spPr>
        <p:txBody>
          <a:bodyPr bIns="7200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6" name="Textplatzhalter 35"/>
          <p:cNvSpPr>
            <a:spLocks noGrp="1"/>
          </p:cNvSpPr>
          <p:nvPr>
            <p:ph type="body" sz="quarter" idx="54"/>
          </p:nvPr>
        </p:nvSpPr>
        <p:spPr>
          <a:xfrm>
            <a:off x="525600" y="6261862"/>
            <a:ext cx="5904656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27" name="Bildplatzhalter 1"/>
          <p:cNvSpPr>
            <a:spLocks noGrp="1"/>
          </p:cNvSpPr>
          <p:nvPr>
            <p:ph type="pic" sz="quarter" idx="55"/>
          </p:nvPr>
        </p:nvSpPr>
        <p:spPr>
          <a:xfrm>
            <a:off x="525600" y="4747844"/>
            <a:ext cx="5904656" cy="15084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2539205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berischt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"/>
          <p:cNvSpPr>
            <a:spLocks noGrp="1"/>
          </p:cNvSpPr>
          <p:nvPr>
            <p:ph type="pic" sz="quarter" idx="18"/>
          </p:nvPr>
        </p:nvSpPr>
        <p:spPr>
          <a:xfrm>
            <a:off x="524828" y="1072062"/>
            <a:ext cx="8856664" cy="4229146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8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Freihandform 15"/>
          <p:cNvSpPr/>
          <p:nvPr userDrawn="1"/>
        </p:nvSpPr>
        <p:spPr>
          <a:xfrm>
            <a:off x="544674" y="5380802"/>
            <a:ext cx="8823613" cy="203288"/>
          </a:xfrm>
          <a:custGeom>
            <a:avLst/>
            <a:gdLst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774700 w 2171700"/>
              <a:gd name="connsiteY3" fmla="*/ 19050 h 101600"/>
              <a:gd name="connsiteX4" fmla="*/ 971550 w 2171700"/>
              <a:gd name="connsiteY4" fmla="*/ 31750 h 101600"/>
              <a:gd name="connsiteX5" fmla="*/ 996950 w 2171700"/>
              <a:gd name="connsiteY5" fmla="*/ 38100 h 101600"/>
              <a:gd name="connsiteX6" fmla="*/ 984250 w 2171700"/>
              <a:gd name="connsiteY6" fmla="*/ 0 h 101600"/>
              <a:gd name="connsiteX7" fmla="*/ 1085850 w 2171700"/>
              <a:gd name="connsiteY7" fmla="*/ 101600 h 101600"/>
              <a:gd name="connsiteX8" fmla="*/ 1168400 w 2171700"/>
              <a:gd name="connsiteY8" fmla="*/ 19050 h 101600"/>
              <a:gd name="connsiteX9" fmla="*/ 2171700 w 2171700"/>
              <a:gd name="connsiteY9" fmla="*/ 19050 h 101600"/>
              <a:gd name="connsiteX0" fmla="*/ 0 w 2171700"/>
              <a:gd name="connsiteY0" fmla="*/ 14808 h 103708"/>
              <a:gd name="connsiteX1" fmla="*/ 0 w 2171700"/>
              <a:gd name="connsiteY1" fmla="*/ 14808 h 103708"/>
              <a:gd name="connsiteX2" fmla="*/ 101600 w 2171700"/>
              <a:gd name="connsiteY2" fmla="*/ 8458 h 103708"/>
              <a:gd name="connsiteX3" fmla="*/ 774700 w 2171700"/>
              <a:gd name="connsiteY3" fmla="*/ 21158 h 103708"/>
              <a:gd name="connsiteX4" fmla="*/ 971550 w 2171700"/>
              <a:gd name="connsiteY4" fmla="*/ 33858 h 103708"/>
              <a:gd name="connsiteX5" fmla="*/ 984250 w 2171700"/>
              <a:gd name="connsiteY5" fmla="*/ 2108 h 103708"/>
              <a:gd name="connsiteX6" fmla="*/ 1085850 w 2171700"/>
              <a:gd name="connsiteY6" fmla="*/ 103708 h 103708"/>
              <a:gd name="connsiteX7" fmla="*/ 1168400 w 2171700"/>
              <a:gd name="connsiteY7" fmla="*/ 21158 h 103708"/>
              <a:gd name="connsiteX8" fmla="*/ 2171700 w 2171700"/>
              <a:gd name="connsiteY8" fmla="*/ 21158 h 103708"/>
              <a:gd name="connsiteX0" fmla="*/ 0 w 2171700"/>
              <a:gd name="connsiteY0" fmla="*/ 16150 h 105050"/>
              <a:gd name="connsiteX1" fmla="*/ 0 w 2171700"/>
              <a:gd name="connsiteY1" fmla="*/ 16150 h 105050"/>
              <a:gd name="connsiteX2" fmla="*/ 101600 w 2171700"/>
              <a:gd name="connsiteY2" fmla="*/ 9800 h 105050"/>
              <a:gd name="connsiteX3" fmla="*/ 774700 w 2171700"/>
              <a:gd name="connsiteY3" fmla="*/ 22500 h 105050"/>
              <a:gd name="connsiteX4" fmla="*/ 984250 w 2171700"/>
              <a:gd name="connsiteY4" fmla="*/ 3450 h 105050"/>
              <a:gd name="connsiteX5" fmla="*/ 1085850 w 2171700"/>
              <a:gd name="connsiteY5" fmla="*/ 105050 h 105050"/>
              <a:gd name="connsiteX6" fmla="*/ 1168400 w 2171700"/>
              <a:gd name="connsiteY6" fmla="*/ 22500 h 105050"/>
              <a:gd name="connsiteX7" fmla="*/ 2171700 w 2171700"/>
              <a:gd name="connsiteY7" fmla="*/ 22500 h 105050"/>
              <a:gd name="connsiteX0" fmla="*/ 0 w 2171700"/>
              <a:gd name="connsiteY0" fmla="*/ 18756 h 107656"/>
              <a:gd name="connsiteX1" fmla="*/ 0 w 2171700"/>
              <a:gd name="connsiteY1" fmla="*/ 18756 h 107656"/>
              <a:gd name="connsiteX2" fmla="*/ 101600 w 2171700"/>
              <a:gd name="connsiteY2" fmla="*/ 12406 h 107656"/>
              <a:gd name="connsiteX3" fmla="*/ 984250 w 2171700"/>
              <a:gd name="connsiteY3" fmla="*/ 6056 h 107656"/>
              <a:gd name="connsiteX4" fmla="*/ 1085850 w 2171700"/>
              <a:gd name="connsiteY4" fmla="*/ 107656 h 107656"/>
              <a:gd name="connsiteX5" fmla="*/ 1168400 w 2171700"/>
              <a:gd name="connsiteY5" fmla="*/ 25106 h 107656"/>
              <a:gd name="connsiteX6" fmla="*/ 2171700 w 2171700"/>
              <a:gd name="connsiteY6" fmla="*/ 25106 h 107656"/>
              <a:gd name="connsiteX0" fmla="*/ 0 w 2171700"/>
              <a:gd name="connsiteY0" fmla="*/ 23101 h 112001"/>
              <a:gd name="connsiteX1" fmla="*/ 0 w 2171700"/>
              <a:gd name="connsiteY1" fmla="*/ 23101 h 112001"/>
              <a:gd name="connsiteX2" fmla="*/ 101600 w 2171700"/>
              <a:gd name="connsiteY2" fmla="*/ 16751 h 112001"/>
              <a:gd name="connsiteX3" fmla="*/ 768350 w 2171700"/>
              <a:gd name="connsiteY3" fmla="*/ 4051 h 112001"/>
              <a:gd name="connsiteX4" fmla="*/ 984250 w 2171700"/>
              <a:gd name="connsiteY4" fmla="*/ 10401 h 112001"/>
              <a:gd name="connsiteX5" fmla="*/ 1085850 w 2171700"/>
              <a:gd name="connsiteY5" fmla="*/ 112001 h 112001"/>
              <a:gd name="connsiteX6" fmla="*/ 1168400 w 2171700"/>
              <a:gd name="connsiteY6" fmla="*/ 29451 h 112001"/>
              <a:gd name="connsiteX7" fmla="*/ 2171700 w 2171700"/>
              <a:gd name="connsiteY7" fmla="*/ 29451 h 112001"/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984250 w 2171700"/>
              <a:gd name="connsiteY3" fmla="*/ 0 h 101600"/>
              <a:gd name="connsiteX4" fmla="*/ 1085850 w 2171700"/>
              <a:gd name="connsiteY4" fmla="*/ 101600 h 101600"/>
              <a:gd name="connsiteX5" fmla="*/ 1168400 w 2171700"/>
              <a:gd name="connsiteY5" fmla="*/ 19050 h 101600"/>
              <a:gd name="connsiteX6" fmla="*/ 2171700 w 2171700"/>
              <a:gd name="connsiteY6" fmla="*/ 19050 h 10160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3868 h 92768"/>
              <a:gd name="connsiteX1" fmla="*/ 0 w 2171700"/>
              <a:gd name="connsiteY1" fmla="*/ 3868 h 92768"/>
              <a:gd name="connsiteX2" fmla="*/ 981868 w 2171700"/>
              <a:gd name="connsiteY2" fmla="*/ 9424 h 92768"/>
              <a:gd name="connsiteX3" fmla="*/ 1085850 w 2171700"/>
              <a:gd name="connsiteY3" fmla="*/ 92768 h 92768"/>
              <a:gd name="connsiteX4" fmla="*/ 1168400 w 2171700"/>
              <a:gd name="connsiteY4" fmla="*/ 10218 h 92768"/>
              <a:gd name="connsiteX5" fmla="*/ 2171700 w 2171700"/>
              <a:gd name="connsiteY5" fmla="*/ 10218 h 92768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1008061 w 2171700"/>
              <a:gd name="connsiteY2" fmla="*/ 7937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213102"/>
              <a:gd name="connsiteX1" fmla="*/ 261669 w 2171700"/>
              <a:gd name="connsiteY1" fmla="*/ 213102 h 213102"/>
              <a:gd name="connsiteX2" fmla="*/ 1008061 w 2171700"/>
              <a:gd name="connsiteY2" fmla="*/ 7937 h 213102"/>
              <a:gd name="connsiteX3" fmla="*/ 1085850 w 2171700"/>
              <a:gd name="connsiteY3" fmla="*/ 88900 h 213102"/>
              <a:gd name="connsiteX4" fmla="*/ 1168400 w 2171700"/>
              <a:gd name="connsiteY4" fmla="*/ 6350 h 213102"/>
              <a:gd name="connsiteX5" fmla="*/ 2171700 w 2171700"/>
              <a:gd name="connsiteY5" fmla="*/ 6350 h 213102"/>
              <a:gd name="connsiteX0" fmla="*/ 0 w 2171700"/>
              <a:gd name="connsiteY0" fmla="*/ 0 h 88900"/>
              <a:gd name="connsiteX1" fmla="*/ 1008061 w 2171700"/>
              <a:gd name="connsiteY1" fmla="*/ 7937 h 88900"/>
              <a:gd name="connsiteX2" fmla="*/ 1085850 w 2171700"/>
              <a:gd name="connsiteY2" fmla="*/ 88900 h 88900"/>
              <a:gd name="connsiteX3" fmla="*/ 1168400 w 2171700"/>
              <a:gd name="connsiteY3" fmla="*/ 6350 h 88900"/>
              <a:gd name="connsiteX4" fmla="*/ 2171700 w 2171700"/>
              <a:gd name="connsiteY4" fmla="*/ 6350 h 88900"/>
              <a:gd name="connsiteX0" fmla="*/ 0 w 2171700"/>
              <a:gd name="connsiteY0" fmla="*/ 116345 h 116345"/>
              <a:gd name="connsiteX1" fmla="*/ 1008061 w 2171700"/>
              <a:gd name="connsiteY1" fmla="*/ 1587 h 116345"/>
              <a:gd name="connsiteX2" fmla="*/ 1085850 w 2171700"/>
              <a:gd name="connsiteY2" fmla="*/ 82550 h 116345"/>
              <a:gd name="connsiteX3" fmla="*/ 1168400 w 2171700"/>
              <a:gd name="connsiteY3" fmla="*/ 0 h 116345"/>
              <a:gd name="connsiteX4" fmla="*/ 2171700 w 2171700"/>
              <a:gd name="connsiteY4" fmla="*/ 0 h 116345"/>
              <a:gd name="connsiteX0" fmla="*/ 0 w 2163889"/>
              <a:gd name="connsiteY0" fmla="*/ 6565 h 82550"/>
              <a:gd name="connsiteX1" fmla="*/ 1000250 w 2163889"/>
              <a:gd name="connsiteY1" fmla="*/ 1587 h 82550"/>
              <a:gd name="connsiteX2" fmla="*/ 1078039 w 2163889"/>
              <a:gd name="connsiteY2" fmla="*/ 82550 h 82550"/>
              <a:gd name="connsiteX3" fmla="*/ 1160589 w 2163889"/>
              <a:gd name="connsiteY3" fmla="*/ 0 h 82550"/>
              <a:gd name="connsiteX4" fmla="*/ 2163889 w 2163889"/>
              <a:gd name="connsiteY4" fmla="*/ 0 h 82550"/>
              <a:gd name="connsiteX0" fmla="*/ 0 w 2160380"/>
              <a:gd name="connsiteY0" fmla="*/ 116799 h 116799"/>
              <a:gd name="connsiteX1" fmla="*/ 996741 w 2160380"/>
              <a:gd name="connsiteY1" fmla="*/ 1587 h 116799"/>
              <a:gd name="connsiteX2" fmla="*/ 1074530 w 2160380"/>
              <a:gd name="connsiteY2" fmla="*/ 82550 h 116799"/>
              <a:gd name="connsiteX3" fmla="*/ 1157080 w 2160380"/>
              <a:gd name="connsiteY3" fmla="*/ 0 h 116799"/>
              <a:gd name="connsiteX4" fmla="*/ 2160380 w 2160380"/>
              <a:gd name="connsiteY4" fmla="*/ 0 h 116799"/>
              <a:gd name="connsiteX0" fmla="*/ 0 w 2170907"/>
              <a:gd name="connsiteY0" fmla="*/ 0 h 116597"/>
              <a:gd name="connsiteX1" fmla="*/ 1007268 w 2170907"/>
              <a:gd name="connsiteY1" fmla="*/ 35634 h 116597"/>
              <a:gd name="connsiteX2" fmla="*/ 1085057 w 2170907"/>
              <a:gd name="connsiteY2" fmla="*/ 116597 h 116597"/>
              <a:gd name="connsiteX3" fmla="*/ 1167607 w 2170907"/>
              <a:gd name="connsiteY3" fmla="*/ 34047 h 116597"/>
              <a:gd name="connsiteX4" fmla="*/ 2170907 w 2170907"/>
              <a:gd name="connsiteY4" fmla="*/ 34047 h 116597"/>
              <a:gd name="connsiteX0" fmla="*/ 0 w 2169738"/>
              <a:gd name="connsiteY0" fmla="*/ 6565 h 82550"/>
              <a:gd name="connsiteX1" fmla="*/ 1006099 w 2169738"/>
              <a:gd name="connsiteY1" fmla="*/ 1587 h 82550"/>
              <a:gd name="connsiteX2" fmla="*/ 1083888 w 2169738"/>
              <a:gd name="connsiteY2" fmla="*/ 82550 h 82550"/>
              <a:gd name="connsiteX3" fmla="*/ 1166438 w 2169738"/>
              <a:gd name="connsiteY3" fmla="*/ 0 h 82550"/>
              <a:gd name="connsiteX4" fmla="*/ 2169738 w 2169738"/>
              <a:gd name="connsiteY4" fmla="*/ 0 h 82550"/>
              <a:gd name="connsiteX0" fmla="*/ 0 w 2169738"/>
              <a:gd name="connsiteY0" fmla="*/ 61237 h 82550"/>
              <a:gd name="connsiteX1" fmla="*/ 1006099 w 2169738"/>
              <a:gd name="connsiteY1" fmla="*/ 1587 h 82550"/>
              <a:gd name="connsiteX2" fmla="*/ 1083888 w 2169738"/>
              <a:gd name="connsiteY2" fmla="*/ 82550 h 82550"/>
              <a:gd name="connsiteX3" fmla="*/ 1166438 w 2169738"/>
              <a:gd name="connsiteY3" fmla="*/ 0 h 82550"/>
              <a:gd name="connsiteX4" fmla="*/ 2169738 w 2169738"/>
              <a:gd name="connsiteY4" fmla="*/ 0 h 82550"/>
              <a:gd name="connsiteX0" fmla="*/ 0 w 2166982"/>
              <a:gd name="connsiteY0" fmla="*/ 2009 h 82550"/>
              <a:gd name="connsiteX1" fmla="*/ 1003343 w 2166982"/>
              <a:gd name="connsiteY1" fmla="*/ 1587 h 82550"/>
              <a:gd name="connsiteX2" fmla="*/ 1081132 w 2166982"/>
              <a:gd name="connsiteY2" fmla="*/ 82550 h 82550"/>
              <a:gd name="connsiteX3" fmla="*/ 1163682 w 2166982"/>
              <a:gd name="connsiteY3" fmla="*/ 0 h 82550"/>
              <a:gd name="connsiteX4" fmla="*/ 2166982 w 2166982"/>
              <a:gd name="connsiteY4" fmla="*/ 0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982" h="82550">
                <a:moveTo>
                  <a:pt x="0" y="2009"/>
                </a:moveTo>
                <a:lnTo>
                  <a:pt x="1003343" y="1587"/>
                </a:lnTo>
                <a:lnTo>
                  <a:pt x="1081132" y="82550"/>
                </a:lnTo>
                <a:lnTo>
                  <a:pt x="1163682" y="0"/>
                </a:lnTo>
                <a:lnTo>
                  <a:pt x="2166982" y="0"/>
                </a:lnTo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55"/>
          </p:nvPr>
        </p:nvSpPr>
        <p:spPr>
          <a:xfrm>
            <a:off x="521450" y="5733256"/>
            <a:ext cx="8860041" cy="828092"/>
          </a:xfrm>
        </p:spPr>
        <p:txBody>
          <a:bodyPr tIns="0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34818853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berisch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ildplatzhalter 1"/>
          <p:cNvSpPr>
            <a:spLocks noGrp="1"/>
          </p:cNvSpPr>
          <p:nvPr>
            <p:ph type="pic" sz="quarter" idx="18"/>
          </p:nvPr>
        </p:nvSpPr>
        <p:spPr>
          <a:xfrm>
            <a:off x="524827" y="1556792"/>
            <a:ext cx="4346023" cy="2716264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8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  <p:sp>
        <p:nvSpPr>
          <p:cNvPr id="37" name="Freihandform 36"/>
          <p:cNvSpPr/>
          <p:nvPr userDrawn="1"/>
        </p:nvSpPr>
        <p:spPr>
          <a:xfrm>
            <a:off x="521451" y="4347114"/>
            <a:ext cx="4354998" cy="86676"/>
          </a:xfrm>
          <a:custGeom>
            <a:avLst/>
            <a:gdLst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774700 w 2171700"/>
              <a:gd name="connsiteY3" fmla="*/ 19050 h 101600"/>
              <a:gd name="connsiteX4" fmla="*/ 971550 w 2171700"/>
              <a:gd name="connsiteY4" fmla="*/ 31750 h 101600"/>
              <a:gd name="connsiteX5" fmla="*/ 996950 w 2171700"/>
              <a:gd name="connsiteY5" fmla="*/ 38100 h 101600"/>
              <a:gd name="connsiteX6" fmla="*/ 984250 w 2171700"/>
              <a:gd name="connsiteY6" fmla="*/ 0 h 101600"/>
              <a:gd name="connsiteX7" fmla="*/ 1085850 w 2171700"/>
              <a:gd name="connsiteY7" fmla="*/ 101600 h 101600"/>
              <a:gd name="connsiteX8" fmla="*/ 1168400 w 2171700"/>
              <a:gd name="connsiteY8" fmla="*/ 19050 h 101600"/>
              <a:gd name="connsiteX9" fmla="*/ 2171700 w 2171700"/>
              <a:gd name="connsiteY9" fmla="*/ 19050 h 101600"/>
              <a:gd name="connsiteX0" fmla="*/ 0 w 2171700"/>
              <a:gd name="connsiteY0" fmla="*/ 14808 h 103708"/>
              <a:gd name="connsiteX1" fmla="*/ 0 w 2171700"/>
              <a:gd name="connsiteY1" fmla="*/ 14808 h 103708"/>
              <a:gd name="connsiteX2" fmla="*/ 101600 w 2171700"/>
              <a:gd name="connsiteY2" fmla="*/ 8458 h 103708"/>
              <a:gd name="connsiteX3" fmla="*/ 774700 w 2171700"/>
              <a:gd name="connsiteY3" fmla="*/ 21158 h 103708"/>
              <a:gd name="connsiteX4" fmla="*/ 971550 w 2171700"/>
              <a:gd name="connsiteY4" fmla="*/ 33858 h 103708"/>
              <a:gd name="connsiteX5" fmla="*/ 984250 w 2171700"/>
              <a:gd name="connsiteY5" fmla="*/ 2108 h 103708"/>
              <a:gd name="connsiteX6" fmla="*/ 1085850 w 2171700"/>
              <a:gd name="connsiteY6" fmla="*/ 103708 h 103708"/>
              <a:gd name="connsiteX7" fmla="*/ 1168400 w 2171700"/>
              <a:gd name="connsiteY7" fmla="*/ 21158 h 103708"/>
              <a:gd name="connsiteX8" fmla="*/ 2171700 w 2171700"/>
              <a:gd name="connsiteY8" fmla="*/ 21158 h 103708"/>
              <a:gd name="connsiteX0" fmla="*/ 0 w 2171700"/>
              <a:gd name="connsiteY0" fmla="*/ 16150 h 105050"/>
              <a:gd name="connsiteX1" fmla="*/ 0 w 2171700"/>
              <a:gd name="connsiteY1" fmla="*/ 16150 h 105050"/>
              <a:gd name="connsiteX2" fmla="*/ 101600 w 2171700"/>
              <a:gd name="connsiteY2" fmla="*/ 9800 h 105050"/>
              <a:gd name="connsiteX3" fmla="*/ 774700 w 2171700"/>
              <a:gd name="connsiteY3" fmla="*/ 22500 h 105050"/>
              <a:gd name="connsiteX4" fmla="*/ 984250 w 2171700"/>
              <a:gd name="connsiteY4" fmla="*/ 3450 h 105050"/>
              <a:gd name="connsiteX5" fmla="*/ 1085850 w 2171700"/>
              <a:gd name="connsiteY5" fmla="*/ 105050 h 105050"/>
              <a:gd name="connsiteX6" fmla="*/ 1168400 w 2171700"/>
              <a:gd name="connsiteY6" fmla="*/ 22500 h 105050"/>
              <a:gd name="connsiteX7" fmla="*/ 2171700 w 2171700"/>
              <a:gd name="connsiteY7" fmla="*/ 22500 h 105050"/>
              <a:gd name="connsiteX0" fmla="*/ 0 w 2171700"/>
              <a:gd name="connsiteY0" fmla="*/ 18756 h 107656"/>
              <a:gd name="connsiteX1" fmla="*/ 0 w 2171700"/>
              <a:gd name="connsiteY1" fmla="*/ 18756 h 107656"/>
              <a:gd name="connsiteX2" fmla="*/ 101600 w 2171700"/>
              <a:gd name="connsiteY2" fmla="*/ 12406 h 107656"/>
              <a:gd name="connsiteX3" fmla="*/ 984250 w 2171700"/>
              <a:gd name="connsiteY3" fmla="*/ 6056 h 107656"/>
              <a:gd name="connsiteX4" fmla="*/ 1085850 w 2171700"/>
              <a:gd name="connsiteY4" fmla="*/ 107656 h 107656"/>
              <a:gd name="connsiteX5" fmla="*/ 1168400 w 2171700"/>
              <a:gd name="connsiteY5" fmla="*/ 25106 h 107656"/>
              <a:gd name="connsiteX6" fmla="*/ 2171700 w 2171700"/>
              <a:gd name="connsiteY6" fmla="*/ 25106 h 107656"/>
              <a:gd name="connsiteX0" fmla="*/ 0 w 2171700"/>
              <a:gd name="connsiteY0" fmla="*/ 23101 h 112001"/>
              <a:gd name="connsiteX1" fmla="*/ 0 w 2171700"/>
              <a:gd name="connsiteY1" fmla="*/ 23101 h 112001"/>
              <a:gd name="connsiteX2" fmla="*/ 101600 w 2171700"/>
              <a:gd name="connsiteY2" fmla="*/ 16751 h 112001"/>
              <a:gd name="connsiteX3" fmla="*/ 768350 w 2171700"/>
              <a:gd name="connsiteY3" fmla="*/ 4051 h 112001"/>
              <a:gd name="connsiteX4" fmla="*/ 984250 w 2171700"/>
              <a:gd name="connsiteY4" fmla="*/ 10401 h 112001"/>
              <a:gd name="connsiteX5" fmla="*/ 1085850 w 2171700"/>
              <a:gd name="connsiteY5" fmla="*/ 112001 h 112001"/>
              <a:gd name="connsiteX6" fmla="*/ 1168400 w 2171700"/>
              <a:gd name="connsiteY6" fmla="*/ 29451 h 112001"/>
              <a:gd name="connsiteX7" fmla="*/ 2171700 w 2171700"/>
              <a:gd name="connsiteY7" fmla="*/ 29451 h 112001"/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984250 w 2171700"/>
              <a:gd name="connsiteY3" fmla="*/ 0 h 101600"/>
              <a:gd name="connsiteX4" fmla="*/ 1085850 w 2171700"/>
              <a:gd name="connsiteY4" fmla="*/ 101600 h 101600"/>
              <a:gd name="connsiteX5" fmla="*/ 1168400 w 2171700"/>
              <a:gd name="connsiteY5" fmla="*/ 19050 h 101600"/>
              <a:gd name="connsiteX6" fmla="*/ 2171700 w 2171700"/>
              <a:gd name="connsiteY6" fmla="*/ 19050 h 10160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3868 h 92768"/>
              <a:gd name="connsiteX1" fmla="*/ 0 w 2171700"/>
              <a:gd name="connsiteY1" fmla="*/ 3868 h 92768"/>
              <a:gd name="connsiteX2" fmla="*/ 981868 w 2171700"/>
              <a:gd name="connsiteY2" fmla="*/ 9424 h 92768"/>
              <a:gd name="connsiteX3" fmla="*/ 1085850 w 2171700"/>
              <a:gd name="connsiteY3" fmla="*/ 92768 h 92768"/>
              <a:gd name="connsiteX4" fmla="*/ 1168400 w 2171700"/>
              <a:gd name="connsiteY4" fmla="*/ 10218 h 92768"/>
              <a:gd name="connsiteX5" fmla="*/ 2171700 w 2171700"/>
              <a:gd name="connsiteY5" fmla="*/ 10218 h 92768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1008061 w 2171700"/>
              <a:gd name="connsiteY2" fmla="*/ 7937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00" h="88900">
                <a:moveTo>
                  <a:pt x="0" y="0"/>
                </a:moveTo>
                <a:lnTo>
                  <a:pt x="0" y="0"/>
                </a:lnTo>
                <a:lnTo>
                  <a:pt x="1008061" y="7937"/>
                </a:lnTo>
                <a:lnTo>
                  <a:pt x="1085850" y="88900"/>
                </a:lnTo>
                <a:lnTo>
                  <a:pt x="1168400" y="6350"/>
                </a:lnTo>
                <a:lnTo>
                  <a:pt x="2171700" y="6350"/>
                </a:lnTo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7" name="Textplatzhalter 5"/>
          <p:cNvSpPr>
            <a:spLocks noGrp="1"/>
          </p:cNvSpPr>
          <p:nvPr>
            <p:ph type="body" sz="quarter" idx="55"/>
          </p:nvPr>
        </p:nvSpPr>
        <p:spPr>
          <a:xfrm>
            <a:off x="521451" y="4563139"/>
            <a:ext cx="4356164" cy="828092"/>
          </a:xfrm>
        </p:spPr>
        <p:txBody>
          <a:bodyPr tIns="0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44" name="Freihandform 43"/>
          <p:cNvSpPr/>
          <p:nvPr userDrawn="1"/>
        </p:nvSpPr>
        <p:spPr>
          <a:xfrm>
            <a:off x="5030389" y="4347114"/>
            <a:ext cx="4354998" cy="86676"/>
          </a:xfrm>
          <a:custGeom>
            <a:avLst/>
            <a:gdLst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774700 w 2171700"/>
              <a:gd name="connsiteY3" fmla="*/ 19050 h 101600"/>
              <a:gd name="connsiteX4" fmla="*/ 971550 w 2171700"/>
              <a:gd name="connsiteY4" fmla="*/ 31750 h 101600"/>
              <a:gd name="connsiteX5" fmla="*/ 996950 w 2171700"/>
              <a:gd name="connsiteY5" fmla="*/ 38100 h 101600"/>
              <a:gd name="connsiteX6" fmla="*/ 984250 w 2171700"/>
              <a:gd name="connsiteY6" fmla="*/ 0 h 101600"/>
              <a:gd name="connsiteX7" fmla="*/ 1085850 w 2171700"/>
              <a:gd name="connsiteY7" fmla="*/ 101600 h 101600"/>
              <a:gd name="connsiteX8" fmla="*/ 1168400 w 2171700"/>
              <a:gd name="connsiteY8" fmla="*/ 19050 h 101600"/>
              <a:gd name="connsiteX9" fmla="*/ 2171700 w 2171700"/>
              <a:gd name="connsiteY9" fmla="*/ 19050 h 101600"/>
              <a:gd name="connsiteX0" fmla="*/ 0 w 2171700"/>
              <a:gd name="connsiteY0" fmla="*/ 14808 h 103708"/>
              <a:gd name="connsiteX1" fmla="*/ 0 w 2171700"/>
              <a:gd name="connsiteY1" fmla="*/ 14808 h 103708"/>
              <a:gd name="connsiteX2" fmla="*/ 101600 w 2171700"/>
              <a:gd name="connsiteY2" fmla="*/ 8458 h 103708"/>
              <a:gd name="connsiteX3" fmla="*/ 774700 w 2171700"/>
              <a:gd name="connsiteY3" fmla="*/ 21158 h 103708"/>
              <a:gd name="connsiteX4" fmla="*/ 971550 w 2171700"/>
              <a:gd name="connsiteY4" fmla="*/ 33858 h 103708"/>
              <a:gd name="connsiteX5" fmla="*/ 984250 w 2171700"/>
              <a:gd name="connsiteY5" fmla="*/ 2108 h 103708"/>
              <a:gd name="connsiteX6" fmla="*/ 1085850 w 2171700"/>
              <a:gd name="connsiteY6" fmla="*/ 103708 h 103708"/>
              <a:gd name="connsiteX7" fmla="*/ 1168400 w 2171700"/>
              <a:gd name="connsiteY7" fmla="*/ 21158 h 103708"/>
              <a:gd name="connsiteX8" fmla="*/ 2171700 w 2171700"/>
              <a:gd name="connsiteY8" fmla="*/ 21158 h 103708"/>
              <a:gd name="connsiteX0" fmla="*/ 0 w 2171700"/>
              <a:gd name="connsiteY0" fmla="*/ 16150 h 105050"/>
              <a:gd name="connsiteX1" fmla="*/ 0 w 2171700"/>
              <a:gd name="connsiteY1" fmla="*/ 16150 h 105050"/>
              <a:gd name="connsiteX2" fmla="*/ 101600 w 2171700"/>
              <a:gd name="connsiteY2" fmla="*/ 9800 h 105050"/>
              <a:gd name="connsiteX3" fmla="*/ 774700 w 2171700"/>
              <a:gd name="connsiteY3" fmla="*/ 22500 h 105050"/>
              <a:gd name="connsiteX4" fmla="*/ 984250 w 2171700"/>
              <a:gd name="connsiteY4" fmla="*/ 3450 h 105050"/>
              <a:gd name="connsiteX5" fmla="*/ 1085850 w 2171700"/>
              <a:gd name="connsiteY5" fmla="*/ 105050 h 105050"/>
              <a:gd name="connsiteX6" fmla="*/ 1168400 w 2171700"/>
              <a:gd name="connsiteY6" fmla="*/ 22500 h 105050"/>
              <a:gd name="connsiteX7" fmla="*/ 2171700 w 2171700"/>
              <a:gd name="connsiteY7" fmla="*/ 22500 h 105050"/>
              <a:gd name="connsiteX0" fmla="*/ 0 w 2171700"/>
              <a:gd name="connsiteY0" fmla="*/ 18756 h 107656"/>
              <a:gd name="connsiteX1" fmla="*/ 0 w 2171700"/>
              <a:gd name="connsiteY1" fmla="*/ 18756 h 107656"/>
              <a:gd name="connsiteX2" fmla="*/ 101600 w 2171700"/>
              <a:gd name="connsiteY2" fmla="*/ 12406 h 107656"/>
              <a:gd name="connsiteX3" fmla="*/ 984250 w 2171700"/>
              <a:gd name="connsiteY3" fmla="*/ 6056 h 107656"/>
              <a:gd name="connsiteX4" fmla="*/ 1085850 w 2171700"/>
              <a:gd name="connsiteY4" fmla="*/ 107656 h 107656"/>
              <a:gd name="connsiteX5" fmla="*/ 1168400 w 2171700"/>
              <a:gd name="connsiteY5" fmla="*/ 25106 h 107656"/>
              <a:gd name="connsiteX6" fmla="*/ 2171700 w 2171700"/>
              <a:gd name="connsiteY6" fmla="*/ 25106 h 107656"/>
              <a:gd name="connsiteX0" fmla="*/ 0 w 2171700"/>
              <a:gd name="connsiteY0" fmla="*/ 23101 h 112001"/>
              <a:gd name="connsiteX1" fmla="*/ 0 w 2171700"/>
              <a:gd name="connsiteY1" fmla="*/ 23101 h 112001"/>
              <a:gd name="connsiteX2" fmla="*/ 101600 w 2171700"/>
              <a:gd name="connsiteY2" fmla="*/ 16751 h 112001"/>
              <a:gd name="connsiteX3" fmla="*/ 768350 w 2171700"/>
              <a:gd name="connsiteY3" fmla="*/ 4051 h 112001"/>
              <a:gd name="connsiteX4" fmla="*/ 984250 w 2171700"/>
              <a:gd name="connsiteY4" fmla="*/ 10401 h 112001"/>
              <a:gd name="connsiteX5" fmla="*/ 1085850 w 2171700"/>
              <a:gd name="connsiteY5" fmla="*/ 112001 h 112001"/>
              <a:gd name="connsiteX6" fmla="*/ 1168400 w 2171700"/>
              <a:gd name="connsiteY6" fmla="*/ 29451 h 112001"/>
              <a:gd name="connsiteX7" fmla="*/ 2171700 w 2171700"/>
              <a:gd name="connsiteY7" fmla="*/ 29451 h 112001"/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984250 w 2171700"/>
              <a:gd name="connsiteY3" fmla="*/ 0 h 101600"/>
              <a:gd name="connsiteX4" fmla="*/ 1085850 w 2171700"/>
              <a:gd name="connsiteY4" fmla="*/ 101600 h 101600"/>
              <a:gd name="connsiteX5" fmla="*/ 1168400 w 2171700"/>
              <a:gd name="connsiteY5" fmla="*/ 19050 h 101600"/>
              <a:gd name="connsiteX6" fmla="*/ 2171700 w 2171700"/>
              <a:gd name="connsiteY6" fmla="*/ 19050 h 10160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3868 h 92768"/>
              <a:gd name="connsiteX1" fmla="*/ 0 w 2171700"/>
              <a:gd name="connsiteY1" fmla="*/ 3868 h 92768"/>
              <a:gd name="connsiteX2" fmla="*/ 981868 w 2171700"/>
              <a:gd name="connsiteY2" fmla="*/ 9424 h 92768"/>
              <a:gd name="connsiteX3" fmla="*/ 1085850 w 2171700"/>
              <a:gd name="connsiteY3" fmla="*/ 92768 h 92768"/>
              <a:gd name="connsiteX4" fmla="*/ 1168400 w 2171700"/>
              <a:gd name="connsiteY4" fmla="*/ 10218 h 92768"/>
              <a:gd name="connsiteX5" fmla="*/ 2171700 w 2171700"/>
              <a:gd name="connsiteY5" fmla="*/ 10218 h 92768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1008061 w 2171700"/>
              <a:gd name="connsiteY2" fmla="*/ 7937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00" h="88900">
                <a:moveTo>
                  <a:pt x="0" y="0"/>
                </a:moveTo>
                <a:lnTo>
                  <a:pt x="0" y="0"/>
                </a:lnTo>
                <a:lnTo>
                  <a:pt x="1008061" y="7937"/>
                </a:lnTo>
                <a:lnTo>
                  <a:pt x="1085850" y="88900"/>
                </a:lnTo>
                <a:lnTo>
                  <a:pt x="1168400" y="6350"/>
                </a:lnTo>
                <a:lnTo>
                  <a:pt x="2171700" y="6350"/>
                </a:lnTo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5" name="Textplatzhalter 35"/>
          <p:cNvSpPr>
            <a:spLocks noGrp="1"/>
          </p:cNvSpPr>
          <p:nvPr>
            <p:ph type="body" sz="quarter" idx="57"/>
          </p:nvPr>
        </p:nvSpPr>
        <p:spPr>
          <a:xfrm>
            <a:off x="521451" y="1316906"/>
            <a:ext cx="3657185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58"/>
          </p:nvPr>
        </p:nvSpPr>
        <p:spPr>
          <a:xfrm>
            <a:off x="5030389" y="4563139"/>
            <a:ext cx="4356164" cy="828092"/>
          </a:xfrm>
        </p:spPr>
        <p:txBody>
          <a:bodyPr tIns="0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59" name="Bildplatzhalter 1"/>
          <p:cNvSpPr>
            <a:spLocks noGrp="1"/>
          </p:cNvSpPr>
          <p:nvPr>
            <p:ph type="pic" sz="quarter" idx="59"/>
          </p:nvPr>
        </p:nvSpPr>
        <p:spPr>
          <a:xfrm>
            <a:off x="5033765" y="1556792"/>
            <a:ext cx="4346023" cy="2716264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60" name="Textplatzhalter 35"/>
          <p:cNvSpPr>
            <a:spLocks noGrp="1"/>
          </p:cNvSpPr>
          <p:nvPr>
            <p:ph type="body" sz="quarter" idx="60"/>
          </p:nvPr>
        </p:nvSpPr>
        <p:spPr>
          <a:xfrm>
            <a:off x="5030389" y="1316906"/>
            <a:ext cx="3657185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17643199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berisch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6501172" y="2058998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7" name="Bildplatzhalter 2"/>
          <p:cNvSpPr>
            <a:spLocks noGrp="1"/>
          </p:cNvSpPr>
          <p:nvPr>
            <p:ph type="pic" sz="quarter" idx="19"/>
          </p:nvPr>
        </p:nvSpPr>
        <p:spPr>
          <a:xfrm>
            <a:off x="3513001" y="2058998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9" name="Bildplatzhalter 1"/>
          <p:cNvSpPr>
            <a:spLocks noGrp="1"/>
          </p:cNvSpPr>
          <p:nvPr>
            <p:ph type="pic" sz="quarter" idx="18"/>
          </p:nvPr>
        </p:nvSpPr>
        <p:spPr>
          <a:xfrm>
            <a:off x="524828" y="2058998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8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  <p:sp>
        <p:nvSpPr>
          <p:cNvPr id="37" name="Freihandform 36"/>
          <p:cNvSpPr/>
          <p:nvPr userDrawn="1"/>
        </p:nvSpPr>
        <p:spPr>
          <a:xfrm>
            <a:off x="525599" y="3933056"/>
            <a:ext cx="2879229" cy="86676"/>
          </a:xfrm>
          <a:custGeom>
            <a:avLst/>
            <a:gdLst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774700 w 2171700"/>
              <a:gd name="connsiteY3" fmla="*/ 19050 h 101600"/>
              <a:gd name="connsiteX4" fmla="*/ 971550 w 2171700"/>
              <a:gd name="connsiteY4" fmla="*/ 31750 h 101600"/>
              <a:gd name="connsiteX5" fmla="*/ 996950 w 2171700"/>
              <a:gd name="connsiteY5" fmla="*/ 38100 h 101600"/>
              <a:gd name="connsiteX6" fmla="*/ 984250 w 2171700"/>
              <a:gd name="connsiteY6" fmla="*/ 0 h 101600"/>
              <a:gd name="connsiteX7" fmla="*/ 1085850 w 2171700"/>
              <a:gd name="connsiteY7" fmla="*/ 101600 h 101600"/>
              <a:gd name="connsiteX8" fmla="*/ 1168400 w 2171700"/>
              <a:gd name="connsiteY8" fmla="*/ 19050 h 101600"/>
              <a:gd name="connsiteX9" fmla="*/ 2171700 w 2171700"/>
              <a:gd name="connsiteY9" fmla="*/ 19050 h 101600"/>
              <a:gd name="connsiteX0" fmla="*/ 0 w 2171700"/>
              <a:gd name="connsiteY0" fmla="*/ 14808 h 103708"/>
              <a:gd name="connsiteX1" fmla="*/ 0 w 2171700"/>
              <a:gd name="connsiteY1" fmla="*/ 14808 h 103708"/>
              <a:gd name="connsiteX2" fmla="*/ 101600 w 2171700"/>
              <a:gd name="connsiteY2" fmla="*/ 8458 h 103708"/>
              <a:gd name="connsiteX3" fmla="*/ 774700 w 2171700"/>
              <a:gd name="connsiteY3" fmla="*/ 21158 h 103708"/>
              <a:gd name="connsiteX4" fmla="*/ 971550 w 2171700"/>
              <a:gd name="connsiteY4" fmla="*/ 33858 h 103708"/>
              <a:gd name="connsiteX5" fmla="*/ 984250 w 2171700"/>
              <a:gd name="connsiteY5" fmla="*/ 2108 h 103708"/>
              <a:gd name="connsiteX6" fmla="*/ 1085850 w 2171700"/>
              <a:gd name="connsiteY6" fmla="*/ 103708 h 103708"/>
              <a:gd name="connsiteX7" fmla="*/ 1168400 w 2171700"/>
              <a:gd name="connsiteY7" fmla="*/ 21158 h 103708"/>
              <a:gd name="connsiteX8" fmla="*/ 2171700 w 2171700"/>
              <a:gd name="connsiteY8" fmla="*/ 21158 h 103708"/>
              <a:gd name="connsiteX0" fmla="*/ 0 w 2171700"/>
              <a:gd name="connsiteY0" fmla="*/ 16150 h 105050"/>
              <a:gd name="connsiteX1" fmla="*/ 0 w 2171700"/>
              <a:gd name="connsiteY1" fmla="*/ 16150 h 105050"/>
              <a:gd name="connsiteX2" fmla="*/ 101600 w 2171700"/>
              <a:gd name="connsiteY2" fmla="*/ 9800 h 105050"/>
              <a:gd name="connsiteX3" fmla="*/ 774700 w 2171700"/>
              <a:gd name="connsiteY3" fmla="*/ 22500 h 105050"/>
              <a:gd name="connsiteX4" fmla="*/ 984250 w 2171700"/>
              <a:gd name="connsiteY4" fmla="*/ 3450 h 105050"/>
              <a:gd name="connsiteX5" fmla="*/ 1085850 w 2171700"/>
              <a:gd name="connsiteY5" fmla="*/ 105050 h 105050"/>
              <a:gd name="connsiteX6" fmla="*/ 1168400 w 2171700"/>
              <a:gd name="connsiteY6" fmla="*/ 22500 h 105050"/>
              <a:gd name="connsiteX7" fmla="*/ 2171700 w 2171700"/>
              <a:gd name="connsiteY7" fmla="*/ 22500 h 105050"/>
              <a:gd name="connsiteX0" fmla="*/ 0 w 2171700"/>
              <a:gd name="connsiteY0" fmla="*/ 18756 h 107656"/>
              <a:gd name="connsiteX1" fmla="*/ 0 w 2171700"/>
              <a:gd name="connsiteY1" fmla="*/ 18756 h 107656"/>
              <a:gd name="connsiteX2" fmla="*/ 101600 w 2171700"/>
              <a:gd name="connsiteY2" fmla="*/ 12406 h 107656"/>
              <a:gd name="connsiteX3" fmla="*/ 984250 w 2171700"/>
              <a:gd name="connsiteY3" fmla="*/ 6056 h 107656"/>
              <a:gd name="connsiteX4" fmla="*/ 1085850 w 2171700"/>
              <a:gd name="connsiteY4" fmla="*/ 107656 h 107656"/>
              <a:gd name="connsiteX5" fmla="*/ 1168400 w 2171700"/>
              <a:gd name="connsiteY5" fmla="*/ 25106 h 107656"/>
              <a:gd name="connsiteX6" fmla="*/ 2171700 w 2171700"/>
              <a:gd name="connsiteY6" fmla="*/ 25106 h 107656"/>
              <a:gd name="connsiteX0" fmla="*/ 0 w 2171700"/>
              <a:gd name="connsiteY0" fmla="*/ 23101 h 112001"/>
              <a:gd name="connsiteX1" fmla="*/ 0 w 2171700"/>
              <a:gd name="connsiteY1" fmla="*/ 23101 h 112001"/>
              <a:gd name="connsiteX2" fmla="*/ 101600 w 2171700"/>
              <a:gd name="connsiteY2" fmla="*/ 16751 h 112001"/>
              <a:gd name="connsiteX3" fmla="*/ 768350 w 2171700"/>
              <a:gd name="connsiteY3" fmla="*/ 4051 h 112001"/>
              <a:gd name="connsiteX4" fmla="*/ 984250 w 2171700"/>
              <a:gd name="connsiteY4" fmla="*/ 10401 h 112001"/>
              <a:gd name="connsiteX5" fmla="*/ 1085850 w 2171700"/>
              <a:gd name="connsiteY5" fmla="*/ 112001 h 112001"/>
              <a:gd name="connsiteX6" fmla="*/ 1168400 w 2171700"/>
              <a:gd name="connsiteY6" fmla="*/ 29451 h 112001"/>
              <a:gd name="connsiteX7" fmla="*/ 2171700 w 2171700"/>
              <a:gd name="connsiteY7" fmla="*/ 29451 h 112001"/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984250 w 2171700"/>
              <a:gd name="connsiteY3" fmla="*/ 0 h 101600"/>
              <a:gd name="connsiteX4" fmla="*/ 1085850 w 2171700"/>
              <a:gd name="connsiteY4" fmla="*/ 101600 h 101600"/>
              <a:gd name="connsiteX5" fmla="*/ 1168400 w 2171700"/>
              <a:gd name="connsiteY5" fmla="*/ 19050 h 101600"/>
              <a:gd name="connsiteX6" fmla="*/ 2171700 w 2171700"/>
              <a:gd name="connsiteY6" fmla="*/ 19050 h 10160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3868 h 92768"/>
              <a:gd name="connsiteX1" fmla="*/ 0 w 2171700"/>
              <a:gd name="connsiteY1" fmla="*/ 3868 h 92768"/>
              <a:gd name="connsiteX2" fmla="*/ 981868 w 2171700"/>
              <a:gd name="connsiteY2" fmla="*/ 9424 h 92768"/>
              <a:gd name="connsiteX3" fmla="*/ 1085850 w 2171700"/>
              <a:gd name="connsiteY3" fmla="*/ 92768 h 92768"/>
              <a:gd name="connsiteX4" fmla="*/ 1168400 w 2171700"/>
              <a:gd name="connsiteY4" fmla="*/ 10218 h 92768"/>
              <a:gd name="connsiteX5" fmla="*/ 2171700 w 2171700"/>
              <a:gd name="connsiteY5" fmla="*/ 10218 h 92768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1008061 w 2171700"/>
              <a:gd name="connsiteY2" fmla="*/ 7937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00" h="88900">
                <a:moveTo>
                  <a:pt x="0" y="0"/>
                </a:moveTo>
                <a:lnTo>
                  <a:pt x="0" y="0"/>
                </a:lnTo>
                <a:lnTo>
                  <a:pt x="1008061" y="7937"/>
                </a:lnTo>
                <a:lnTo>
                  <a:pt x="1085850" y="88900"/>
                </a:lnTo>
                <a:lnTo>
                  <a:pt x="1168400" y="6350"/>
                </a:lnTo>
                <a:lnTo>
                  <a:pt x="2171700" y="6350"/>
                </a:lnTo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8" name="Freihandform 37"/>
          <p:cNvSpPr/>
          <p:nvPr userDrawn="1"/>
        </p:nvSpPr>
        <p:spPr>
          <a:xfrm>
            <a:off x="3510339" y="3933056"/>
            <a:ext cx="2879229" cy="86676"/>
          </a:xfrm>
          <a:custGeom>
            <a:avLst/>
            <a:gdLst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774700 w 2171700"/>
              <a:gd name="connsiteY3" fmla="*/ 19050 h 101600"/>
              <a:gd name="connsiteX4" fmla="*/ 971550 w 2171700"/>
              <a:gd name="connsiteY4" fmla="*/ 31750 h 101600"/>
              <a:gd name="connsiteX5" fmla="*/ 996950 w 2171700"/>
              <a:gd name="connsiteY5" fmla="*/ 38100 h 101600"/>
              <a:gd name="connsiteX6" fmla="*/ 984250 w 2171700"/>
              <a:gd name="connsiteY6" fmla="*/ 0 h 101600"/>
              <a:gd name="connsiteX7" fmla="*/ 1085850 w 2171700"/>
              <a:gd name="connsiteY7" fmla="*/ 101600 h 101600"/>
              <a:gd name="connsiteX8" fmla="*/ 1168400 w 2171700"/>
              <a:gd name="connsiteY8" fmla="*/ 19050 h 101600"/>
              <a:gd name="connsiteX9" fmla="*/ 2171700 w 2171700"/>
              <a:gd name="connsiteY9" fmla="*/ 19050 h 101600"/>
              <a:gd name="connsiteX0" fmla="*/ 0 w 2171700"/>
              <a:gd name="connsiteY0" fmla="*/ 14808 h 103708"/>
              <a:gd name="connsiteX1" fmla="*/ 0 w 2171700"/>
              <a:gd name="connsiteY1" fmla="*/ 14808 h 103708"/>
              <a:gd name="connsiteX2" fmla="*/ 101600 w 2171700"/>
              <a:gd name="connsiteY2" fmla="*/ 8458 h 103708"/>
              <a:gd name="connsiteX3" fmla="*/ 774700 w 2171700"/>
              <a:gd name="connsiteY3" fmla="*/ 21158 h 103708"/>
              <a:gd name="connsiteX4" fmla="*/ 971550 w 2171700"/>
              <a:gd name="connsiteY4" fmla="*/ 33858 h 103708"/>
              <a:gd name="connsiteX5" fmla="*/ 984250 w 2171700"/>
              <a:gd name="connsiteY5" fmla="*/ 2108 h 103708"/>
              <a:gd name="connsiteX6" fmla="*/ 1085850 w 2171700"/>
              <a:gd name="connsiteY6" fmla="*/ 103708 h 103708"/>
              <a:gd name="connsiteX7" fmla="*/ 1168400 w 2171700"/>
              <a:gd name="connsiteY7" fmla="*/ 21158 h 103708"/>
              <a:gd name="connsiteX8" fmla="*/ 2171700 w 2171700"/>
              <a:gd name="connsiteY8" fmla="*/ 21158 h 103708"/>
              <a:gd name="connsiteX0" fmla="*/ 0 w 2171700"/>
              <a:gd name="connsiteY0" fmla="*/ 16150 h 105050"/>
              <a:gd name="connsiteX1" fmla="*/ 0 w 2171700"/>
              <a:gd name="connsiteY1" fmla="*/ 16150 h 105050"/>
              <a:gd name="connsiteX2" fmla="*/ 101600 w 2171700"/>
              <a:gd name="connsiteY2" fmla="*/ 9800 h 105050"/>
              <a:gd name="connsiteX3" fmla="*/ 774700 w 2171700"/>
              <a:gd name="connsiteY3" fmla="*/ 22500 h 105050"/>
              <a:gd name="connsiteX4" fmla="*/ 984250 w 2171700"/>
              <a:gd name="connsiteY4" fmla="*/ 3450 h 105050"/>
              <a:gd name="connsiteX5" fmla="*/ 1085850 w 2171700"/>
              <a:gd name="connsiteY5" fmla="*/ 105050 h 105050"/>
              <a:gd name="connsiteX6" fmla="*/ 1168400 w 2171700"/>
              <a:gd name="connsiteY6" fmla="*/ 22500 h 105050"/>
              <a:gd name="connsiteX7" fmla="*/ 2171700 w 2171700"/>
              <a:gd name="connsiteY7" fmla="*/ 22500 h 105050"/>
              <a:gd name="connsiteX0" fmla="*/ 0 w 2171700"/>
              <a:gd name="connsiteY0" fmla="*/ 18756 h 107656"/>
              <a:gd name="connsiteX1" fmla="*/ 0 w 2171700"/>
              <a:gd name="connsiteY1" fmla="*/ 18756 h 107656"/>
              <a:gd name="connsiteX2" fmla="*/ 101600 w 2171700"/>
              <a:gd name="connsiteY2" fmla="*/ 12406 h 107656"/>
              <a:gd name="connsiteX3" fmla="*/ 984250 w 2171700"/>
              <a:gd name="connsiteY3" fmla="*/ 6056 h 107656"/>
              <a:gd name="connsiteX4" fmla="*/ 1085850 w 2171700"/>
              <a:gd name="connsiteY4" fmla="*/ 107656 h 107656"/>
              <a:gd name="connsiteX5" fmla="*/ 1168400 w 2171700"/>
              <a:gd name="connsiteY5" fmla="*/ 25106 h 107656"/>
              <a:gd name="connsiteX6" fmla="*/ 2171700 w 2171700"/>
              <a:gd name="connsiteY6" fmla="*/ 25106 h 107656"/>
              <a:gd name="connsiteX0" fmla="*/ 0 w 2171700"/>
              <a:gd name="connsiteY0" fmla="*/ 23101 h 112001"/>
              <a:gd name="connsiteX1" fmla="*/ 0 w 2171700"/>
              <a:gd name="connsiteY1" fmla="*/ 23101 h 112001"/>
              <a:gd name="connsiteX2" fmla="*/ 101600 w 2171700"/>
              <a:gd name="connsiteY2" fmla="*/ 16751 h 112001"/>
              <a:gd name="connsiteX3" fmla="*/ 768350 w 2171700"/>
              <a:gd name="connsiteY3" fmla="*/ 4051 h 112001"/>
              <a:gd name="connsiteX4" fmla="*/ 984250 w 2171700"/>
              <a:gd name="connsiteY4" fmla="*/ 10401 h 112001"/>
              <a:gd name="connsiteX5" fmla="*/ 1085850 w 2171700"/>
              <a:gd name="connsiteY5" fmla="*/ 112001 h 112001"/>
              <a:gd name="connsiteX6" fmla="*/ 1168400 w 2171700"/>
              <a:gd name="connsiteY6" fmla="*/ 29451 h 112001"/>
              <a:gd name="connsiteX7" fmla="*/ 2171700 w 2171700"/>
              <a:gd name="connsiteY7" fmla="*/ 29451 h 112001"/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984250 w 2171700"/>
              <a:gd name="connsiteY3" fmla="*/ 0 h 101600"/>
              <a:gd name="connsiteX4" fmla="*/ 1085850 w 2171700"/>
              <a:gd name="connsiteY4" fmla="*/ 101600 h 101600"/>
              <a:gd name="connsiteX5" fmla="*/ 1168400 w 2171700"/>
              <a:gd name="connsiteY5" fmla="*/ 19050 h 101600"/>
              <a:gd name="connsiteX6" fmla="*/ 2171700 w 2171700"/>
              <a:gd name="connsiteY6" fmla="*/ 19050 h 10160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3868 h 92768"/>
              <a:gd name="connsiteX1" fmla="*/ 0 w 2171700"/>
              <a:gd name="connsiteY1" fmla="*/ 3868 h 92768"/>
              <a:gd name="connsiteX2" fmla="*/ 981868 w 2171700"/>
              <a:gd name="connsiteY2" fmla="*/ 9424 h 92768"/>
              <a:gd name="connsiteX3" fmla="*/ 1085850 w 2171700"/>
              <a:gd name="connsiteY3" fmla="*/ 92768 h 92768"/>
              <a:gd name="connsiteX4" fmla="*/ 1168400 w 2171700"/>
              <a:gd name="connsiteY4" fmla="*/ 10218 h 92768"/>
              <a:gd name="connsiteX5" fmla="*/ 2171700 w 2171700"/>
              <a:gd name="connsiteY5" fmla="*/ 10218 h 92768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1008061 w 2171700"/>
              <a:gd name="connsiteY2" fmla="*/ 7937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00" h="88900">
                <a:moveTo>
                  <a:pt x="0" y="0"/>
                </a:moveTo>
                <a:lnTo>
                  <a:pt x="0" y="0"/>
                </a:lnTo>
                <a:lnTo>
                  <a:pt x="1008061" y="7937"/>
                </a:lnTo>
                <a:lnTo>
                  <a:pt x="1085850" y="88900"/>
                </a:lnTo>
                <a:lnTo>
                  <a:pt x="1168400" y="6350"/>
                </a:lnTo>
                <a:lnTo>
                  <a:pt x="2171700" y="6350"/>
                </a:lnTo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0" name="Freihandform 39"/>
          <p:cNvSpPr/>
          <p:nvPr userDrawn="1"/>
        </p:nvSpPr>
        <p:spPr>
          <a:xfrm>
            <a:off x="6512332" y="3933056"/>
            <a:ext cx="2879229" cy="86676"/>
          </a:xfrm>
          <a:custGeom>
            <a:avLst/>
            <a:gdLst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774700 w 2171700"/>
              <a:gd name="connsiteY3" fmla="*/ 19050 h 101600"/>
              <a:gd name="connsiteX4" fmla="*/ 971550 w 2171700"/>
              <a:gd name="connsiteY4" fmla="*/ 31750 h 101600"/>
              <a:gd name="connsiteX5" fmla="*/ 996950 w 2171700"/>
              <a:gd name="connsiteY5" fmla="*/ 38100 h 101600"/>
              <a:gd name="connsiteX6" fmla="*/ 984250 w 2171700"/>
              <a:gd name="connsiteY6" fmla="*/ 0 h 101600"/>
              <a:gd name="connsiteX7" fmla="*/ 1085850 w 2171700"/>
              <a:gd name="connsiteY7" fmla="*/ 101600 h 101600"/>
              <a:gd name="connsiteX8" fmla="*/ 1168400 w 2171700"/>
              <a:gd name="connsiteY8" fmla="*/ 19050 h 101600"/>
              <a:gd name="connsiteX9" fmla="*/ 2171700 w 2171700"/>
              <a:gd name="connsiteY9" fmla="*/ 19050 h 101600"/>
              <a:gd name="connsiteX0" fmla="*/ 0 w 2171700"/>
              <a:gd name="connsiteY0" fmla="*/ 14808 h 103708"/>
              <a:gd name="connsiteX1" fmla="*/ 0 w 2171700"/>
              <a:gd name="connsiteY1" fmla="*/ 14808 h 103708"/>
              <a:gd name="connsiteX2" fmla="*/ 101600 w 2171700"/>
              <a:gd name="connsiteY2" fmla="*/ 8458 h 103708"/>
              <a:gd name="connsiteX3" fmla="*/ 774700 w 2171700"/>
              <a:gd name="connsiteY3" fmla="*/ 21158 h 103708"/>
              <a:gd name="connsiteX4" fmla="*/ 971550 w 2171700"/>
              <a:gd name="connsiteY4" fmla="*/ 33858 h 103708"/>
              <a:gd name="connsiteX5" fmla="*/ 984250 w 2171700"/>
              <a:gd name="connsiteY5" fmla="*/ 2108 h 103708"/>
              <a:gd name="connsiteX6" fmla="*/ 1085850 w 2171700"/>
              <a:gd name="connsiteY6" fmla="*/ 103708 h 103708"/>
              <a:gd name="connsiteX7" fmla="*/ 1168400 w 2171700"/>
              <a:gd name="connsiteY7" fmla="*/ 21158 h 103708"/>
              <a:gd name="connsiteX8" fmla="*/ 2171700 w 2171700"/>
              <a:gd name="connsiteY8" fmla="*/ 21158 h 103708"/>
              <a:gd name="connsiteX0" fmla="*/ 0 w 2171700"/>
              <a:gd name="connsiteY0" fmla="*/ 16150 h 105050"/>
              <a:gd name="connsiteX1" fmla="*/ 0 w 2171700"/>
              <a:gd name="connsiteY1" fmla="*/ 16150 h 105050"/>
              <a:gd name="connsiteX2" fmla="*/ 101600 w 2171700"/>
              <a:gd name="connsiteY2" fmla="*/ 9800 h 105050"/>
              <a:gd name="connsiteX3" fmla="*/ 774700 w 2171700"/>
              <a:gd name="connsiteY3" fmla="*/ 22500 h 105050"/>
              <a:gd name="connsiteX4" fmla="*/ 984250 w 2171700"/>
              <a:gd name="connsiteY4" fmla="*/ 3450 h 105050"/>
              <a:gd name="connsiteX5" fmla="*/ 1085850 w 2171700"/>
              <a:gd name="connsiteY5" fmla="*/ 105050 h 105050"/>
              <a:gd name="connsiteX6" fmla="*/ 1168400 w 2171700"/>
              <a:gd name="connsiteY6" fmla="*/ 22500 h 105050"/>
              <a:gd name="connsiteX7" fmla="*/ 2171700 w 2171700"/>
              <a:gd name="connsiteY7" fmla="*/ 22500 h 105050"/>
              <a:gd name="connsiteX0" fmla="*/ 0 w 2171700"/>
              <a:gd name="connsiteY0" fmla="*/ 18756 h 107656"/>
              <a:gd name="connsiteX1" fmla="*/ 0 w 2171700"/>
              <a:gd name="connsiteY1" fmla="*/ 18756 h 107656"/>
              <a:gd name="connsiteX2" fmla="*/ 101600 w 2171700"/>
              <a:gd name="connsiteY2" fmla="*/ 12406 h 107656"/>
              <a:gd name="connsiteX3" fmla="*/ 984250 w 2171700"/>
              <a:gd name="connsiteY3" fmla="*/ 6056 h 107656"/>
              <a:gd name="connsiteX4" fmla="*/ 1085850 w 2171700"/>
              <a:gd name="connsiteY4" fmla="*/ 107656 h 107656"/>
              <a:gd name="connsiteX5" fmla="*/ 1168400 w 2171700"/>
              <a:gd name="connsiteY5" fmla="*/ 25106 h 107656"/>
              <a:gd name="connsiteX6" fmla="*/ 2171700 w 2171700"/>
              <a:gd name="connsiteY6" fmla="*/ 25106 h 107656"/>
              <a:gd name="connsiteX0" fmla="*/ 0 w 2171700"/>
              <a:gd name="connsiteY0" fmla="*/ 23101 h 112001"/>
              <a:gd name="connsiteX1" fmla="*/ 0 w 2171700"/>
              <a:gd name="connsiteY1" fmla="*/ 23101 h 112001"/>
              <a:gd name="connsiteX2" fmla="*/ 101600 w 2171700"/>
              <a:gd name="connsiteY2" fmla="*/ 16751 h 112001"/>
              <a:gd name="connsiteX3" fmla="*/ 768350 w 2171700"/>
              <a:gd name="connsiteY3" fmla="*/ 4051 h 112001"/>
              <a:gd name="connsiteX4" fmla="*/ 984250 w 2171700"/>
              <a:gd name="connsiteY4" fmla="*/ 10401 h 112001"/>
              <a:gd name="connsiteX5" fmla="*/ 1085850 w 2171700"/>
              <a:gd name="connsiteY5" fmla="*/ 112001 h 112001"/>
              <a:gd name="connsiteX6" fmla="*/ 1168400 w 2171700"/>
              <a:gd name="connsiteY6" fmla="*/ 29451 h 112001"/>
              <a:gd name="connsiteX7" fmla="*/ 2171700 w 2171700"/>
              <a:gd name="connsiteY7" fmla="*/ 29451 h 112001"/>
              <a:gd name="connsiteX0" fmla="*/ 0 w 2171700"/>
              <a:gd name="connsiteY0" fmla="*/ 12700 h 101600"/>
              <a:gd name="connsiteX1" fmla="*/ 0 w 2171700"/>
              <a:gd name="connsiteY1" fmla="*/ 12700 h 101600"/>
              <a:gd name="connsiteX2" fmla="*/ 101600 w 2171700"/>
              <a:gd name="connsiteY2" fmla="*/ 6350 h 101600"/>
              <a:gd name="connsiteX3" fmla="*/ 984250 w 2171700"/>
              <a:gd name="connsiteY3" fmla="*/ 0 h 101600"/>
              <a:gd name="connsiteX4" fmla="*/ 1085850 w 2171700"/>
              <a:gd name="connsiteY4" fmla="*/ 101600 h 101600"/>
              <a:gd name="connsiteX5" fmla="*/ 1168400 w 2171700"/>
              <a:gd name="connsiteY5" fmla="*/ 19050 h 101600"/>
              <a:gd name="connsiteX6" fmla="*/ 2171700 w 2171700"/>
              <a:gd name="connsiteY6" fmla="*/ 19050 h 10160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101600 w 2171700"/>
              <a:gd name="connsiteY2" fmla="*/ 0 h 95250"/>
              <a:gd name="connsiteX3" fmla="*/ 984250 w 2171700"/>
              <a:gd name="connsiteY3" fmla="*/ 0 h 95250"/>
              <a:gd name="connsiteX4" fmla="*/ 1085850 w 2171700"/>
              <a:gd name="connsiteY4" fmla="*/ 95250 h 95250"/>
              <a:gd name="connsiteX5" fmla="*/ 1168400 w 2171700"/>
              <a:gd name="connsiteY5" fmla="*/ 12700 h 95250"/>
              <a:gd name="connsiteX6" fmla="*/ 2171700 w 2171700"/>
              <a:gd name="connsiteY6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11776 h 100676"/>
              <a:gd name="connsiteX1" fmla="*/ 0 w 2171700"/>
              <a:gd name="connsiteY1" fmla="*/ 11776 h 100676"/>
              <a:gd name="connsiteX2" fmla="*/ 984250 w 2171700"/>
              <a:gd name="connsiteY2" fmla="*/ 5426 h 100676"/>
              <a:gd name="connsiteX3" fmla="*/ 1085850 w 2171700"/>
              <a:gd name="connsiteY3" fmla="*/ 100676 h 100676"/>
              <a:gd name="connsiteX4" fmla="*/ 1168400 w 2171700"/>
              <a:gd name="connsiteY4" fmla="*/ 18126 h 100676"/>
              <a:gd name="connsiteX5" fmla="*/ 2171700 w 2171700"/>
              <a:gd name="connsiteY5" fmla="*/ 18126 h 100676"/>
              <a:gd name="connsiteX0" fmla="*/ 0 w 2171700"/>
              <a:gd name="connsiteY0" fmla="*/ 6350 h 95250"/>
              <a:gd name="connsiteX1" fmla="*/ 0 w 2171700"/>
              <a:gd name="connsiteY1" fmla="*/ 6350 h 95250"/>
              <a:gd name="connsiteX2" fmla="*/ 984250 w 2171700"/>
              <a:gd name="connsiteY2" fmla="*/ 0 h 95250"/>
              <a:gd name="connsiteX3" fmla="*/ 1085850 w 2171700"/>
              <a:gd name="connsiteY3" fmla="*/ 95250 h 95250"/>
              <a:gd name="connsiteX4" fmla="*/ 1168400 w 2171700"/>
              <a:gd name="connsiteY4" fmla="*/ 12700 h 95250"/>
              <a:gd name="connsiteX5" fmla="*/ 2171700 w 2171700"/>
              <a:gd name="connsiteY5" fmla="*/ 12700 h 9525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3868 h 92768"/>
              <a:gd name="connsiteX1" fmla="*/ 0 w 2171700"/>
              <a:gd name="connsiteY1" fmla="*/ 3868 h 92768"/>
              <a:gd name="connsiteX2" fmla="*/ 981868 w 2171700"/>
              <a:gd name="connsiteY2" fmla="*/ 9424 h 92768"/>
              <a:gd name="connsiteX3" fmla="*/ 1085850 w 2171700"/>
              <a:gd name="connsiteY3" fmla="*/ 92768 h 92768"/>
              <a:gd name="connsiteX4" fmla="*/ 1168400 w 2171700"/>
              <a:gd name="connsiteY4" fmla="*/ 10218 h 92768"/>
              <a:gd name="connsiteX5" fmla="*/ 2171700 w 2171700"/>
              <a:gd name="connsiteY5" fmla="*/ 10218 h 92768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981868 w 2171700"/>
              <a:gd name="connsiteY2" fmla="*/ 5556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  <a:gd name="connsiteX0" fmla="*/ 0 w 2171700"/>
              <a:gd name="connsiteY0" fmla="*/ 0 h 88900"/>
              <a:gd name="connsiteX1" fmla="*/ 0 w 2171700"/>
              <a:gd name="connsiteY1" fmla="*/ 0 h 88900"/>
              <a:gd name="connsiteX2" fmla="*/ 1008061 w 2171700"/>
              <a:gd name="connsiteY2" fmla="*/ 7937 h 88900"/>
              <a:gd name="connsiteX3" fmla="*/ 1085850 w 2171700"/>
              <a:gd name="connsiteY3" fmla="*/ 88900 h 88900"/>
              <a:gd name="connsiteX4" fmla="*/ 1168400 w 2171700"/>
              <a:gd name="connsiteY4" fmla="*/ 6350 h 88900"/>
              <a:gd name="connsiteX5" fmla="*/ 2171700 w 2171700"/>
              <a:gd name="connsiteY5" fmla="*/ 63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00" h="88900">
                <a:moveTo>
                  <a:pt x="0" y="0"/>
                </a:moveTo>
                <a:lnTo>
                  <a:pt x="0" y="0"/>
                </a:lnTo>
                <a:lnTo>
                  <a:pt x="1008061" y="7937"/>
                </a:lnTo>
                <a:lnTo>
                  <a:pt x="1085850" y="88900"/>
                </a:lnTo>
                <a:lnTo>
                  <a:pt x="1168400" y="6350"/>
                </a:lnTo>
                <a:lnTo>
                  <a:pt x="2171700" y="6350"/>
                </a:lnTo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0" name="Textplatzhalter 35"/>
          <p:cNvSpPr>
            <a:spLocks noGrp="1"/>
          </p:cNvSpPr>
          <p:nvPr>
            <p:ph type="body" sz="quarter" idx="47"/>
          </p:nvPr>
        </p:nvSpPr>
        <p:spPr>
          <a:xfrm>
            <a:off x="524828" y="1819643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1" name="Textplatzhalter 35"/>
          <p:cNvSpPr>
            <a:spLocks noGrp="1"/>
          </p:cNvSpPr>
          <p:nvPr>
            <p:ph type="body" sz="quarter" idx="48"/>
          </p:nvPr>
        </p:nvSpPr>
        <p:spPr>
          <a:xfrm>
            <a:off x="3510339" y="1819643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53" name="Textplatzhalter 35"/>
          <p:cNvSpPr>
            <a:spLocks noGrp="1"/>
          </p:cNvSpPr>
          <p:nvPr>
            <p:ph type="body" sz="quarter" idx="49"/>
          </p:nvPr>
        </p:nvSpPr>
        <p:spPr>
          <a:xfrm>
            <a:off x="6501172" y="1819643"/>
            <a:ext cx="2417883" cy="239355"/>
          </a:xfrm>
        </p:spPr>
        <p:txBody>
          <a:bodyPr tIns="36000"/>
          <a:lstStyle>
            <a:lvl1pPr marL="0" indent="0">
              <a:lnSpc>
                <a:spcPts val="1400"/>
              </a:lnSpc>
              <a:buFontTx/>
              <a:buNone/>
              <a:defRPr sz="1400"/>
            </a:lvl1pPr>
          </a:lstStyle>
          <a:p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50"/>
          </p:nvPr>
        </p:nvSpPr>
        <p:spPr>
          <a:xfrm>
            <a:off x="3513001" y="4149081"/>
            <a:ext cx="2880000" cy="828092"/>
          </a:xfrm>
        </p:spPr>
        <p:txBody>
          <a:bodyPr tIns="0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54"/>
          </p:nvPr>
        </p:nvSpPr>
        <p:spPr>
          <a:xfrm>
            <a:off x="6512332" y="4149081"/>
            <a:ext cx="2880000" cy="828092"/>
          </a:xfrm>
        </p:spPr>
        <p:txBody>
          <a:bodyPr tIns="0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57" name="Textplatzhalter 5"/>
          <p:cNvSpPr>
            <a:spLocks noGrp="1"/>
          </p:cNvSpPr>
          <p:nvPr>
            <p:ph type="body" sz="quarter" idx="55"/>
          </p:nvPr>
        </p:nvSpPr>
        <p:spPr>
          <a:xfrm>
            <a:off x="521451" y="4149081"/>
            <a:ext cx="2880000" cy="828092"/>
          </a:xfrm>
        </p:spPr>
        <p:txBody>
          <a:bodyPr tIns="0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86240005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4316400"/>
          </a:xfrm>
        </p:spPr>
        <p:txBody>
          <a:bodyPr lIns="396000" tIns="180000" rIns="39600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Kapitelplatzhalter"/>
          <p:cNvSpPr>
            <a:spLocks noGrp="1"/>
          </p:cNvSpPr>
          <p:nvPr>
            <p:ph type="body" idx="1" hasCustomPrompt="1"/>
          </p:nvPr>
        </p:nvSpPr>
        <p:spPr>
          <a:xfrm>
            <a:off x="-15552" y="4453200"/>
            <a:ext cx="2145000" cy="1260000"/>
          </a:xfrm>
          <a:solidFill>
            <a:schemeClr val="bg1">
              <a:alpha val="85000"/>
            </a:schemeClr>
          </a:solidFill>
        </p:spPr>
        <p:txBody>
          <a:bodyPr lIns="525600" tIns="72000" rIns="396000" bIns="72000" anchor="ctr" anchorCtr="0"/>
          <a:lstStyle>
            <a:lvl1pPr marL="0" indent="0" algn="l">
              <a:buNone/>
              <a:defRPr sz="6000" b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2" name="Sensorstrahl"/>
          <p:cNvSpPr/>
          <p:nvPr userDrawn="1"/>
        </p:nvSpPr>
        <p:spPr>
          <a:xfrm>
            <a:off x="0" y="4316400"/>
            <a:ext cx="9906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9906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Kapiteltitel</a:t>
            </a:r>
            <a:br>
              <a:rPr lang="de-DE" dirty="0"/>
            </a:br>
            <a:r>
              <a:rPr lang="de-DE" dirty="0"/>
              <a:t>(Kapitelnummer ggf. Unten)</a:t>
            </a:r>
          </a:p>
        </p:txBody>
      </p:sp>
    </p:spTree>
    <p:extLst>
      <p:ext uri="{BB962C8B-B14F-4D97-AF65-F5344CB8AC3E}">
        <p14:creationId xmlns:p14="http://schemas.microsoft.com/office/powerpoint/2010/main" val="322779547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vollflächig mit Titelbander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944563"/>
            <a:ext cx="9906000" cy="5653087"/>
          </a:xfrm>
        </p:spPr>
        <p:txBody>
          <a:bodyPr lIns="396000" tIns="180000" rIns="396000" bIns="180000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4" name="Subheadline"/>
          <p:cNvSpPr>
            <a:spLocks noGrp="1"/>
          </p:cNvSpPr>
          <p:nvPr>
            <p:ph type="body" sz="half" idx="2" hasCustomPrompt="1"/>
          </p:nvPr>
        </p:nvSpPr>
        <p:spPr>
          <a:xfrm>
            <a:off x="0" y="5220000"/>
            <a:ext cx="9906000" cy="540000"/>
          </a:xfrm>
          <a:solidFill>
            <a:srgbClr val="FFFFFF">
              <a:alpha val="85882"/>
            </a:srgbClr>
          </a:solidFill>
        </p:spPr>
        <p:txBody>
          <a:bodyPr lIns="525600" tIns="36000" rIns="525600" bIns="36000"/>
          <a:lstStyle>
            <a:lvl1pPr marL="0" indent="0">
              <a:buNone/>
              <a:defRPr sz="2000" cap="all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-1" y="4500000"/>
            <a:ext cx="9906000" cy="720000"/>
          </a:xfrm>
          <a:solidFill>
            <a:srgbClr val="FFFFFF">
              <a:alpha val="85882"/>
            </a:srgbClr>
          </a:solidFill>
        </p:spPr>
        <p:txBody>
          <a:bodyPr lIns="525600" tIns="36000" rIns="525600" bIns="36000" anchor="b"/>
          <a:lstStyle>
            <a:lvl1pPr algn="l">
              <a:defRPr sz="2400" b="0"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248766870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ensorstrahl"/>
          <p:cNvSpPr/>
          <p:nvPr userDrawn="1"/>
        </p:nvSpPr>
        <p:spPr>
          <a:xfrm>
            <a:off x="0" y="4316400"/>
            <a:ext cx="9906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9906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Ansprechpartner</a:t>
            </a:r>
            <a:br>
              <a:rPr lang="de-DE" dirty="0"/>
            </a:br>
            <a:r>
              <a:rPr lang="de-DE" dirty="0"/>
              <a:t>Abteilung</a:t>
            </a:r>
            <a:br>
              <a:rPr lang="de-DE" dirty="0"/>
            </a:br>
            <a:r>
              <a:rPr lang="de-DE" dirty="0"/>
              <a:t>ggf. Telefon / E-Mail</a:t>
            </a:r>
          </a:p>
        </p:txBody>
      </p:sp>
      <p:sp>
        <p:nvSpPr>
          <p:cNvPr id="13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9906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881530314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0047169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itel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25600" y="944563"/>
            <a:ext cx="8856000" cy="5653087"/>
          </a:xfrm>
        </p:spPr>
        <p:txBody>
          <a:bodyPr bIns="72000"/>
          <a:lstStyle>
            <a:lvl4pPr>
              <a:defRPr sz="1600"/>
            </a:lvl4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61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FOLIENTITEL 2-ZEILIG</a:t>
            </a:r>
            <a:br>
              <a:rPr lang="de-DE" noProof="0" dirty="0"/>
            </a:br>
            <a:r>
              <a:rPr lang="de-DE" noProof="0" dirty="0"/>
              <a:t>OHNE Subheadline</a:t>
            </a:r>
          </a:p>
        </p:txBody>
      </p:sp>
    </p:spTree>
    <p:extLst>
      <p:ext uri="{BB962C8B-B14F-4D97-AF65-F5344CB8AC3E}">
        <p14:creationId xmlns:p14="http://schemas.microsoft.com/office/powerpoint/2010/main" val="70762406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9" name="Bildplatzhalter"/>
          <p:cNvSpPr>
            <a:spLocks noGrp="1"/>
          </p:cNvSpPr>
          <p:nvPr>
            <p:ph type="pic" sz="quarter" idx="14"/>
          </p:nvPr>
        </p:nvSpPr>
        <p:spPr>
          <a:xfrm>
            <a:off x="5030389" y="944563"/>
            <a:ext cx="4351103" cy="5653087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25600" y="944563"/>
            <a:ext cx="4349400" cy="5653087"/>
          </a:xfrm>
        </p:spPr>
        <p:txBody>
          <a:bodyPr bIns="7200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1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0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408017559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5030999" y="944563"/>
            <a:ext cx="4350493" cy="5653087"/>
          </a:xfrm>
        </p:spPr>
        <p:txBody>
          <a:bodyPr bIns="7200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9" name="Bildplatzhalter"/>
          <p:cNvSpPr>
            <a:spLocks noGrp="1"/>
          </p:cNvSpPr>
          <p:nvPr>
            <p:ph type="pic" sz="quarter" idx="14"/>
          </p:nvPr>
        </p:nvSpPr>
        <p:spPr>
          <a:xfrm>
            <a:off x="525600" y="944563"/>
            <a:ext cx="4349400" cy="5653087"/>
          </a:xfrm>
        </p:spPr>
        <p:txBody>
          <a:bodyPr lIns="0" tIns="180000" rIns="0" bIns="180000"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0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393953328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5031000" y="1304764"/>
            <a:ext cx="4351126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523874" y="1304764"/>
            <a:ext cx="4351125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Spaltenüberschrift 2"/>
          <p:cNvSpPr>
            <a:spLocks noGrp="1"/>
          </p:cNvSpPr>
          <p:nvPr>
            <p:ph type="body" idx="16" hasCustomPrompt="1"/>
          </p:nvPr>
        </p:nvSpPr>
        <p:spPr>
          <a:xfrm>
            <a:off x="5030999" y="900000"/>
            <a:ext cx="4351127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9" name="Spaltenüberschrift 1"/>
          <p:cNvSpPr>
            <a:spLocks noGrp="1"/>
          </p:cNvSpPr>
          <p:nvPr>
            <p:ph type="body" idx="14" hasCustomPrompt="1"/>
          </p:nvPr>
        </p:nvSpPr>
        <p:spPr>
          <a:xfrm>
            <a:off x="523873" y="900000"/>
            <a:ext cx="4350355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cxnSp>
        <p:nvCxnSpPr>
          <p:cNvPr id="12" name="Trennstrich Spaltenüberschrift"/>
          <p:cNvCxnSpPr/>
          <p:nvPr userDrawn="1"/>
        </p:nvCxnSpPr>
        <p:spPr>
          <a:xfrm>
            <a:off x="0" y="1260000"/>
            <a:ext cx="9906000" cy="0"/>
          </a:xfrm>
          <a:prstGeom prst="line">
            <a:avLst/>
          </a:prstGeom>
          <a:ln w="9525" cap="sq">
            <a:solidFill>
              <a:srgbClr val="C4CAC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5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316952727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5"/>
          </p:nvPr>
        </p:nvSpPr>
        <p:spPr>
          <a:xfrm>
            <a:off x="6501172" y="1304764"/>
            <a:ext cx="2880000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13000" y="1304764"/>
            <a:ext cx="2880000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523874" y="1304764"/>
            <a:ext cx="2880049" cy="529288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4" name="Spaltenüberschrift 3"/>
          <p:cNvSpPr>
            <a:spLocks noGrp="1"/>
          </p:cNvSpPr>
          <p:nvPr>
            <p:ph type="body" idx="17" hasCustomPrompt="1"/>
          </p:nvPr>
        </p:nvSpPr>
        <p:spPr>
          <a:xfrm>
            <a:off x="6501172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13" name="Spaltenüberschrift 2"/>
          <p:cNvSpPr>
            <a:spLocks noGrp="1"/>
          </p:cNvSpPr>
          <p:nvPr>
            <p:ph type="body" idx="16" hasCustomPrompt="1"/>
          </p:nvPr>
        </p:nvSpPr>
        <p:spPr>
          <a:xfrm>
            <a:off x="3513000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9" name="Spaltenüberschrift 1"/>
          <p:cNvSpPr>
            <a:spLocks noGrp="1"/>
          </p:cNvSpPr>
          <p:nvPr>
            <p:ph type="body" idx="14" hasCustomPrompt="1"/>
          </p:nvPr>
        </p:nvSpPr>
        <p:spPr>
          <a:xfrm>
            <a:off x="523923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cxnSp>
        <p:nvCxnSpPr>
          <p:cNvPr id="15" name="Trennlinie Spaltenüberschrift"/>
          <p:cNvCxnSpPr/>
          <p:nvPr userDrawn="1"/>
        </p:nvCxnSpPr>
        <p:spPr>
          <a:xfrm>
            <a:off x="0" y="1260000"/>
            <a:ext cx="9906000" cy="0"/>
          </a:xfrm>
          <a:prstGeom prst="line">
            <a:avLst/>
          </a:prstGeom>
          <a:ln w="9525" cap="sq">
            <a:solidFill>
              <a:srgbClr val="C4CAC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8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293664661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0"/>
          </p:nvPr>
        </p:nvSpPr>
        <p:spPr>
          <a:xfrm>
            <a:off x="6501172" y="4748975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9"/>
          </p:nvPr>
        </p:nvSpPr>
        <p:spPr>
          <a:xfrm>
            <a:off x="3513001" y="4748975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Bildplatzhalter 1"/>
          <p:cNvSpPr>
            <a:spLocks noGrp="1"/>
          </p:cNvSpPr>
          <p:nvPr>
            <p:ph type="pic" sz="quarter" idx="18"/>
          </p:nvPr>
        </p:nvSpPr>
        <p:spPr>
          <a:xfrm>
            <a:off x="524828" y="4748975"/>
            <a:ext cx="2880000" cy="1800000"/>
          </a:xfrm>
        </p:spPr>
        <p:txBody>
          <a:bodyPr lIns="0" tIns="180000" rIns="0" bIns="180000"/>
          <a:lstStyle>
            <a:lvl1pPr marL="0" indent="0">
              <a:buFont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7" name="Inhaltsplatzhalter 3"/>
          <p:cNvSpPr>
            <a:spLocks noGrp="1"/>
          </p:cNvSpPr>
          <p:nvPr>
            <p:ph sz="half" idx="15"/>
          </p:nvPr>
        </p:nvSpPr>
        <p:spPr>
          <a:xfrm>
            <a:off x="6501172" y="1304764"/>
            <a:ext cx="2880000" cy="344723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35" name="Inhaltsplatzhalter 2"/>
          <p:cNvSpPr>
            <a:spLocks noGrp="1"/>
          </p:cNvSpPr>
          <p:nvPr>
            <p:ph sz="half" idx="2"/>
          </p:nvPr>
        </p:nvSpPr>
        <p:spPr>
          <a:xfrm>
            <a:off x="3513000" y="1304764"/>
            <a:ext cx="2880000" cy="344723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34" name="Inhaltsplatzhalter 1"/>
          <p:cNvSpPr>
            <a:spLocks noGrp="1"/>
          </p:cNvSpPr>
          <p:nvPr>
            <p:ph sz="half" idx="1"/>
          </p:nvPr>
        </p:nvSpPr>
        <p:spPr>
          <a:xfrm>
            <a:off x="524828" y="1304764"/>
            <a:ext cx="2880000" cy="3447236"/>
          </a:xfrm>
        </p:spPr>
        <p:txBody>
          <a:bodyPr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1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39" name="Spaltenüberschrift 3"/>
          <p:cNvSpPr>
            <a:spLocks noGrp="1"/>
          </p:cNvSpPr>
          <p:nvPr>
            <p:ph type="body" idx="17" hasCustomPrompt="1"/>
          </p:nvPr>
        </p:nvSpPr>
        <p:spPr>
          <a:xfrm>
            <a:off x="6501172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38" name="Spaltenüberschrift 2"/>
          <p:cNvSpPr>
            <a:spLocks noGrp="1"/>
          </p:cNvSpPr>
          <p:nvPr>
            <p:ph type="body" idx="16" hasCustomPrompt="1"/>
          </p:nvPr>
        </p:nvSpPr>
        <p:spPr>
          <a:xfrm>
            <a:off x="3513000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sp>
        <p:nvSpPr>
          <p:cNvPr id="36" name="Spaltenüberschrift 1"/>
          <p:cNvSpPr>
            <a:spLocks noGrp="1"/>
          </p:cNvSpPr>
          <p:nvPr>
            <p:ph type="body" idx="14" hasCustomPrompt="1"/>
          </p:nvPr>
        </p:nvSpPr>
        <p:spPr>
          <a:xfrm>
            <a:off x="524828" y="900000"/>
            <a:ext cx="2880000" cy="360000"/>
          </a:xfrm>
        </p:spPr>
        <p:txBody>
          <a:bodyPr tIns="0" anchor="ctr" anchorCtr="0"/>
          <a:lstStyle>
            <a:lvl1pPr marL="0" indent="0" algn="ctr">
              <a:buNone/>
              <a:defRPr sz="18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Spaltenüberschrift</a:t>
            </a:r>
          </a:p>
        </p:txBody>
      </p:sp>
      <p:cxnSp>
        <p:nvCxnSpPr>
          <p:cNvPr id="18" name="Trennlinie Spaltenüberschrift"/>
          <p:cNvCxnSpPr/>
          <p:nvPr userDrawn="1"/>
        </p:nvCxnSpPr>
        <p:spPr>
          <a:xfrm>
            <a:off x="0" y="1260000"/>
            <a:ext cx="9906000" cy="0"/>
          </a:xfrm>
          <a:prstGeom prst="line">
            <a:avLst/>
          </a:prstGeom>
          <a:ln w="9525" cap="sq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headline"/>
          <p:cNvSpPr>
            <a:spLocks noGrp="1"/>
          </p:cNvSpPr>
          <p:nvPr>
            <p:ph type="body" idx="13" hasCustomPrompt="1"/>
          </p:nvPr>
        </p:nvSpPr>
        <p:spPr>
          <a:xfrm>
            <a:off x="525600" y="548680"/>
            <a:ext cx="7308000" cy="288000"/>
          </a:xfrm>
        </p:spPr>
        <p:txBody>
          <a:bodyPr tIns="0" anchor="t" anchorCtr="0"/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1-ZEILIG</a:t>
            </a:r>
          </a:p>
        </p:txBody>
      </p:sp>
      <p:sp>
        <p:nvSpPr>
          <p:cNvPr id="19" name="Titel"/>
          <p:cNvSpPr>
            <a:spLocks noGrp="1"/>
          </p:cNvSpPr>
          <p:nvPr>
            <p:ph type="title" hasCustomPrompt="1"/>
          </p:nvPr>
        </p:nvSpPr>
        <p:spPr>
          <a:xfrm>
            <a:off x="525600" y="288000"/>
            <a:ext cx="7308000" cy="260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err="1"/>
              <a:t>folientitel</a:t>
            </a:r>
            <a:r>
              <a:rPr lang="de-DE" noProof="0" dirty="0"/>
              <a:t> 1-ZEILIG</a:t>
            </a:r>
          </a:p>
        </p:txBody>
      </p:sp>
    </p:spTree>
    <p:extLst>
      <p:ext uri="{BB962C8B-B14F-4D97-AF65-F5344CB8AC3E}">
        <p14:creationId xmlns:p14="http://schemas.microsoft.com/office/powerpoint/2010/main" val="396697426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Hilfslinie oben links"/>
          <p:cNvCxnSpPr/>
          <p:nvPr/>
        </p:nvCxnSpPr>
        <p:spPr>
          <a:xfrm>
            <a:off x="-390000" y="943200"/>
            <a:ext cx="312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ilfslinie oben rechts"/>
          <p:cNvCxnSpPr/>
          <p:nvPr/>
        </p:nvCxnSpPr>
        <p:spPr>
          <a:xfrm>
            <a:off x="9984000" y="943200"/>
            <a:ext cx="312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Hilfslinie unten rechts"/>
          <p:cNvCxnSpPr/>
          <p:nvPr/>
        </p:nvCxnSpPr>
        <p:spPr>
          <a:xfrm>
            <a:off x="9997020" y="6595200"/>
            <a:ext cx="312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ilfslinie unten links"/>
          <p:cNvCxnSpPr/>
          <p:nvPr/>
        </p:nvCxnSpPr>
        <p:spPr>
          <a:xfrm>
            <a:off x="-387619" y="6595200"/>
            <a:ext cx="312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Hilfslinie unten links"/>
          <p:cNvCxnSpPr/>
          <p:nvPr/>
        </p:nvCxnSpPr>
        <p:spPr>
          <a:xfrm>
            <a:off x="525600" y="6930000"/>
            <a:ext cx="0" cy="288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Hilfslinie unten rechts"/>
          <p:cNvCxnSpPr/>
          <p:nvPr/>
        </p:nvCxnSpPr>
        <p:spPr>
          <a:xfrm>
            <a:off x="9381600" y="6954271"/>
            <a:ext cx="0" cy="288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Hilfslinie oben rechts"/>
          <p:cNvCxnSpPr/>
          <p:nvPr/>
        </p:nvCxnSpPr>
        <p:spPr>
          <a:xfrm>
            <a:off x="9381600" y="-360000"/>
            <a:ext cx="0" cy="288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Hilfslinie oben links"/>
          <p:cNvCxnSpPr/>
          <p:nvPr/>
        </p:nvCxnSpPr>
        <p:spPr>
          <a:xfrm>
            <a:off x="525600" y="-360000"/>
            <a:ext cx="0" cy="288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Hilfslinie Mitte links"/>
          <p:cNvCxnSpPr/>
          <p:nvPr/>
        </p:nvCxnSpPr>
        <p:spPr>
          <a:xfrm>
            <a:off x="-234000" y="3769200"/>
            <a:ext cx="156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Hilfslinie Mitte oben"/>
          <p:cNvCxnSpPr/>
          <p:nvPr/>
        </p:nvCxnSpPr>
        <p:spPr>
          <a:xfrm>
            <a:off x="4950619" y="-216000"/>
            <a:ext cx="0" cy="144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Hilfslinie Mitte rechts"/>
          <p:cNvCxnSpPr/>
          <p:nvPr/>
        </p:nvCxnSpPr>
        <p:spPr>
          <a:xfrm>
            <a:off x="9984000" y="3769200"/>
            <a:ext cx="156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Hilfslinie Mitte unten"/>
          <p:cNvCxnSpPr/>
          <p:nvPr/>
        </p:nvCxnSpPr>
        <p:spPr>
          <a:xfrm>
            <a:off x="4950619" y="6930000"/>
            <a:ext cx="0" cy="144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nweis Mittel Inhaltsbereich"/>
          <p:cNvSpPr txBox="1"/>
          <p:nvPr/>
        </p:nvSpPr>
        <p:spPr>
          <a:xfrm>
            <a:off x="-1248000" y="3546000"/>
            <a:ext cx="1170000" cy="216000"/>
          </a:xfrm>
          <a:prstGeom prst="rect">
            <a:avLst/>
          </a:prstGeom>
          <a:noFill/>
        </p:spPr>
        <p:txBody>
          <a:bodyPr wrap="square" lIns="0" tIns="0" rIns="0" bIns="36000" rtlCol="0" anchor="b" anchorCtr="0">
            <a:noAutofit/>
          </a:bodyPr>
          <a:lstStyle/>
          <a:p>
            <a:pPr algn="r"/>
            <a:r>
              <a:rPr lang="de-DE" sz="900" noProof="0" dirty="0">
                <a:solidFill>
                  <a:srgbClr val="FFFFFF"/>
                </a:solidFill>
              </a:rPr>
              <a:t>Mitte Inhaltsbereich</a:t>
            </a: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8477892" y="6652800"/>
            <a:ext cx="903600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fld id="{1FB8D038-2D38-4B10-A0EB-C05CC9130EB2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1560000" y="6652800"/>
            <a:ext cx="6786000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525600" y="6652800"/>
            <a:ext cx="902992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Datum</a:t>
            </a:r>
          </a:p>
        </p:txBody>
      </p:sp>
      <p:cxnSp>
        <p:nvCxnSpPr>
          <p:cNvPr id="12" name="Trennstrich Fußzeile"/>
          <p:cNvCxnSpPr/>
          <p:nvPr/>
        </p:nvCxnSpPr>
        <p:spPr>
          <a:xfrm flipV="1">
            <a:off x="0" y="6624000"/>
            <a:ext cx="938212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"/>
          <p:cNvSpPr>
            <a:spLocks noGrp="1"/>
          </p:cNvSpPr>
          <p:nvPr>
            <p:ph type="body" idx="1"/>
          </p:nvPr>
        </p:nvSpPr>
        <p:spPr>
          <a:xfrm>
            <a:off x="523875" y="944563"/>
            <a:ext cx="8858250" cy="5653087"/>
          </a:xfrm>
          <a:prstGeom prst="rect">
            <a:avLst/>
          </a:prstGeom>
          <a:noFill/>
        </p:spPr>
        <p:txBody>
          <a:bodyPr vert="horz" lIns="0" tIns="14400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cxnSp>
        <p:nvCxnSpPr>
          <p:cNvPr id="7" name="Trennstrich Titel"/>
          <p:cNvCxnSpPr/>
          <p:nvPr/>
        </p:nvCxnSpPr>
        <p:spPr>
          <a:xfrm>
            <a:off x="0" y="900000"/>
            <a:ext cx="9906000" cy="0"/>
          </a:xfrm>
          <a:prstGeom prst="line">
            <a:avLst/>
          </a:prstGeom>
          <a:ln w="9525" cap="sq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Logo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24" y="306750"/>
            <a:ext cx="1229868" cy="504000"/>
          </a:xfrm>
          <a:prstGeom prst="rect">
            <a:avLst/>
          </a:prstGeom>
        </p:spPr>
      </p:pic>
      <p:sp>
        <p:nvSpPr>
          <p:cNvPr id="2" name="Titelplatzhalter"/>
          <p:cNvSpPr>
            <a:spLocks noGrp="1"/>
          </p:cNvSpPr>
          <p:nvPr>
            <p:ph type="title"/>
          </p:nvPr>
        </p:nvSpPr>
        <p:spPr>
          <a:xfrm>
            <a:off x="525600" y="288000"/>
            <a:ext cx="7308000" cy="61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TITELMASTERFORMAT</a:t>
            </a:r>
            <a:br>
              <a:rPr lang="de-DE" noProof="0" dirty="0"/>
            </a:br>
            <a:r>
              <a:rPr lang="de-DE" noProof="0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888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2" r:id="rId3"/>
    <p:sldLayoutId id="2147483650" r:id="rId4"/>
    <p:sldLayoutId id="2147483663" r:id="rId5"/>
    <p:sldLayoutId id="2147483664" r:id="rId6"/>
    <p:sldLayoutId id="2147483652" r:id="rId7"/>
    <p:sldLayoutId id="2147483659" r:id="rId8"/>
    <p:sldLayoutId id="2147483665" r:id="rId9"/>
    <p:sldLayoutId id="2147483666" r:id="rId10"/>
    <p:sldLayoutId id="2147483658" r:id="rId11"/>
    <p:sldLayoutId id="2147483654" r:id="rId12"/>
    <p:sldLayoutId id="2147483651" r:id="rId13"/>
    <p:sldLayoutId id="2147483657" r:id="rId14"/>
    <p:sldLayoutId id="2147483660" r:id="rId15"/>
    <p:sldLayoutId id="2147483661" r:id="rId16"/>
  </p:sldLayoutIdLst>
  <p:transition>
    <p:zoom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600"/>
        </a:spcBef>
        <a:spcAft>
          <a:spcPts val="0"/>
        </a:spcAft>
        <a:buClr>
          <a:srgbClr val="000000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600"/>
        </a:spcBef>
        <a:spcAft>
          <a:spcPts val="0"/>
        </a:spcAft>
        <a:buClr>
          <a:srgbClr val="000000"/>
        </a:buClr>
        <a:buSzPct val="100000"/>
        <a:buFont typeface="SICK Franklin Condensed" pitchFamily="2" charset="0"/>
        <a:buChar char="▸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600"/>
        </a:spcBef>
        <a:spcAft>
          <a:spcPts val="0"/>
        </a:spcAft>
        <a:buClr>
          <a:srgbClr val="000000"/>
        </a:buClr>
        <a:buSzPct val="100000"/>
        <a:buFont typeface="SICK Franklin Condensed" pitchFamily="2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9875" algn="l" defTabSz="914400" rtl="0" eaLnBrk="1" latinLnBrk="0" hangingPunct="1">
        <a:spcBef>
          <a:spcPts val="600"/>
        </a:spcBef>
        <a:spcAft>
          <a:spcPts val="0"/>
        </a:spcAft>
        <a:buClr>
          <a:srgbClr val="000000"/>
        </a:buClr>
        <a:buSzPct val="100000"/>
        <a:buFont typeface="SICK Franklin Condensed" pitchFamily="2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71463" algn="l" defTabSz="914400" rtl="0" eaLnBrk="1" latinLnBrk="0" hangingPunct="1">
        <a:spcBef>
          <a:spcPts val="600"/>
        </a:spcBef>
        <a:spcAft>
          <a:spcPts val="0"/>
        </a:spcAft>
        <a:buSzPct val="100000"/>
        <a:buFont typeface="Arial" panose="020B0604020202020204" pitchFamily="34" charset="0"/>
        <a:buChar char="•"/>
        <a:defRPr sz="11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Hilfslinie oben links"/>
          <p:cNvCxnSpPr/>
          <p:nvPr/>
        </p:nvCxnSpPr>
        <p:spPr>
          <a:xfrm>
            <a:off x="-390000" y="943200"/>
            <a:ext cx="312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ilfslinie oben rechts"/>
          <p:cNvCxnSpPr/>
          <p:nvPr/>
        </p:nvCxnSpPr>
        <p:spPr>
          <a:xfrm>
            <a:off x="9984000" y="943200"/>
            <a:ext cx="312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Hilfslinie unten rechts"/>
          <p:cNvCxnSpPr/>
          <p:nvPr/>
        </p:nvCxnSpPr>
        <p:spPr>
          <a:xfrm>
            <a:off x="9997020" y="6595200"/>
            <a:ext cx="312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ilfslinie unten links"/>
          <p:cNvCxnSpPr/>
          <p:nvPr/>
        </p:nvCxnSpPr>
        <p:spPr>
          <a:xfrm>
            <a:off x="-387619" y="6595200"/>
            <a:ext cx="312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Hilfslinie unten links"/>
          <p:cNvCxnSpPr/>
          <p:nvPr/>
        </p:nvCxnSpPr>
        <p:spPr>
          <a:xfrm>
            <a:off x="525600" y="6930000"/>
            <a:ext cx="0" cy="288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Hilfslinie unten rechts"/>
          <p:cNvCxnSpPr/>
          <p:nvPr/>
        </p:nvCxnSpPr>
        <p:spPr>
          <a:xfrm>
            <a:off x="9381600" y="6954271"/>
            <a:ext cx="0" cy="288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Hilfslinie oben rechts"/>
          <p:cNvCxnSpPr/>
          <p:nvPr/>
        </p:nvCxnSpPr>
        <p:spPr>
          <a:xfrm>
            <a:off x="9381600" y="-360000"/>
            <a:ext cx="0" cy="288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Hilfslinie oben links"/>
          <p:cNvCxnSpPr/>
          <p:nvPr/>
        </p:nvCxnSpPr>
        <p:spPr>
          <a:xfrm>
            <a:off x="525600" y="-360000"/>
            <a:ext cx="0" cy="288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Hilfslinie Mitte links"/>
          <p:cNvCxnSpPr/>
          <p:nvPr/>
        </p:nvCxnSpPr>
        <p:spPr>
          <a:xfrm>
            <a:off x="-234000" y="3769200"/>
            <a:ext cx="156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Hilfslinie Mitte oben"/>
          <p:cNvCxnSpPr/>
          <p:nvPr/>
        </p:nvCxnSpPr>
        <p:spPr>
          <a:xfrm>
            <a:off x="4950619" y="-216000"/>
            <a:ext cx="0" cy="144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Hilfslinie Mitte rechts"/>
          <p:cNvCxnSpPr/>
          <p:nvPr/>
        </p:nvCxnSpPr>
        <p:spPr>
          <a:xfrm>
            <a:off x="9984000" y="3769200"/>
            <a:ext cx="156000" cy="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Hilfslinie Mitte unten"/>
          <p:cNvCxnSpPr/>
          <p:nvPr/>
        </p:nvCxnSpPr>
        <p:spPr>
          <a:xfrm>
            <a:off x="4950619" y="6930000"/>
            <a:ext cx="0" cy="144000"/>
          </a:xfrm>
          <a:prstGeom prst="line">
            <a:avLst/>
          </a:prstGeom>
          <a:ln w="635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nweis Mittel Inhaltsbereich"/>
          <p:cNvSpPr txBox="1"/>
          <p:nvPr/>
        </p:nvSpPr>
        <p:spPr>
          <a:xfrm>
            <a:off x="-1248000" y="3546000"/>
            <a:ext cx="1170000" cy="216000"/>
          </a:xfrm>
          <a:prstGeom prst="rect">
            <a:avLst/>
          </a:prstGeom>
          <a:noFill/>
        </p:spPr>
        <p:txBody>
          <a:bodyPr wrap="square" lIns="0" tIns="0" rIns="0" bIns="36000" rtlCol="0" anchor="b" anchorCtr="0">
            <a:noAutofit/>
          </a:bodyPr>
          <a:lstStyle/>
          <a:p>
            <a:pPr algn="r"/>
            <a:r>
              <a:rPr lang="de-DE" sz="900" noProof="0" dirty="0">
                <a:solidFill>
                  <a:srgbClr val="FFFFFF"/>
                </a:solidFill>
              </a:rPr>
              <a:t>Mitte Inhaltsbereich</a:t>
            </a: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8477892" y="6652800"/>
            <a:ext cx="903600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fld id="{1FB8D038-2D38-4B10-A0EB-C05CC9130EB2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1560000" y="6652800"/>
            <a:ext cx="6786000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525600" y="6652800"/>
            <a:ext cx="902992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Datum</a:t>
            </a:r>
          </a:p>
        </p:txBody>
      </p:sp>
      <p:cxnSp>
        <p:nvCxnSpPr>
          <p:cNvPr id="12" name="Trennstrich Fußzeile"/>
          <p:cNvCxnSpPr/>
          <p:nvPr/>
        </p:nvCxnSpPr>
        <p:spPr>
          <a:xfrm flipV="1">
            <a:off x="0" y="6624000"/>
            <a:ext cx="938212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"/>
          <p:cNvSpPr>
            <a:spLocks noGrp="1"/>
          </p:cNvSpPr>
          <p:nvPr>
            <p:ph type="body" idx="1"/>
          </p:nvPr>
        </p:nvSpPr>
        <p:spPr>
          <a:xfrm>
            <a:off x="523875" y="944563"/>
            <a:ext cx="8858250" cy="5653087"/>
          </a:xfrm>
          <a:prstGeom prst="rect">
            <a:avLst/>
          </a:prstGeom>
          <a:noFill/>
        </p:spPr>
        <p:txBody>
          <a:bodyPr vert="horz" lIns="0" tIns="14400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cxnSp>
        <p:nvCxnSpPr>
          <p:cNvPr id="7" name="Trennstrich Titel"/>
          <p:cNvCxnSpPr/>
          <p:nvPr/>
        </p:nvCxnSpPr>
        <p:spPr>
          <a:xfrm>
            <a:off x="0" y="900000"/>
            <a:ext cx="9906000" cy="0"/>
          </a:xfrm>
          <a:prstGeom prst="line">
            <a:avLst/>
          </a:prstGeom>
          <a:ln w="9525" cap="sq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Logo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24" y="306750"/>
            <a:ext cx="1229868" cy="504000"/>
          </a:xfrm>
          <a:prstGeom prst="rect">
            <a:avLst/>
          </a:prstGeom>
        </p:spPr>
      </p:pic>
      <p:sp>
        <p:nvSpPr>
          <p:cNvPr id="2" name="Titelplatzhalter"/>
          <p:cNvSpPr>
            <a:spLocks noGrp="1"/>
          </p:cNvSpPr>
          <p:nvPr>
            <p:ph type="title"/>
          </p:nvPr>
        </p:nvSpPr>
        <p:spPr>
          <a:xfrm>
            <a:off x="525600" y="288000"/>
            <a:ext cx="7308000" cy="61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TITELMASTERFORMAT</a:t>
            </a:r>
            <a:br>
              <a:rPr lang="de-DE" noProof="0" dirty="0"/>
            </a:br>
            <a:r>
              <a:rPr lang="de-DE" noProof="0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547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87" r:id="rId15"/>
    <p:sldLayoutId id="2147483688" r:id="rId16"/>
    <p:sldLayoutId id="2147483689" r:id="rId17"/>
    <p:sldLayoutId id="2147483682" r:id="rId18"/>
    <p:sldLayoutId id="2147483683" r:id="rId19"/>
    <p:sldLayoutId id="2147483684" r:id="rId20"/>
    <p:sldLayoutId id="2147483685" r:id="rId21"/>
  </p:sldLayoutIdLst>
  <p:transition>
    <p:zoom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600"/>
        </a:spcBef>
        <a:spcAft>
          <a:spcPts val="0"/>
        </a:spcAft>
        <a:buClr>
          <a:srgbClr val="000000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600"/>
        </a:spcBef>
        <a:spcAft>
          <a:spcPts val="0"/>
        </a:spcAft>
        <a:buClr>
          <a:srgbClr val="000000"/>
        </a:buClr>
        <a:buSzPct val="100000"/>
        <a:buFont typeface="SICK Franklin Condensed" pitchFamily="2" charset="0"/>
        <a:buChar char="▸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600"/>
        </a:spcBef>
        <a:spcAft>
          <a:spcPts val="0"/>
        </a:spcAft>
        <a:buClr>
          <a:srgbClr val="000000"/>
        </a:buClr>
        <a:buSzPct val="100000"/>
        <a:buFont typeface="SICK Franklin Condensed" pitchFamily="2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9875" algn="l" defTabSz="914400" rtl="0" eaLnBrk="1" latinLnBrk="0" hangingPunct="1">
        <a:spcBef>
          <a:spcPts val="600"/>
        </a:spcBef>
        <a:spcAft>
          <a:spcPts val="0"/>
        </a:spcAft>
        <a:buClr>
          <a:srgbClr val="000000"/>
        </a:buClr>
        <a:buSzPct val="100000"/>
        <a:buFont typeface="SICK Franklin Condensed" pitchFamily="2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71463" algn="l" defTabSz="914400" rtl="0" eaLnBrk="1" latinLnBrk="0" hangingPunct="1">
        <a:spcBef>
          <a:spcPts val="600"/>
        </a:spcBef>
        <a:spcAft>
          <a:spcPts val="0"/>
        </a:spcAft>
        <a:buSzPct val="100000"/>
        <a:buFont typeface="Arial" panose="020B0604020202020204" pitchFamily="34" charset="0"/>
        <a:buChar char="•"/>
        <a:defRPr sz="11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de-DE" noProof="0" dirty="0" err="1" smtClean="0"/>
              <a:t>Sick_scan_xd</a:t>
            </a:r>
            <a:r>
              <a:rPr lang="de-DE" noProof="0" dirty="0" smtClean="0"/>
              <a:t>: </a:t>
            </a:r>
            <a:r>
              <a:rPr lang="de-DE" noProof="0" dirty="0" smtClean="0"/>
              <a:t>Integration </a:t>
            </a:r>
            <a:r>
              <a:rPr lang="de-DE" noProof="0" dirty="0" err="1" smtClean="0"/>
              <a:t>of</a:t>
            </a:r>
            <a:r>
              <a:rPr lang="de-DE" noProof="0" dirty="0" smtClean="0"/>
              <a:t> lidar3d / mrs100 / multiscan136</a:t>
            </a: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V. </a:t>
            </a:r>
            <a:r>
              <a:rPr lang="de-DE" dirty="0" smtClean="0"/>
              <a:t>1.0</a:t>
            </a:r>
            <a:r>
              <a:rPr lang="de-DE" noProof="0" dirty="0" smtClean="0"/>
              <a:t> 	</a:t>
            </a:r>
            <a:r>
              <a:rPr lang="de-DE" noProof="0" dirty="0" smtClean="0"/>
              <a:t>2022-02-10</a:t>
            </a:r>
            <a:endParaRPr lang="de-DE" noProof="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3875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>
            <a:extLst>
              <a:ext uri="{FF2B5EF4-FFF2-40B4-BE49-F238E27FC236}">
                <a16:creationId xmlns:a16="http://schemas.microsoft.com/office/drawing/2014/main" xmlns="" id="{0A6C1F9A-3526-4261-828D-2206561A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3" y="1196752"/>
            <a:ext cx="8748017" cy="3526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smtClean="0"/>
              <a:t>Project goals </a:t>
            </a:r>
            <a:r>
              <a:rPr lang="en-US" sz="2000" dirty="0" err="1" smtClean="0"/>
              <a:t>sick_scan_xd</a:t>
            </a:r>
            <a:r>
              <a:rPr lang="en-US" sz="2000" dirty="0" smtClean="0"/>
              <a:t> + sick_lidar3d: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Integrate </a:t>
            </a:r>
            <a:r>
              <a:rPr lang="en-US" dirty="0" err="1"/>
              <a:t>sick_scan_xd</a:t>
            </a:r>
            <a:r>
              <a:rPr lang="en-US" dirty="0"/>
              <a:t> </a:t>
            </a:r>
            <a:r>
              <a:rPr lang="en-US" dirty="0" smtClean="0"/>
              <a:t>and sick_lidar3d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One repository for </a:t>
            </a:r>
            <a:r>
              <a:rPr lang="en-US" dirty="0" err="1" smtClean="0"/>
              <a:t>sick_scan_xd</a:t>
            </a:r>
            <a:r>
              <a:rPr lang="en-US" dirty="0" smtClean="0"/>
              <a:t> driver incl. MRS100 / Multiscan136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Unified support, features, API and usage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7D79FED4-2FDA-4418-AB01-05BACA5E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0027CB5-90F8-48E5-BF74-A96B9D1B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84D7125-6BB3-4E0C-8B5D-92710062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5FFE9D68-2C28-43FC-AE4B-5383C1326CF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Lidar3d integration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1613313C-8FA3-4F16-8D59-36D75846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Sick_scan_xD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405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>
            <a:extLst>
              <a:ext uri="{FF2B5EF4-FFF2-40B4-BE49-F238E27FC236}">
                <a16:creationId xmlns:a16="http://schemas.microsoft.com/office/drawing/2014/main" xmlns="" id="{0A6C1F9A-3526-4261-828D-2206561A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3" y="1196752"/>
            <a:ext cx="8748017" cy="129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sick_scan_xd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sick_scan_xd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sick_lidar3d</a:t>
            </a:r>
            <a:endParaRPr lang="en-US" dirty="0" smtClean="0"/>
          </a:p>
          <a:p>
            <a:r>
              <a:rPr lang="en-US" dirty="0" smtClean="0"/>
              <a:t>sick_lidar3d integrated in </a:t>
            </a:r>
            <a:r>
              <a:rPr lang="en-US" dirty="0" err="1"/>
              <a:t>sick_scan_xd</a:t>
            </a:r>
            <a:r>
              <a:rPr lang="en-US" dirty="0"/>
              <a:t> </a:t>
            </a:r>
          </a:p>
          <a:p>
            <a:endParaRPr lang="en-US" sz="2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7D79FED4-2FDA-4418-AB01-05BACA5E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0027CB5-90F8-48E5-BF74-A96B9D1B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84D7125-6BB3-4E0C-8B5D-92710062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5FFE9D68-2C28-43FC-AE4B-5383C1326CF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Lidar3d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1613313C-8FA3-4F16-8D59-36D75846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Sick_scan_xD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6524" y="2276872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</a:t>
            </a:r>
            <a:r>
              <a:rPr lang="de-DE" dirty="0" smtClean="0"/>
              <a:t>github.com/SICKAG/sick_scan_xd: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362745" y="3234288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</a:t>
            </a:r>
            <a:r>
              <a:rPr lang="de-DE" dirty="0" smtClean="0"/>
              <a:t>github.com/SICKAG/sick_lidar3d:</a:t>
            </a:r>
            <a:endParaRPr lang="de-DE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5" y="2646203"/>
            <a:ext cx="4176464" cy="50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63" y="3212976"/>
            <a:ext cx="133304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7" y="3726160"/>
            <a:ext cx="4220911" cy="117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286386" y="2204864"/>
            <a:ext cx="4455204" cy="4248472"/>
          </a:xfrm>
          <a:prstGeom prst="roundRect">
            <a:avLst>
              <a:gd name="adj" fmla="val 9612"/>
            </a:avLst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54000" rtlCol="0" anchor="ctr">
            <a:noAutofit/>
          </a:bodyPr>
          <a:lstStyle/>
          <a:p>
            <a:pPr algn="ctr"/>
            <a:endParaRPr lang="de-DE" sz="2000" dirty="0" smtClean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313040" y="3140968"/>
            <a:ext cx="4455204" cy="1881336"/>
          </a:xfrm>
          <a:prstGeom prst="roundRect">
            <a:avLst>
              <a:gd name="adj" fmla="val 9612"/>
            </a:avLst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54000" rtlCol="0" anchor="ctr">
            <a:noAutofit/>
          </a:bodyPr>
          <a:lstStyle/>
          <a:p>
            <a:pPr algn="ctr"/>
            <a:endParaRPr lang="de-DE" sz="2000" dirty="0" smtClean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43781" y="3861048"/>
            <a:ext cx="576064" cy="706432"/>
          </a:xfrm>
          <a:prstGeom prst="rect">
            <a:avLst/>
          </a:prstGeom>
          <a:noFill/>
        </p:spPr>
        <p:txBody>
          <a:bodyPr wrap="square" lIns="72000" tIns="36000" rIns="72000" bIns="54000" rtlCol="0">
            <a:spAutoFit/>
          </a:bodyPr>
          <a:lstStyle/>
          <a:p>
            <a:pPr>
              <a:spcBef>
                <a:spcPts val="600"/>
              </a:spcBef>
              <a:buClr>
                <a:schemeClr val="accent4"/>
              </a:buClr>
            </a:pPr>
            <a:r>
              <a:rPr lang="nb-NO" sz="4000" b="1" dirty="0" smtClean="0">
                <a:solidFill>
                  <a:srgbClr val="0070C0"/>
                </a:solidFill>
              </a:rPr>
              <a:t>+</a:t>
            </a:r>
            <a:endParaRPr lang="de-DE" sz="2400" b="1" dirty="0" err="1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3383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>
            <a:extLst>
              <a:ext uri="{FF2B5EF4-FFF2-40B4-BE49-F238E27FC236}">
                <a16:creationId xmlns:a16="http://schemas.microsoft.com/office/drawing/2014/main" xmlns="" id="{0A6C1F9A-3526-4261-828D-2206561A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3" y="1196752"/>
            <a:ext cx="8748017" cy="91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/>
              <a:t>Integration of </a:t>
            </a:r>
            <a:r>
              <a:rPr lang="en-US" dirty="0" err="1" smtClean="0"/>
              <a:t>sick_scan_xd</a:t>
            </a:r>
            <a:r>
              <a:rPr lang="en-US" dirty="0" smtClean="0"/>
              <a:t> and sick_lidar3d:</a:t>
            </a:r>
          </a:p>
          <a:p>
            <a:endParaRPr lang="en-US" sz="2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7D79FED4-2FDA-4418-AB01-05BACA5E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0027CB5-90F8-48E5-BF74-A96B9D1B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84D7125-6BB3-4E0C-8B5D-92710062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5FFE9D68-2C28-43FC-AE4B-5383C1326CF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Lidar3d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1613313C-8FA3-4F16-8D59-36D75846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Sick_scan_xD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1" y="2492896"/>
            <a:ext cx="411956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59137" y="2093373"/>
            <a:ext cx="4680520" cy="398655"/>
          </a:xfrm>
          <a:prstGeom prst="rect">
            <a:avLst/>
          </a:prstGeom>
          <a:noFill/>
        </p:spPr>
        <p:txBody>
          <a:bodyPr wrap="square" lIns="72000" tIns="36000" rIns="72000" bIns="54000" rtlCol="0">
            <a:spAutoFit/>
          </a:bodyPr>
          <a:lstStyle/>
          <a:p>
            <a:pPr>
              <a:spcBef>
                <a:spcPts val="600"/>
              </a:spcBef>
              <a:buClr>
                <a:schemeClr val="accent4"/>
              </a:buClr>
            </a:pPr>
            <a:r>
              <a:rPr lang="nb-NO" sz="2000" dirty="0" err="1" smtClean="0"/>
              <a:t>s</a:t>
            </a:r>
            <a:r>
              <a:rPr lang="nb-NO" sz="2000" dirty="0" err="1" smtClean="0"/>
              <a:t>ick_scan_xd</a:t>
            </a:r>
            <a:r>
              <a:rPr lang="nb-NO" sz="2000" dirty="0" smtClean="0"/>
              <a:t>: TiM7xxS </a:t>
            </a:r>
            <a:r>
              <a:rPr lang="nb-NO" sz="2000" dirty="0" err="1" smtClean="0"/>
              <a:t>example</a:t>
            </a:r>
            <a:r>
              <a:rPr lang="nb-NO" sz="2000" dirty="0" smtClean="0"/>
              <a:t>:</a:t>
            </a:r>
            <a:endParaRPr lang="de-DE" sz="2000" dirty="0" err="1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95" y="2636912"/>
            <a:ext cx="459065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963363" y="2117932"/>
            <a:ext cx="4680520" cy="398655"/>
          </a:xfrm>
          <a:prstGeom prst="rect">
            <a:avLst/>
          </a:prstGeom>
          <a:noFill/>
        </p:spPr>
        <p:txBody>
          <a:bodyPr wrap="square" lIns="72000" tIns="36000" rIns="72000" bIns="54000" rtlCol="0">
            <a:spAutoFit/>
          </a:bodyPr>
          <a:lstStyle/>
          <a:p>
            <a:pPr>
              <a:spcBef>
                <a:spcPts val="600"/>
              </a:spcBef>
              <a:buClr>
                <a:schemeClr val="accent4"/>
              </a:buClr>
            </a:pPr>
            <a:r>
              <a:rPr lang="nb-NO" sz="2000" dirty="0" smtClean="0"/>
              <a:t>s</a:t>
            </a:r>
            <a:r>
              <a:rPr lang="nb-NO" sz="2000" dirty="0" smtClean="0"/>
              <a:t>ick_lidar_3d: MRS100 </a:t>
            </a:r>
            <a:r>
              <a:rPr lang="nb-NO" sz="2000" dirty="0" err="1" smtClean="0"/>
              <a:t>example</a:t>
            </a:r>
            <a:r>
              <a:rPr lang="nb-NO" sz="2000" dirty="0" smtClean="0"/>
              <a:t>:</a:t>
            </a:r>
            <a:endParaRPr lang="de-DE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302492062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>
            <a:extLst>
              <a:ext uri="{FF2B5EF4-FFF2-40B4-BE49-F238E27FC236}">
                <a16:creationId xmlns:a16="http://schemas.microsoft.com/office/drawing/2014/main" xmlns="" id="{0A6C1F9A-3526-4261-828D-2206561A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3" y="1196752"/>
            <a:ext cx="9108057" cy="437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/>
              <a:t>Integration of </a:t>
            </a:r>
            <a:r>
              <a:rPr lang="en-US" dirty="0" err="1" smtClean="0"/>
              <a:t>sick_scan_xd</a:t>
            </a:r>
            <a:r>
              <a:rPr lang="en-US" dirty="0" smtClean="0"/>
              <a:t> and sick_lidar3d: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sick_scan_xd</a:t>
            </a:r>
            <a:r>
              <a:rPr lang="en-US" dirty="0"/>
              <a:t> </a:t>
            </a:r>
            <a:r>
              <a:rPr lang="en-US" dirty="0" smtClean="0"/>
              <a:t>/ sick_lidar3d use different protocols, message and data formats:</a:t>
            </a:r>
          </a:p>
          <a:p>
            <a:r>
              <a:rPr lang="en-US" dirty="0" err="1" smtClean="0"/>
              <a:t>sick_scan_xd</a:t>
            </a:r>
            <a:r>
              <a:rPr lang="en-US" dirty="0" smtClean="0"/>
              <a:t>: TCP, SOPAS</a:t>
            </a:r>
          </a:p>
          <a:p>
            <a:r>
              <a:rPr lang="en-US" dirty="0" smtClean="0"/>
              <a:t>sick_lidar3d: </a:t>
            </a:r>
            <a:r>
              <a:rPr lang="en-US" dirty="0" err="1" smtClean="0"/>
              <a:t>msgpacks</a:t>
            </a:r>
            <a:r>
              <a:rPr lang="en-US" dirty="0" smtClean="0"/>
              <a:t>, json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sick_scan_xd</a:t>
            </a:r>
            <a:r>
              <a:rPr lang="en-US" dirty="0"/>
              <a:t> / </a:t>
            </a:r>
            <a:r>
              <a:rPr lang="en-US" dirty="0" smtClean="0"/>
              <a:t>sick_lidar3d support different functions</a:t>
            </a:r>
            <a:endParaRPr lang="en-US" dirty="0"/>
          </a:p>
          <a:p>
            <a:r>
              <a:rPr lang="en-US" dirty="0" err="1"/>
              <a:t>sick_scan_xd</a:t>
            </a:r>
            <a:r>
              <a:rPr lang="en-US" dirty="0" smtClean="0"/>
              <a:t>: </a:t>
            </a:r>
            <a:r>
              <a:rPr lang="en-US" dirty="0" err="1" smtClean="0"/>
              <a:t>pointcloud</a:t>
            </a:r>
            <a:r>
              <a:rPr lang="en-US" dirty="0" smtClean="0"/>
              <a:t>, services</a:t>
            </a:r>
          </a:p>
          <a:p>
            <a:r>
              <a:rPr lang="en-US" dirty="0"/>
              <a:t>sick_lidar3d</a:t>
            </a:r>
            <a:r>
              <a:rPr lang="en-US" dirty="0" smtClean="0"/>
              <a:t>: </a:t>
            </a:r>
            <a:r>
              <a:rPr lang="en-US" dirty="0" err="1" smtClean="0"/>
              <a:t>pointcloud</a:t>
            </a:r>
            <a:r>
              <a:rPr lang="en-US" dirty="0" smtClean="0"/>
              <a:t>, </a:t>
            </a:r>
            <a:r>
              <a:rPr lang="en-US" dirty="0" err="1" smtClean="0"/>
              <a:t>msgpack</a:t>
            </a:r>
            <a:r>
              <a:rPr lang="en-US" dirty="0" smtClean="0"/>
              <a:t> validation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7D79FED4-2FDA-4418-AB01-05BACA5E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0027CB5-90F8-48E5-BF74-A96B9D1B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84D7125-6BB3-4E0C-8B5D-92710062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5FFE9D68-2C28-43FC-AE4B-5383C1326CF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Lidar3d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1613313C-8FA3-4F16-8D59-36D75846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Sick_scan_xD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4782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>
            <a:extLst>
              <a:ext uri="{FF2B5EF4-FFF2-40B4-BE49-F238E27FC236}">
                <a16:creationId xmlns:a16="http://schemas.microsoft.com/office/drawing/2014/main" xmlns="" id="{0A6C1F9A-3526-4261-828D-2206561A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3" y="1196752"/>
            <a:ext cx="9108057" cy="314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/>
              <a:t>Integration of </a:t>
            </a:r>
            <a:r>
              <a:rPr lang="en-US" dirty="0" err="1" smtClean="0"/>
              <a:t>sick_scan_xd</a:t>
            </a:r>
            <a:r>
              <a:rPr lang="en-US" dirty="0" smtClean="0"/>
              <a:t> and sick_lidar3d: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Integration of different protocols, functions, message and data formats</a:t>
            </a:r>
          </a:p>
          <a:p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Integration of </a:t>
            </a:r>
            <a:r>
              <a:rPr lang="en-US" dirty="0"/>
              <a:t>sick_lidar3d</a:t>
            </a:r>
            <a:r>
              <a:rPr lang="en-US" dirty="0" smtClean="0"/>
              <a:t> sources in </a:t>
            </a:r>
            <a:r>
              <a:rPr lang="en-US" dirty="0" err="1" smtClean="0"/>
              <a:t>sick_scan_xd</a:t>
            </a:r>
            <a:r>
              <a:rPr lang="en-US" dirty="0" smtClean="0"/>
              <a:t> with “branching under the hood” (i.e. call lidar3d-sources </a:t>
            </a:r>
            <a:r>
              <a:rPr lang="en-US" dirty="0"/>
              <a:t>in sick_generic_laser.cpp)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Integration similar to LDMRS </a:t>
            </a:r>
            <a:endParaRPr lang="en-US" sz="2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7D79FED4-2FDA-4418-AB01-05BACA5E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D038-2D38-4B10-A0EB-C05CC9130EB2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0027CB5-90F8-48E5-BF74-A96B9D1B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Name | Veranstaltung | Vertraulich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84D7125-6BB3-4E0C-8B5D-92710062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/>
              <a:t>Datum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5FFE9D68-2C28-43FC-AE4B-5383C1326CF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Lidar3d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1613313C-8FA3-4F16-8D59-36D75846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Sick_scan_xD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28907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blank">
  <a:themeElements>
    <a:clrScheme name="SICK-Master">
      <a:dk1>
        <a:srgbClr val="000000"/>
      </a:dk1>
      <a:lt1>
        <a:srgbClr val="FFFFFF"/>
      </a:lt1>
      <a:dk2>
        <a:srgbClr val="007FC3"/>
      </a:dk2>
      <a:lt2>
        <a:srgbClr val="D8E0E3"/>
      </a:lt2>
      <a:accent1>
        <a:srgbClr val="58A8DB"/>
      </a:accent1>
      <a:accent2>
        <a:srgbClr val="F29400"/>
      </a:accent2>
      <a:accent3>
        <a:srgbClr val="FCBC75"/>
      </a:accent3>
      <a:accent4>
        <a:srgbClr val="6E7A82"/>
      </a:accent4>
      <a:accent5>
        <a:srgbClr val="DC0A0A"/>
      </a:accent5>
      <a:accent6>
        <a:srgbClr val="339966"/>
      </a:accent6>
      <a:hlink>
        <a:srgbClr val="F29400"/>
      </a:hlink>
      <a:folHlink>
        <a:srgbClr val="F29400"/>
      </a:folHlink>
    </a:clrScheme>
    <a:fontScheme name="SICK Standard">
      <a:majorFont>
        <a:latin typeface="SICK Franklin"/>
        <a:ea typeface=""/>
        <a:cs typeface=""/>
      </a:majorFont>
      <a:minorFont>
        <a:latin typeface="SICK Frankli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lIns="72000" tIns="36000" rIns="72000" bIns="54000" rtlCol="0" anchor="ctr"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36000" rIns="72000" bIns="54000" rtlCol="0">
        <a:spAutoFit/>
      </a:bodyPr>
      <a:lstStyle>
        <a:defPPr>
          <a:spcBef>
            <a:spcPts val="600"/>
          </a:spcBef>
          <a:buClr>
            <a:schemeClr val="accent4"/>
          </a:buCl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_PPT_Master_DE">
  <a:themeElements>
    <a:clrScheme name="SICK-Master">
      <a:dk1>
        <a:srgbClr val="000000"/>
      </a:dk1>
      <a:lt1>
        <a:srgbClr val="FFFFFF"/>
      </a:lt1>
      <a:dk2>
        <a:srgbClr val="007FC3"/>
      </a:dk2>
      <a:lt2>
        <a:srgbClr val="D8E0E3"/>
      </a:lt2>
      <a:accent1>
        <a:srgbClr val="58A8DB"/>
      </a:accent1>
      <a:accent2>
        <a:srgbClr val="F29400"/>
      </a:accent2>
      <a:accent3>
        <a:srgbClr val="FCBC75"/>
      </a:accent3>
      <a:accent4>
        <a:srgbClr val="6E7A82"/>
      </a:accent4>
      <a:accent5>
        <a:srgbClr val="DC0A0A"/>
      </a:accent5>
      <a:accent6>
        <a:srgbClr val="339966"/>
      </a:accent6>
      <a:hlink>
        <a:srgbClr val="F29400"/>
      </a:hlink>
      <a:folHlink>
        <a:srgbClr val="F29400"/>
      </a:folHlink>
    </a:clrScheme>
    <a:fontScheme name="SICK Standard">
      <a:majorFont>
        <a:latin typeface="SICK Franklin"/>
        <a:ea typeface=""/>
        <a:cs typeface=""/>
      </a:majorFont>
      <a:minorFont>
        <a:latin typeface="SICK Frankli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lIns="72000" tIns="36000" rIns="72000" bIns="54000" rtlCol="0" anchor="ctr"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36000" rIns="72000" bIns="54000" rtlCol="0">
        <a:spAutoFit/>
      </a:bodyPr>
      <a:lstStyle>
        <a:defPPr>
          <a:spcBef>
            <a:spcPts val="600"/>
          </a:spcBef>
          <a:buClr>
            <a:schemeClr val="accent4"/>
          </a:buClr>
          <a:defRPr sz="20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223</Words>
  <Application>Microsoft Office PowerPoint</Application>
  <PresentationFormat>A4-Papier (210x297 mm)</PresentationFormat>
  <Paragraphs>74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blank</vt:lpstr>
      <vt:lpstr>1__PPT_Master_DE</vt:lpstr>
      <vt:lpstr>Sick_scan_xd: Integration of lidar3d / mrs100 / multiscan136 V. 1.0  2022-02-10</vt:lpstr>
      <vt:lpstr>Sick_scan_xD</vt:lpstr>
      <vt:lpstr>Sick_scan_xD</vt:lpstr>
      <vt:lpstr>Sick_scan_xD</vt:lpstr>
      <vt:lpstr>Sick_scan_xD</vt:lpstr>
      <vt:lpstr>Sick_scan_xD</vt:lpstr>
    </vt:vector>
  </TitlesOfParts>
  <Company>SICK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Mastertemplate 10-2014</dc:subject>
  <dc:creator>Reinhard Heizmann</dc:creator>
  <cp:lastModifiedBy>hhoss</cp:lastModifiedBy>
  <cp:revision>221</cp:revision>
  <cp:lastPrinted>2014-09-17T08:28:47Z</cp:lastPrinted>
  <dcterms:created xsi:type="dcterms:W3CDTF">2018-06-26T15:14:25Z</dcterms:created>
  <dcterms:modified xsi:type="dcterms:W3CDTF">2022-02-10T11:59:06Z</dcterms:modified>
</cp:coreProperties>
</file>