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fffd51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fffd51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00c2307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00c2307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00c2307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00c230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00c2307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00c2307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0c230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00c230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b33e50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b33e50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UBUNTU SERVER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Network File System (NFS)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Network File System (NFS)</a:t>
            </a:r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611320" y="1525260"/>
            <a:ext cx="7856851" cy="2607392"/>
            <a:chOff x="812600" y="1525250"/>
            <a:chExt cx="7103201" cy="2607392"/>
          </a:xfrm>
        </p:grpSpPr>
        <p:pic>
          <p:nvPicPr>
            <p:cNvPr descr="Cliente-Servidor.png" id="64" name="Google Shape;6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10148" y="1824067"/>
              <a:ext cx="4441029" cy="230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>
              <a:off x="812600" y="2381000"/>
              <a:ext cx="14250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/>
                <a:t>/srv/alumnos</a:t>
              </a:r>
              <a:endParaRPr b="1"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6490801" y="2153396"/>
              <a:ext cx="14250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/>
                <a:t>/mnt/alumnos</a:t>
              </a:r>
              <a:endParaRPr b="1"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16094" y="3433942"/>
              <a:ext cx="14997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/>
                <a:t>/mnt/alumnos</a:t>
              </a:r>
              <a:endParaRPr b="1"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1917875" y="1525250"/>
              <a:ext cx="1210200" cy="4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/>
                <a:t>u-server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 en el servidor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8675"/>
            <a:ext cx="85206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NFS permite a un sistema compartir directorios y archivos con otros sistemas a través de la red.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Instalación:</a:t>
            </a:r>
            <a:endParaRPr sz="1400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</a:t>
            </a:r>
            <a:r>
              <a:rPr b="1" lang="es" sz="1400">
                <a:solidFill>
                  <a:srgbClr val="000000"/>
                </a:solidFill>
              </a:rPr>
              <a:t> sudo apt install nfs-kernel-server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</a:t>
            </a:r>
            <a:r>
              <a:rPr b="1" lang="es" sz="1400">
                <a:solidFill>
                  <a:srgbClr val="000000"/>
                </a:solidFill>
              </a:rPr>
              <a:t> sudo reboot</a:t>
            </a:r>
            <a:endParaRPr b="1" sz="1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Crear carpetas compartidas en el servidor y establecer los permisos:</a:t>
            </a:r>
            <a:endParaRPr sz="1400"/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$ </a:t>
            </a:r>
            <a:r>
              <a:rPr b="1" lang="es" sz="1400"/>
              <a:t>sudo mkdir</a:t>
            </a:r>
            <a:r>
              <a:rPr lang="es" sz="1400"/>
              <a:t> /srv/alumnos</a:t>
            </a:r>
            <a:br>
              <a:rPr lang="es" sz="1400"/>
            </a:br>
            <a:r>
              <a:rPr lang="es" sz="1400"/>
              <a:t>	$ </a:t>
            </a:r>
            <a:r>
              <a:rPr b="1" lang="es" sz="1400"/>
              <a:t>sudo chown nobody:nogroup</a:t>
            </a:r>
            <a:r>
              <a:rPr lang="es" sz="1400"/>
              <a:t> /</a:t>
            </a:r>
            <a:r>
              <a:rPr lang="es" sz="1400"/>
              <a:t>srv/alumnos</a:t>
            </a:r>
            <a:br>
              <a:rPr lang="es" sz="1400"/>
            </a:br>
            <a:r>
              <a:rPr lang="es" sz="1400"/>
              <a:t>	$ </a:t>
            </a:r>
            <a:r>
              <a:rPr b="1" lang="es" sz="1400"/>
              <a:t>sudo chmod -R</a:t>
            </a:r>
            <a:r>
              <a:rPr lang="es" sz="1400"/>
              <a:t> 777 /</a:t>
            </a:r>
            <a:r>
              <a:rPr lang="es" sz="1400"/>
              <a:t>srv/alumnos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del servidor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28675"/>
            <a:ext cx="8520600" cy="3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Indicando los directorios a exportar.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>
                <a:solidFill>
                  <a:srgbClr val="000000"/>
                </a:solidFill>
              </a:rPr>
              <a:t>sudo nano /etc/exports</a:t>
            </a:r>
            <a:endParaRPr b="1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/srv/alumnos *(ro,sync,no_root_squash)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400"/>
              <a:t>nota: Se puede reemplazar * con nombres DNS concretos de máquina. (no dejar espacios entre * y las opciones).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Reiniciar el servicio: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>
                <a:solidFill>
                  <a:srgbClr val="000000"/>
                </a:solidFill>
              </a:rPr>
              <a:t>sudo service nfs-kernel-server restart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958925" y="2834250"/>
            <a:ext cx="973800" cy="249300"/>
          </a:xfrm>
          <a:prstGeom prst="wedgeRoundRectCallout">
            <a:avLst>
              <a:gd fmla="val 20256" name="adj1"/>
              <a:gd fmla="val -97984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Ruta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865900" y="2834250"/>
            <a:ext cx="973800" cy="249300"/>
          </a:xfrm>
          <a:prstGeom prst="wedgeRoundRectCallout">
            <a:avLst>
              <a:gd fmla="val -21028" name="adj1"/>
              <a:gd fmla="val -90824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670350" y="207825"/>
            <a:ext cx="3320700" cy="2069100"/>
          </a:xfrm>
          <a:prstGeom prst="wedgeRoundRectCallout">
            <a:avLst>
              <a:gd fmla="val -28795" name="adj1"/>
              <a:gd fmla="val 53459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/>
              <a:t>Opciones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ro</a:t>
            </a:r>
            <a:r>
              <a:rPr b="1" lang="es" sz="1200"/>
              <a:t>:</a:t>
            </a:r>
            <a:r>
              <a:rPr lang="es" sz="1200"/>
              <a:t> read-only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rw</a:t>
            </a:r>
            <a:r>
              <a:rPr b="1" lang="es" sz="1200"/>
              <a:t>:</a:t>
            </a:r>
            <a:r>
              <a:rPr lang="es" sz="1200"/>
              <a:t> read-write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sync</a:t>
            </a:r>
            <a:r>
              <a:rPr b="1" lang="es" sz="1200"/>
              <a:t>:</a:t>
            </a:r>
            <a:r>
              <a:rPr lang="es" sz="1200"/>
              <a:t> evita responder peticiones antes de escribir los cambios pendientes en disco.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async</a:t>
            </a:r>
            <a:r>
              <a:rPr lang="es" sz="1200"/>
              <a:t>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/>
              <a:t>r</a:t>
            </a:r>
            <a:r>
              <a:rPr b="1" lang="es" sz="1200" u="sng"/>
              <a:t>oot_squash</a:t>
            </a:r>
            <a:r>
              <a:rPr lang="es" sz="1200"/>
              <a:t>: Evita que los usuarios con privilegios administrativos los mantengan, sobre la carpeta compartida, cuando se conectan remotamente.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/>
              <a:t>no_root_squash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los clientes (Manual).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8675"/>
            <a:ext cx="8520600" cy="3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Instalar el paquete </a:t>
            </a:r>
            <a:r>
              <a:rPr b="1" lang="es"/>
              <a:t>nfs-common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$ </a:t>
            </a:r>
            <a:r>
              <a:rPr b="1" lang="es">
                <a:solidFill>
                  <a:srgbClr val="000000"/>
                </a:solidFill>
              </a:rPr>
              <a:t>sudo apt install nfs-common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Crear los puntos de montaje en los clientes: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/>
              <a:t>sudo mkdir</a:t>
            </a:r>
            <a:r>
              <a:rPr lang="es"/>
              <a:t> /mnt/alumnos</a:t>
            </a:r>
            <a:endParaRPr/>
          </a:p>
          <a:p>
            <a:pPr indent="457200" lvl="0" marL="0" rtl="0" algn="l">
              <a:lnSpc>
                <a:spcPct val="169231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/>
              <a:t>sudo chmod</a:t>
            </a:r>
            <a:r>
              <a:rPr lang="es"/>
              <a:t> </a:t>
            </a:r>
            <a:r>
              <a:rPr b="1" lang="es"/>
              <a:t>-R</a:t>
            </a:r>
            <a:r>
              <a:rPr lang="es"/>
              <a:t> 777 /mnt/alumnos</a:t>
            </a:r>
            <a:endParaRPr sz="1100">
              <a:solidFill>
                <a:srgbClr val="000000"/>
              </a:solidFill>
              <a:highlight>
                <a:srgbClr val="A4C639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Montando los directorios NFS.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>
                <a:solidFill>
                  <a:srgbClr val="000000"/>
                </a:solidFill>
              </a:rPr>
              <a:t>sudo mount</a:t>
            </a:r>
            <a:r>
              <a:rPr lang="es"/>
              <a:t> -t nfs4 u-server:/srv/alumnos /mnt/alumnos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Configuración de los clientes (Automática).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forma alternativa de montar un recurso compartido desde otra máquina es añadiendo una línea en el archivo </a:t>
            </a:r>
            <a:r>
              <a:rPr b="1" lang="es"/>
              <a:t>fstab</a:t>
            </a:r>
            <a:r>
              <a:rPr lang="es"/>
              <a:t>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$ </a:t>
            </a:r>
            <a:r>
              <a:rPr b="1" lang="es">
                <a:solidFill>
                  <a:srgbClr val="000000"/>
                </a:solidFill>
              </a:rPr>
              <a:t>sudo nano /etc/fstab</a:t>
            </a:r>
            <a:endParaRPr b="1"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u-server:/srv/alumnos  /mnt/alumnos  nfs4  auto  0  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Comprobación: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$ </a:t>
            </a:r>
            <a:r>
              <a:rPr b="1" lang="es">
                <a:solidFill>
                  <a:srgbClr val="000000"/>
                </a:solidFill>
              </a:rPr>
              <a:t>df -h</a:t>
            </a:r>
            <a:endParaRPr b="1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1384100" y="3055100"/>
            <a:ext cx="2732400" cy="249300"/>
          </a:xfrm>
          <a:prstGeom prst="wedgeRoundRectCallout">
            <a:avLst>
              <a:gd fmla="val 22225" name="adj1"/>
              <a:gd fmla="val -86282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Dispositivo:ruta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365225" y="3055100"/>
            <a:ext cx="1590900" cy="249300"/>
          </a:xfrm>
          <a:prstGeom prst="wedgeRoundRectCallout">
            <a:avLst>
              <a:gd fmla="val 20106" name="adj1"/>
              <a:gd fmla="val -82702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 montaje</a:t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6254950" y="3055100"/>
            <a:ext cx="928800" cy="463200"/>
          </a:xfrm>
          <a:prstGeom prst="wedgeRoundRectCallout">
            <a:avLst>
              <a:gd fmla="val -21156" name="adj1"/>
              <a:gd fmla="val -71454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archivos</a:t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7300325" y="3055100"/>
            <a:ext cx="1361400" cy="1356300"/>
          </a:xfrm>
          <a:prstGeom prst="wedgeRoundRectCallout">
            <a:avLst>
              <a:gd fmla="val -20833" name="adj1"/>
              <a:gd fmla="val -56416" name="adj2"/>
              <a:gd fmla="val 0" name="adj3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 u="sng"/>
              <a:t>Opciones</a:t>
            </a:r>
            <a:r>
              <a:rPr b="1" lang="es" sz="1000"/>
              <a:t>: </a:t>
            </a:r>
            <a:r>
              <a:rPr b="1" lang="es" sz="1000"/>
              <a:t>auto </a:t>
            </a:r>
            <a:r>
              <a:rPr lang="es" sz="1000"/>
              <a:t>=</a:t>
            </a:r>
            <a:r>
              <a:rPr lang="es" sz="1000"/>
              <a:t> M</a:t>
            </a:r>
            <a:r>
              <a:rPr lang="es" sz="1000"/>
              <a:t>ontar durante el arranque.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 u="sng"/>
              <a:t>Dump</a:t>
            </a:r>
            <a:r>
              <a:rPr b="1" lang="es" sz="1000"/>
              <a:t>: 0</a:t>
            </a:r>
            <a:r>
              <a:rPr lang="es" sz="1000"/>
              <a:t> = Sin copia dump.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 u="sng"/>
              <a:t>Pass</a:t>
            </a:r>
            <a:r>
              <a:rPr b="1" lang="es" sz="1000"/>
              <a:t>: 0</a:t>
            </a:r>
            <a:r>
              <a:rPr lang="es" sz="1000"/>
              <a:t> = Sin comprobación fsck.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Instala en una máquina virtual con el sistema operativo de escritorio </a:t>
            </a:r>
            <a:r>
              <a:rPr b="1" lang="es"/>
              <a:t>Lubuntu. </a:t>
            </a:r>
            <a:r>
              <a:rPr lang="es"/>
              <a:t>(Requisitos </a:t>
            </a:r>
            <a:r>
              <a:rPr lang="es"/>
              <a:t>mínimos</a:t>
            </a:r>
            <a:r>
              <a:rPr lang="es"/>
              <a:t> Lubuntu 20.04 Procesador de </a:t>
            </a:r>
            <a:r>
              <a:rPr b="1" lang="es"/>
              <a:t>1 GHz</a:t>
            </a:r>
            <a:r>
              <a:rPr lang="es"/>
              <a:t>, </a:t>
            </a:r>
            <a:r>
              <a:rPr b="1" lang="es"/>
              <a:t>512MB</a:t>
            </a:r>
            <a:r>
              <a:rPr lang="es"/>
              <a:t> de RAM y </a:t>
            </a:r>
            <a:r>
              <a:rPr b="1" lang="es"/>
              <a:t>5GB</a:t>
            </a:r>
            <a:r>
              <a:rPr lang="es"/>
              <a:t> de disco duro)</a:t>
            </a:r>
            <a:r>
              <a:rPr b="1" lang="es"/>
              <a:t>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Configura la </a:t>
            </a:r>
            <a:r>
              <a:rPr lang="es"/>
              <a:t>máquina</a:t>
            </a:r>
            <a:r>
              <a:rPr lang="es"/>
              <a:t> para pertenecer a la red </a:t>
            </a:r>
            <a:r>
              <a:rPr b="1" lang="es"/>
              <a:t>192.168.1.0/24</a:t>
            </a:r>
            <a:r>
              <a:rPr lang="es"/>
              <a:t> y comprueba que tienes conectividad con el servidor </a:t>
            </a:r>
            <a:r>
              <a:rPr b="1" lang="es"/>
              <a:t>192.168.1.100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s"/>
              <a:t>Utilizando el sistema </a:t>
            </a:r>
            <a:r>
              <a:rPr b="1" lang="es"/>
              <a:t>NFS </a:t>
            </a:r>
            <a:r>
              <a:rPr lang="es"/>
              <a:t>comparte los directorios </a:t>
            </a:r>
            <a:r>
              <a:rPr b="1" lang="es"/>
              <a:t>alumnos </a:t>
            </a:r>
            <a:r>
              <a:rPr lang="es"/>
              <a:t>para lectura/escritura </a:t>
            </a:r>
            <a:r>
              <a:rPr lang="es"/>
              <a:t>y </a:t>
            </a:r>
            <a:r>
              <a:rPr b="1" lang="es"/>
              <a:t>profesores </a:t>
            </a:r>
            <a:r>
              <a:rPr lang="es"/>
              <a:t>sólo</a:t>
            </a:r>
            <a:r>
              <a:rPr lang="es"/>
              <a:t> para lectura</a:t>
            </a:r>
            <a:r>
              <a:rPr b="1" lang="es"/>
              <a:t> </a:t>
            </a:r>
            <a:r>
              <a:rPr lang="es"/>
              <a:t>con una máquina cliente con Lubuntu.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