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8504238" cy="265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5" autoAdjust="0"/>
    <p:restoredTop sz="94660"/>
  </p:normalViewPr>
  <p:slideViewPr>
    <p:cSldViewPr snapToGrid="0">
      <p:cViewPr varScale="1">
        <p:scale>
          <a:sx n="329" d="100"/>
          <a:sy n="329" d="100"/>
        </p:scale>
        <p:origin x="28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3030" y="433877"/>
            <a:ext cx="6378179" cy="922984"/>
          </a:xfrm>
        </p:spPr>
        <p:txBody>
          <a:bodyPr anchor="b"/>
          <a:lstStyle>
            <a:lvl1pPr algn="ctr"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030" y="1392454"/>
            <a:ext cx="6378179" cy="640075"/>
          </a:xfrm>
        </p:spPr>
        <p:txBody>
          <a:bodyPr/>
          <a:lstStyle>
            <a:lvl1pPr marL="0" indent="0" algn="ctr">
              <a:buNone/>
              <a:defRPr sz="928"/>
            </a:lvl1pPr>
            <a:lvl2pPr marL="176754" indent="0" algn="ctr">
              <a:buNone/>
              <a:defRPr sz="773"/>
            </a:lvl2pPr>
            <a:lvl3pPr marL="353507" indent="0" algn="ctr">
              <a:buNone/>
              <a:defRPr sz="696"/>
            </a:lvl3pPr>
            <a:lvl4pPr marL="530261" indent="0" algn="ctr">
              <a:buNone/>
              <a:defRPr sz="619"/>
            </a:lvl4pPr>
            <a:lvl5pPr marL="707014" indent="0" algn="ctr">
              <a:buNone/>
              <a:defRPr sz="619"/>
            </a:lvl5pPr>
            <a:lvl6pPr marL="883768" indent="0" algn="ctr">
              <a:buNone/>
              <a:defRPr sz="619"/>
            </a:lvl6pPr>
            <a:lvl7pPr marL="1060521" indent="0" algn="ctr">
              <a:buNone/>
              <a:defRPr sz="619"/>
            </a:lvl7pPr>
            <a:lvl8pPr marL="1237275" indent="0" algn="ctr">
              <a:buNone/>
              <a:defRPr sz="619"/>
            </a:lvl8pPr>
            <a:lvl9pPr marL="1414028" indent="0" algn="ctr">
              <a:buNone/>
              <a:defRPr sz="6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8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5845" y="141148"/>
            <a:ext cx="1833726" cy="22467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666" y="141148"/>
            <a:ext cx="5394876" cy="22467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37" y="660941"/>
            <a:ext cx="7334905" cy="1102794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237" y="1774168"/>
            <a:ext cx="7334905" cy="579933"/>
          </a:xfrm>
        </p:spPr>
        <p:txBody>
          <a:bodyPr/>
          <a:lstStyle>
            <a:lvl1pPr marL="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1pPr>
            <a:lvl2pPr marL="176754" indent="0">
              <a:buNone/>
              <a:defRPr sz="773">
                <a:solidFill>
                  <a:schemeClr val="tx1">
                    <a:tint val="75000"/>
                  </a:schemeClr>
                </a:solidFill>
              </a:defRPr>
            </a:lvl2pPr>
            <a:lvl3pPr marL="353507" indent="0">
              <a:buNone/>
              <a:defRPr sz="696">
                <a:solidFill>
                  <a:schemeClr val="tx1">
                    <a:tint val="75000"/>
                  </a:schemeClr>
                </a:solidFill>
              </a:defRPr>
            </a:lvl3pPr>
            <a:lvl4pPr marL="53026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4pPr>
            <a:lvl5pPr marL="707014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5pPr>
            <a:lvl6pPr marL="88376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6pPr>
            <a:lvl7pPr marL="106052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7pPr>
            <a:lvl8pPr marL="1237275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8pPr>
            <a:lvl9pPr marL="141402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666" y="705740"/>
            <a:ext cx="3614301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271" y="705740"/>
            <a:ext cx="3614301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141148"/>
            <a:ext cx="7334905" cy="5124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774" y="649894"/>
            <a:ext cx="3597691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74" y="968397"/>
            <a:ext cx="3597691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270" y="649894"/>
            <a:ext cx="3615409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5270" y="968397"/>
            <a:ext cx="3615409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5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176742"/>
            <a:ext cx="2742838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09" y="381713"/>
            <a:ext cx="4305270" cy="1884017"/>
          </a:xfrm>
        </p:spPr>
        <p:txBody>
          <a:bodyPr/>
          <a:lstStyle>
            <a:lvl1pPr>
              <a:defRPr sz="1237"/>
            </a:lvl1pPr>
            <a:lvl2pPr>
              <a:defRPr sz="1082"/>
            </a:lvl2pPr>
            <a:lvl3pPr>
              <a:defRPr sz="928"/>
            </a:lvl3pPr>
            <a:lvl4pPr>
              <a:defRPr sz="773"/>
            </a:lvl4pPr>
            <a:lvl5pPr>
              <a:defRPr sz="773"/>
            </a:lvl5pPr>
            <a:lvl6pPr>
              <a:defRPr sz="773"/>
            </a:lvl6pPr>
            <a:lvl7pPr>
              <a:defRPr sz="773"/>
            </a:lvl7pPr>
            <a:lvl8pPr>
              <a:defRPr sz="773"/>
            </a:lvl8pPr>
            <a:lvl9pPr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795338"/>
            <a:ext cx="2742838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2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176742"/>
            <a:ext cx="2742838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15409" y="381713"/>
            <a:ext cx="4305270" cy="1884017"/>
          </a:xfrm>
        </p:spPr>
        <p:txBody>
          <a:bodyPr anchor="t"/>
          <a:lstStyle>
            <a:lvl1pPr marL="0" indent="0">
              <a:buNone/>
              <a:defRPr sz="1237"/>
            </a:lvl1pPr>
            <a:lvl2pPr marL="176754" indent="0">
              <a:buNone/>
              <a:defRPr sz="1082"/>
            </a:lvl2pPr>
            <a:lvl3pPr marL="353507" indent="0">
              <a:buNone/>
              <a:defRPr sz="928"/>
            </a:lvl3pPr>
            <a:lvl4pPr marL="530261" indent="0">
              <a:buNone/>
              <a:defRPr sz="773"/>
            </a:lvl4pPr>
            <a:lvl5pPr marL="707014" indent="0">
              <a:buNone/>
              <a:defRPr sz="773"/>
            </a:lvl5pPr>
            <a:lvl6pPr marL="883768" indent="0">
              <a:buNone/>
              <a:defRPr sz="773"/>
            </a:lvl6pPr>
            <a:lvl7pPr marL="1060521" indent="0">
              <a:buNone/>
              <a:defRPr sz="773"/>
            </a:lvl7pPr>
            <a:lvl8pPr marL="1237275" indent="0">
              <a:buNone/>
              <a:defRPr sz="773"/>
            </a:lvl8pPr>
            <a:lvl9pPr marL="1414028" indent="0">
              <a:buNone/>
              <a:defRPr sz="7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795338"/>
            <a:ext cx="2742838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667" y="141148"/>
            <a:ext cx="7334905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67" y="705740"/>
            <a:ext cx="7334905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666" y="2457200"/>
            <a:ext cx="1913454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2FEE-87E0-42E2-BB98-85DCA227D4C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7029" y="2457200"/>
            <a:ext cx="2870180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6118" y="2457200"/>
            <a:ext cx="1913454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DEE2-59E4-4AFD-8977-91028875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3507" rtl="0" eaLnBrk="1" latinLnBrk="0" hangingPunct="1">
        <a:lnSpc>
          <a:spcPct val="90000"/>
        </a:lnSpc>
        <a:spcBef>
          <a:spcPct val="0"/>
        </a:spcBef>
        <a:buNone/>
        <a:defRPr sz="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377" indent="-88377" algn="l" defTabSz="35350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082" kern="1200">
          <a:solidFill>
            <a:schemeClr val="tx1"/>
          </a:solidFill>
          <a:latin typeface="+mn-lt"/>
          <a:ea typeface="+mn-ea"/>
          <a:cs typeface="+mn-cs"/>
        </a:defRPr>
      </a:lvl1pPr>
      <a:lvl2pPr marL="265130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928" kern="1200">
          <a:solidFill>
            <a:schemeClr val="tx1"/>
          </a:solidFill>
          <a:latin typeface="+mn-lt"/>
          <a:ea typeface="+mn-ea"/>
          <a:cs typeface="+mn-cs"/>
        </a:defRPr>
      </a:lvl2pPr>
      <a:lvl3pPr marL="44188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773" kern="1200">
          <a:solidFill>
            <a:schemeClr val="tx1"/>
          </a:solidFill>
          <a:latin typeface="+mn-lt"/>
          <a:ea typeface="+mn-ea"/>
          <a:cs typeface="+mn-cs"/>
        </a:defRPr>
      </a:lvl3pPr>
      <a:lvl4pPr marL="618637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9539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97214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148898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32565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502405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1pPr>
      <a:lvl2pPr marL="17675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2pPr>
      <a:lvl3pPr marL="353507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3pPr>
      <a:lvl4pPr marL="53026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0701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88376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06052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237275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41402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4637B69-B172-4995-08A4-2B88A60ECB7C}"/>
              </a:ext>
            </a:extLst>
          </p:cNvPr>
          <p:cNvGrpSpPr/>
          <p:nvPr/>
        </p:nvGrpSpPr>
        <p:grpSpPr>
          <a:xfrm>
            <a:off x="-27432" y="0"/>
            <a:ext cx="8532152" cy="2643216"/>
            <a:chOff x="-34546" y="0"/>
            <a:chExt cx="8495520" cy="26318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21492B-3C06-5726-B879-5F2E677ABF38}"/>
                </a:ext>
              </a:extLst>
            </p:cNvPr>
            <p:cNvCxnSpPr>
              <a:cxnSpLocks/>
            </p:cNvCxnSpPr>
            <p:nvPr/>
          </p:nvCxnSpPr>
          <p:spPr>
            <a:xfrm>
              <a:off x="1783080" y="0"/>
              <a:ext cx="0" cy="219456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6A13A0-6362-E16D-4F19-902F2219A4B1}"/>
                </a:ext>
              </a:extLst>
            </p:cNvPr>
            <p:cNvCxnSpPr>
              <a:cxnSpLocks/>
            </p:cNvCxnSpPr>
            <p:nvPr/>
          </p:nvCxnSpPr>
          <p:spPr>
            <a:xfrm>
              <a:off x="20116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81A350-74DF-85A5-3428-DCBBCC4D2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E5EAC0-B270-E969-779F-771FFC6771DF}"/>
                </a:ext>
              </a:extLst>
            </p:cNvPr>
            <p:cNvCxnSpPr>
              <a:cxnSpLocks/>
            </p:cNvCxnSpPr>
            <p:nvPr/>
          </p:nvCxnSpPr>
          <p:spPr>
            <a:xfrm>
              <a:off x="22402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C748F9-8C03-6051-FF45-0EA349B9C2B8}"/>
                </a:ext>
              </a:extLst>
            </p:cNvPr>
            <p:cNvCxnSpPr>
              <a:cxnSpLocks/>
            </p:cNvCxnSpPr>
            <p:nvPr/>
          </p:nvCxnSpPr>
          <p:spPr>
            <a:xfrm>
              <a:off x="26974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E19EE4-7351-D1A4-DF60-21CA0223914F}"/>
                </a:ext>
              </a:extLst>
            </p:cNvPr>
            <p:cNvCxnSpPr>
              <a:cxnSpLocks/>
            </p:cNvCxnSpPr>
            <p:nvPr/>
          </p:nvCxnSpPr>
          <p:spPr>
            <a:xfrm>
              <a:off x="29260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49117B-440D-74BC-2280-691A472B85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955CB3-4806-47D2-91DA-AD5D3A40AB0D}"/>
                </a:ext>
              </a:extLst>
            </p:cNvPr>
            <p:cNvCxnSpPr>
              <a:cxnSpLocks/>
            </p:cNvCxnSpPr>
            <p:nvPr/>
          </p:nvCxnSpPr>
          <p:spPr>
            <a:xfrm>
              <a:off x="31546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9317ED-7CE3-D735-E173-33626D02C4D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8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0E764-FE1F-91E2-403E-DF520CA64439}"/>
                </a:ext>
              </a:extLst>
            </p:cNvPr>
            <p:cNvCxnSpPr>
              <a:cxnSpLocks/>
            </p:cNvCxnSpPr>
            <p:nvPr/>
          </p:nvCxnSpPr>
          <p:spPr>
            <a:xfrm>
              <a:off x="40690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764FC0-A1E8-253C-B853-9C6F7CEE78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04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7E152B-04BE-9B14-26F2-6FFBCF62E060}"/>
                </a:ext>
              </a:extLst>
            </p:cNvPr>
            <p:cNvCxnSpPr>
              <a:cxnSpLocks/>
            </p:cNvCxnSpPr>
            <p:nvPr/>
          </p:nvCxnSpPr>
          <p:spPr>
            <a:xfrm>
              <a:off x="42976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4DB8E2-3350-2CDB-2712-8ADA253CBFBA}"/>
                </a:ext>
              </a:extLst>
            </p:cNvPr>
            <p:cNvCxnSpPr>
              <a:cxnSpLocks/>
            </p:cNvCxnSpPr>
            <p:nvPr/>
          </p:nvCxnSpPr>
          <p:spPr>
            <a:xfrm>
              <a:off x="45262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D101D3-EA36-7FE7-D23E-7F02151918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480" y="0"/>
              <a:ext cx="0" cy="219456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B69B28-A10F-108A-AEBC-30AB8039A29A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80" y="0"/>
              <a:ext cx="0" cy="21945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DAE196-C6F7-F178-C0F2-DA6205F9996D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952234-D375-D2B4-244F-9DAE8646EE08}"/>
                </a:ext>
              </a:extLst>
            </p:cNvPr>
            <p:cNvCxnSpPr>
              <a:cxnSpLocks/>
            </p:cNvCxnSpPr>
            <p:nvPr/>
          </p:nvCxnSpPr>
          <p:spPr>
            <a:xfrm>
              <a:off x="56692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B9AC85-A9C0-5FA2-07E6-160E06F0531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3A5B54-D410-0AAC-6E8D-401547638BD4}"/>
                </a:ext>
              </a:extLst>
            </p:cNvPr>
            <p:cNvCxnSpPr>
              <a:cxnSpLocks/>
            </p:cNvCxnSpPr>
            <p:nvPr/>
          </p:nvCxnSpPr>
          <p:spPr>
            <a:xfrm>
              <a:off x="58978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64FD63-CB8D-8378-AC0D-C0706FFE784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AB4C2F-58AB-1DBC-DF9F-9437583DFC2F}"/>
                </a:ext>
              </a:extLst>
            </p:cNvPr>
            <p:cNvCxnSpPr>
              <a:cxnSpLocks/>
            </p:cNvCxnSpPr>
            <p:nvPr/>
          </p:nvCxnSpPr>
          <p:spPr>
            <a:xfrm>
              <a:off x="65836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C9125B-9A28-5D5F-4CBC-2ADB9B16086E}"/>
                </a:ext>
              </a:extLst>
            </p:cNvPr>
            <p:cNvCxnSpPr>
              <a:cxnSpLocks/>
            </p:cNvCxnSpPr>
            <p:nvPr/>
          </p:nvCxnSpPr>
          <p:spPr>
            <a:xfrm>
              <a:off x="63550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3672F9-2F34-D230-9DC2-0F2BA3A41764}"/>
                </a:ext>
              </a:extLst>
            </p:cNvPr>
            <p:cNvCxnSpPr>
              <a:cxnSpLocks/>
            </p:cNvCxnSpPr>
            <p:nvPr/>
          </p:nvCxnSpPr>
          <p:spPr>
            <a:xfrm>
              <a:off x="68122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7F8047-B766-85EB-80DF-E83BC7E7104D}"/>
                </a:ext>
              </a:extLst>
            </p:cNvPr>
            <p:cNvCxnSpPr>
              <a:cxnSpLocks/>
            </p:cNvCxnSpPr>
            <p:nvPr/>
          </p:nvCxnSpPr>
          <p:spPr>
            <a:xfrm>
              <a:off x="72694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41CCCA-D266-2A00-4C9B-332CC3A5EF05}"/>
                </a:ext>
              </a:extLst>
            </p:cNvPr>
            <p:cNvCxnSpPr>
              <a:cxnSpLocks/>
            </p:cNvCxnSpPr>
            <p:nvPr/>
          </p:nvCxnSpPr>
          <p:spPr>
            <a:xfrm>
              <a:off x="70408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F75858-087D-535B-5877-28306A5386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80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7C9001-8EB4-8DA5-A155-5D8163ED91D1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4FF76A-CF69-2B7E-5BCD-FE219772C92B}"/>
                </a:ext>
              </a:extLst>
            </p:cNvPr>
            <p:cNvCxnSpPr>
              <a:cxnSpLocks/>
            </p:cNvCxnSpPr>
            <p:nvPr/>
          </p:nvCxnSpPr>
          <p:spPr>
            <a:xfrm>
              <a:off x="8183880" y="548640"/>
              <a:ext cx="0" cy="54864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C7EAFF-C9DA-87C6-822D-5548BB7452B3}"/>
                </a:ext>
              </a:extLst>
            </p:cNvPr>
            <p:cNvCxnSpPr>
              <a:cxnSpLocks/>
            </p:cNvCxnSpPr>
            <p:nvPr/>
          </p:nvCxnSpPr>
          <p:spPr>
            <a:xfrm>
              <a:off x="7955280" y="548640"/>
              <a:ext cx="0" cy="5486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FB2129-9140-8217-F38A-0051B11BE9F2}"/>
                </a:ext>
              </a:extLst>
            </p:cNvPr>
            <p:cNvSpPr txBox="1"/>
            <p:nvPr/>
          </p:nvSpPr>
          <p:spPr>
            <a:xfrm>
              <a:off x="1171" y="182880"/>
              <a:ext cx="1553310" cy="37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Goldman code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189D0E-9E8C-DECC-6A4C-C1C3DEAFD189}"/>
                </a:ext>
              </a:extLst>
            </p:cNvPr>
            <p:cNvSpPr txBox="1"/>
            <p:nvPr/>
          </p:nvSpPr>
          <p:spPr>
            <a:xfrm>
              <a:off x="-34546" y="731520"/>
              <a:ext cx="1589026" cy="37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Preamble </a:t>
              </a:r>
              <a:r>
                <a:rPr lang="en-US" sz="1808" dirty="0" err="1"/>
                <a:t>Lp</a:t>
              </a:r>
              <a:r>
                <a:rPr lang="en-US" sz="1808" dirty="0"/>
                <a:t>=2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3F86F-4F58-9FCB-445E-65BE7206D2CE}"/>
                </a:ext>
              </a:extLst>
            </p:cNvPr>
            <p:cNvSpPr txBox="1"/>
            <p:nvPr/>
          </p:nvSpPr>
          <p:spPr>
            <a:xfrm>
              <a:off x="464397" y="1280160"/>
              <a:ext cx="1094980" cy="37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B377B7-B53C-2C20-9C78-0E287AC61D2F}"/>
                </a:ext>
              </a:extLst>
            </p:cNvPr>
            <p:cNvSpPr txBox="1"/>
            <p:nvPr/>
          </p:nvSpPr>
          <p:spPr>
            <a:xfrm>
              <a:off x="459500" y="1828800"/>
              <a:ext cx="1094980" cy="37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605A1-22F4-6DAB-D767-7582B9186FCC}"/>
                </a:ext>
              </a:extLst>
            </p:cNvPr>
            <p:cNvCxnSpPr>
              <a:cxnSpLocks/>
            </p:cNvCxnSpPr>
            <p:nvPr/>
          </p:nvCxnSpPr>
          <p:spPr>
            <a:xfrm>
              <a:off x="2774" y="548640"/>
              <a:ext cx="84582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31FCB9-FCC9-8506-80C3-E75769319DC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97280"/>
              <a:ext cx="84582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D4812-58B3-8409-A630-4037955CCFF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645920"/>
              <a:ext cx="84582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49BC70-C73B-1C57-3A9E-01F5D8D0BC8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94560"/>
              <a:ext cx="84582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38563B4-A507-5B1E-CBF1-A7C911534B1B}"/>
                </a:ext>
              </a:extLst>
            </p:cNvPr>
            <p:cNvGrpSpPr/>
            <p:nvPr/>
          </p:nvGrpSpPr>
          <p:grpSpPr>
            <a:xfrm>
              <a:off x="1783080" y="182880"/>
              <a:ext cx="3200400" cy="365760"/>
              <a:chOff x="2286000" y="182880"/>
              <a:chExt cx="3200400" cy="36576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9ADAEA5-1DD0-4616-ACBF-FB28E5845416}"/>
                  </a:ext>
                </a:extLst>
              </p:cNvPr>
              <p:cNvCxnSpPr/>
              <p:nvPr/>
            </p:nvCxnSpPr>
            <p:spPr>
              <a:xfrm>
                <a:off x="22860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7646EE2-39A1-067A-53EE-6B204AE93E16}"/>
                  </a:ext>
                </a:extLst>
              </p:cNvPr>
              <p:cNvCxnSpPr/>
              <p:nvPr/>
            </p:nvCxnSpPr>
            <p:spPr>
              <a:xfrm>
                <a:off x="2743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79FE546-1426-FDA7-D5E1-3E8E272E12BB}"/>
                  </a:ext>
                </a:extLst>
              </p:cNvPr>
              <p:cNvCxnSpPr/>
              <p:nvPr/>
            </p:nvCxnSpPr>
            <p:spPr>
              <a:xfrm>
                <a:off x="3200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9ED8DBF-1FB0-A586-1338-5CEBB549B052}"/>
                  </a:ext>
                </a:extLst>
              </p:cNvPr>
              <p:cNvCxnSpPr/>
              <p:nvPr/>
            </p:nvCxnSpPr>
            <p:spPr>
              <a:xfrm>
                <a:off x="3657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0AA6F8A-1801-B0E9-2435-0CD040D28C22}"/>
                  </a:ext>
                </a:extLst>
              </p:cNvPr>
              <p:cNvCxnSpPr/>
              <p:nvPr/>
            </p:nvCxnSpPr>
            <p:spPr>
              <a:xfrm>
                <a:off x="4114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090571E-8ACB-FCFD-4F23-02B9046CB734}"/>
                  </a:ext>
                </a:extLst>
              </p:cNvPr>
              <p:cNvCxnSpPr/>
              <p:nvPr/>
            </p:nvCxnSpPr>
            <p:spPr>
              <a:xfrm>
                <a:off x="4572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EB770AB-BEB7-0DA2-55A6-1E9DBCDEAA72}"/>
                  </a:ext>
                </a:extLst>
              </p:cNvPr>
              <p:cNvCxnSpPr/>
              <p:nvPr/>
            </p:nvCxnSpPr>
            <p:spPr>
              <a:xfrm>
                <a:off x="50292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E92880F-3463-974E-40F6-4100C54EF7AC}"/>
                  </a:ext>
                </a:extLst>
              </p:cNvPr>
              <p:cNvCxnSpPr/>
              <p:nvPr/>
            </p:nvCxnSpPr>
            <p:spPr>
              <a:xfrm>
                <a:off x="25146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82365AD-CA0F-D39C-71D9-53739382FDB2}"/>
                  </a:ext>
                </a:extLst>
              </p:cNvPr>
              <p:cNvCxnSpPr/>
              <p:nvPr/>
            </p:nvCxnSpPr>
            <p:spPr>
              <a:xfrm>
                <a:off x="29718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322134-8E9B-27BA-4406-6D793E1A5037}"/>
                  </a:ext>
                </a:extLst>
              </p:cNvPr>
              <p:cNvCxnSpPr/>
              <p:nvPr/>
            </p:nvCxnSpPr>
            <p:spPr>
              <a:xfrm>
                <a:off x="3429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38925D-380C-2CF5-48A0-5C62111D8CC0}"/>
                  </a:ext>
                </a:extLst>
              </p:cNvPr>
              <p:cNvCxnSpPr/>
              <p:nvPr/>
            </p:nvCxnSpPr>
            <p:spPr>
              <a:xfrm>
                <a:off x="3886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BEC9B5D-DC7A-AF1A-46D4-C0A6BD26D264}"/>
                  </a:ext>
                </a:extLst>
              </p:cNvPr>
              <p:cNvCxnSpPr/>
              <p:nvPr/>
            </p:nvCxnSpPr>
            <p:spPr>
              <a:xfrm>
                <a:off x="4343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FAAC2F6-E647-7C3A-F0BF-F1D457D484BC}"/>
                  </a:ext>
                </a:extLst>
              </p:cNvPr>
              <p:cNvCxnSpPr/>
              <p:nvPr/>
            </p:nvCxnSpPr>
            <p:spPr>
              <a:xfrm>
                <a:off x="4800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3A5DD9-4417-9932-3CA5-0AF559E9D895}"/>
                  </a:ext>
                </a:extLst>
              </p:cNvPr>
              <p:cNvCxnSpPr/>
              <p:nvPr/>
            </p:nvCxnSpPr>
            <p:spPr>
              <a:xfrm>
                <a:off x="5257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AE469C-A2B1-FB1F-049C-0B7E6206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285C98-23DA-0677-6453-FF423E56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19C334D-34B5-188F-8B9C-06EB95FFD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1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1B5D4A-1723-E715-4D75-005702A55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E553083-FB07-17B1-8A80-856A026D0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F23AF85-0B9D-1E2D-40F6-350E46CE2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C9F7E6-FAA9-6031-4C68-3B0D3324F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1CD994D-5EBB-F84C-AD3B-0C77A6F6A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91EE738-1674-4E21-C341-5C2991D54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47998E-4AC6-5F15-D72D-1CE029771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617CFEC-5A0A-ED50-EBFA-ED9205E2FC30}"/>
                </a:ext>
              </a:extLst>
            </p:cNvPr>
            <p:cNvGrpSpPr/>
            <p:nvPr/>
          </p:nvGrpSpPr>
          <p:grpSpPr>
            <a:xfrm>
              <a:off x="1783080" y="1276589"/>
              <a:ext cx="3200400" cy="365760"/>
              <a:chOff x="2286000" y="182880"/>
              <a:chExt cx="3200400" cy="36576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C4FD299-C12C-8397-0499-17AF5CF5E0ED}"/>
                  </a:ext>
                </a:extLst>
              </p:cNvPr>
              <p:cNvCxnSpPr/>
              <p:nvPr/>
            </p:nvCxnSpPr>
            <p:spPr>
              <a:xfrm>
                <a:off x="22860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58185F9-BB0C-D35F-3667-7CCAEBA2901F}"/>
                  </a:ext>
                </a:extLst>
              </p:cNvPr>
              <p:cNvCxnSpPr/>
              <p:nvPr/>
            </p:nvCxnSpPr>
            <p:spPr>
              <a:xfrm>
                <a:off x="2743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396F22D-9888-CD81-63A4-06B5151EBCEF}"/>
                  </a:ext>
                </a:extLst>
              </p:cNvPr>
              <p:cNvCxnSpPr/>
              <p:nvPr/>
            </p:nvCxnSpPr>
            <p:spPr>
              <a:xfrm>
                <a:off x="3200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3AFEF00-BFF4-8171-B106-AD4AF28EFE4E}"/>
                  </a:ext>
                </a:extLst>
              </p:cNvPr>
              <p:cNvCxnSpPr/>
              <p:nvPr/>
            </p:nvCxnSpPr>
            <p:spPr>
              <a:xfrm>
                <a:off x="3657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CFCCF45-3F2D-C155-7C06-D16EF7DE225F}"/>
                  </a:ext>
                </a:extLst>
              </p:cNvPr>
              <p:cNvCxnSpPr/>
              <p:nvPr/>
            </p:nvCxnSpPr>
            <p:spPr>
              <a:xfrm>
                <a:off x="4114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CC201C9-0CE2-05A5-90A2-F8234C8B4416}"/>
                  </a:ext>
                </a:extLst>
              </p:cNvPr>
              <p:cNvCxnSpPr/>
              <p:nvPr/>
            </p:nvCxnSpPr>
            <p:spPr>
              <a:xfrm>
                <a:off x="4572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2AC5BB3-A026-6F70-BA3B-8F5DC56222AD}"/>
                  </a:ext>
                </a:extLst>
              </p:cNvPr>
              <p:cNvCxnSpPr/>
              <p:nvPr/>
            </p:nvCxnSpPr>
            <p:spPr>
              <a:xfrm>
                <a:off x="50292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7773981-C8B0-8308-89AC-4A6E3FFDA194}"/>
                  </a:ext>
                </a:extLst>
              </p:cNvPr>
              <p:cNvCxnSpPr/>
              <p:nvPr/>
            </p:nvCxnSpPr>
            <p:spPr>
              <a:xfrm>
                <a:off x="25146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5975D13-17D9-730B-B123-BFF8393ECC83}"/>
                  </a:ext>
                </a:extLst>
              </p:cNvPr>
              <p:cNvCxnSpPr/>
              <p:nvPr/>
            </p:nvCxnSpPr>
            <p:spPr>
              <a:xfrm>
                <a:off x="29718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D2F7488-3B6F-981E-1BE6-6F11A8949EFB}"/>
                  </a:ext>
                </a:extLst>
              </p:cNvPr>
              <p:cNvCxnSpPr/>
              <p:nvPr/>
            </p:nvCxnSpPr>
            <p:spPr>
              <a:xfrm>
                <a:off x="3429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90E034F-E91D-86F3-1DEA-AC59C3ADE828}"/>
                  </a:ext>
                </a:extLst>
              </p:cNvPr>
              <p:cNvCxnSpPr/>
              <p:nvPr/>
            </p:nvCxnSpPr>
            <p:spPr>
              <a:xfrm>
                <a:off x="3886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345C0FF-EEF4-E81F-C5E5-148F5C028766}"/>
                  </a:ext>
                </a:extLst>
              </p:cNvPr>
              <p:cNvCxnSpPr/>
              <p:nvPr/>
            </p:nvCxnSpPr>
            <p:spPr>
              <a:xfrm>
                <a:off x="4343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F1A4CDD-C451-6C79-48EF-28EA6D997944}"/>
                  </a:ext>
                </a:extLst>
              </p:cNvPr>
              <p:cNvCxnSpPr/>
              <p:nvPr/>
            </p:nvCxnSpPr>
            <p:spPr>
              <a:xfrm>
                <a:off x="4800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D89E070-9271-1827-4EE3-CA8849FDE471}"/>
                  </a:ext>
                </a:extLst>
              </p:cNvPr>
              <p:cNvCxnSpPr/>
              <p:nvPr/>
            </p:nvCxnSpPr>
            <p:spPr>
              <a:xfrm>
                <a:off x="5257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F5072B4-438B-17AC-0D38-CF9A755C5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27C6BA-84D9-6C87-E394-BC1FB4BF4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380A28D-6319-78C0-DD65-21CD22301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1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E057A35-540E-FBAA-592F-E44C959CB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2425B53-6349-582F-67F0-AD7BD122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25A77C2-2AFC-1E23-392F-0517329E0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F9153E2-C49C-606E-6712-2AC4113A3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CD14919-26C3-F67D-393A-0E0CDADA3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1001090-2B1F-FC7E-35E5-541094BF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90C330A-0C3D-9CA3-8B29-53BB4BFC5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445C2DC-C273-A9E5-71D1-807A3F6C2DE2}"/>
                </a:ext>
              </a:extLst>
            </p:cNvPr>
            <p:cNvGrpSpPr/>
            <p:nvPr/>
          </p:nvGrpSpPr>
          <p:grpSpPr>
            <a:xfrm flipV="1">
              <a:off x="1778183" y="1828800"/>
              <a:ext cx="3200400" cy="365760"/>
              <a:chOff x="2286000" y="182880"/>
              <a:chExt cx="3200400" cy="365760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1970254-94FF-3421-2436-828F45894842}"/>
                  </a:ext>
                </a:extLst>
              </p:cNvPr>
              <p:cNvCxnSpPr/>
              <p:nvPr/>
            </p:nvCxnSpPr>
            <p:spPr>
              <a:xfrm>
                <a:off x="22860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7F468D5-D039-F1E4-86D6-E4A1D8B3E0A4}"/>
                  </a:ext>
                </a:extLst>
              </p:cNvPr>
              <p:cNvCxnSpPr/>
              <p:nvPr/>
            </p:nvCxnSpPr>
            <p:spPr>
              <a:xfrm>
                <a:off x="2743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52CECA6-D159-6599-C9D6-DD3B63EDE0F1}"/>
                  </a:ext>
                </a:extLst>
              </p:cNvPr>
              <p:cNvCxnSpPr/>
              <p:nvPr/>
            </p:nvCxnSpPr>
            <p:spPr>
              <a:xfrm>
                <a:off x="3200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E3B0D68-23BA-299E-D8DB-664181E41941}"/>
                  </a:ext>
                </a:extLst>
              </p:cNvPr>
              <p:cNvCxnSpPr/>
              <p:nvPr/>
            </p:nvCxnSpPr>
            <p:spPr>
              <a:xfrm>
                <a:off x="3657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A03B301-9AC9-0415-A717-0545E3CD773C}"/>
                  </a:ext>
                </a:extLst>
              </p:cNvPr>
              <p:cNvCxnSpPr/>
              <p:nvPr/>
            </p:nvCxnSpPr>
            <p:spPr>
              <a:xfrm>
                <a:off x="4114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99C9E53-B551-351A-377F-8773A893A699}"/>
                  </a:ext>
                </a:extLst>
              </p:cNvPr>
              <p:cNvCxnSpPr/>
              <p:nvPr/>
            </p:nvCxnSpPr>
            <p:spPr>
              <a:xfrm>
                <a:off x="4572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63BCF80-57CB-FBD6-F5AA-C1495B69456B}"/>
                  </a:ext>
                </a:extLst>
              </p:cNvPr>
              <p:cNvCxnSpPr/>
              <p:nvPr/>
            </p:nvCxnSpPr>
            <p:spPr>
              <a:xfrm>
                <a:off x="50292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2C09754-C2F8-916E-4D51-D18A1655403B}"/>
                  </a:ext>
                </a:extLst>
              </p:cNvPr>
              <p:cNvCxnSpPr/>
              <p:nvPr/>
            </p:nvCxnSpPr>
            <p:spPr>
              <a:xfrm>
                <a:off x="25146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843E287-E4D2-AE5C-DC17-81D8E7708572}"/>
                  </a:ext>
                </a:extLst>
              </p:cNvPr>
              <p:cNvCxnSpPr/>
              <p:nvPr/>
            </p:nvCxnSpPr>
            <p:spPr>
              <a:xfrm>
                <a:off x="29718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19A6960-FAB2-FD37-D153-B86968F2A04E}"/>
                  </a:ext>
                </a:extLst>
              </p:cNvPr>
              <p:cNvCxnSpPr/>
              <p:nvPr/>
            </p:nvCxnSpPr>
            <p:spPr>
              <a:xfrm>
                <a:off x="3429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1D67265-00FF-FAB0-8018-859DE5B87812}"/>
                  </a:ext>
                </a:extLst>
              </p:cNvPr>
              <p:cNvCxnSpPr/>
              <p:nvPr/>
            </p:nvCxnSpPr>
            <p:spPr>
              <a:xfrm>
                <a:off x="3886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2A0A084-98AF-21FC-D08B-48EB32114C15}"/>
                  </a:ext>
                </a:extLst>
              </p:cNvPr>
              <p:cNvCxnSpPr/>
              <p:nvPr/>
            </p:nvCxnSpPr>
            <p:spPr>
              <a:xfrm>
                <a:off x="4343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F37BEAE-EC0E-BC43-772C-F3340BA1FC3C}"/>
                  </a:ext>
                </a:extLst>
              </p:cNvPr>
              <p:cNvCxnSpPr/>
              <p:nvPr/>
            </p:nvCxnSpPr>
            <p:spPr>
              <a:xfrm>
                <a:off x="4800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4752305-31D4-1922-06E6-13F6675BAD59}"/>
                  </a:ext>
                </a:extLst>
              </p:cNvPr>
              <p:cNvCxnSpPr/>
              <p:nvPr/>
            </p:nvCxnSpPr>
            <p:spPr>
              <a:xfrm>
                <a:off x="5257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7EACE55-0E3C-5908-9915-D5DDD352C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121234E-F42D-C8CA-612F-B03A5DF82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0DE4AFB-086D-AAFA-0F5B-BE4EEB45B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1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8690844-D587-C875-014A-2EE8AB191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76857E9-87CA-9D34-D0AA-224971DDC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C81F2AE-9AD9-02A9-E2C0-C86105E0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76B4923-221A-D826-8A6B-AD36DA5A7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2613350-945E-E293-D01C-7AA4E1799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D7D1D17-5925-71DD-4279-B13727BA4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800523F-39E1-AC8F-8331-030FBE94D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70BCEE2-ED3A-940E-11DA-568EE4AC2DE8}"/>
                </a:ext>
              </a:extLst>
            </p:cNvPr>
            <p:cNvGrpSpPr/>
            <p:nvPr/>
          </p:nvGrpSpPr>
          <p:grpSpPr>
            <a:xfrm>
              <a:off x="1778183" y="731520"/>
              <a:ext cx="6400800" cy="365760"/>
              <a:chOff x="2286000" y="182880"/>
              <a:chExt cx="3200400" cy="365760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58C8BA-C9D9-2E70-234C-58FFD92767AB}"/>
                  </a:ext>
                </a:extLst>
              </p:cNvPr>
              <p:cNvCxnSpPr/>
              <p:nvPr/>
            </p:nvCxnSpPr>
            <p:spPr>
              <a:xfrm>
                <a:off x="22860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99ADFB1-3EBE-76AF-89A1-5FFB567FEA37}"/>
                  </a:ext>
                </a:extLst>
              </p:cNvPr>
              <p:cNvCxnSpPr/>
              <p:nvPr/>
            </p:nvCxnSpPr>
            <p:spPr>
              <a:xfrm>
                <a:off x="2743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E13AEA8-E892-09E8-8D31-27279E704C15}"/>
                  </a:ext>
                </a:extLst>
              </p:cNvPr>
              <p:cNvCxnSpPr/>
              <p:nvPr/>
            </p:nvCxnSpPr>
            <p:spPr>
              <a:xfrm>
                <a:off x="3200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076795B-98A0-A720-8BB1-F5719BEBE4EE}"/>
                  </a:ext>
                </a:extLst>
              </p:cNvPr>
              <p:cNvCxnSpPr/>
              <p:nvPr/>
            </p:nvCxnSpPr>
            <p:spPr>
              <a:xfrm>
                <a:off x="3657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752651D-4B1C-92C9-EA9F-1CB7FC5E973D}"/>
                  </a:ext>
                </a:extLst>
              </p:cNvPr>
              <p:cNvCxnSpPr/>
              <p:nvPr/>
            </p:nvCxnSpPr>
            <p:spPr>
              <a:xfrm>
                <a:off x="4114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D7909F6-83D6-993C-E751-F161E84B7F03}"/>
                  </a:ext>
                </a:extLst>
              </p:cNvPr>
              <p:cNvCxnSpPr/>
              <p:nvPr/>
            </p:nvCxnSpPr>
            <p:spPr>
              <a:xfrm>
                <a:off x="4572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C83C9C7-4E84-8A79-4C6F-D185EC8859E4}"/>
                  </a:ext>
                </a:extLst>
              </p:cNvPr>
              <p:cNvCxnSpPr/>
              <p:nvPr/>
            </p:nvCxnSpPr>
            <p:spPr>
              <a:xfrm>
                <a:off x="50292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306BC95-270B-67A2-31AE-A19F1777C0B4}"/>
                  </a:ext>
                </a:extLst>
              </p:cNvPr>
              <p:cNvCxnSpPr/>
              <p:nvPr/>
            </p:nvCxnSpPr>
            <p:spPr>
              <a:xfrm>
                <a:off x="25146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BA9A4D8-CA0B-DC3E-BC03-4283E1C02945}"/>
                  </a:ext>
                </a:extLst>
              </p:cNvPr>
              <p:cNvCxnSpPr/>
              <p:nvPr/>
            </p:nvCxnSpPr>
            <p:spPr>
              <a:xfrm>
                <a:off x="29718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92044B2-8252-6695-1748-AF8CDB72C52D}"/>
                  </a:ext>
                </a:extLst>
              </p:cNvPr>
              <p:cNvCxnSpPr/>
              <p:nvPr/>
            </p:nvCxnSpPr>
            <p:spPr>
              <a:xfrm>
                <a:off x="3429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727236B-8F1D-8DF6-0F99-8AFDD46B0785}"/>
                  </a:ext>
                </a:extLst>
              </p:cNvPr>
              <p:cNvCxnSpPr/>
              <p:nvPr/>
            </p:nvCxnSpPr>
            <p:spPr>
              <a:xfrm>
                <a:off x="3886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0CE5596-5935-0A60-5385-21724CC68948}"/>
                  </a:ext>
                </a:extLst>
              </p:cNvPr>
              <p:cNvCxnSpPr/>
              <p:nvPr/>
            </p:nvCxnSpPr>
            <p:spPr>
              <a:xfrm>
                <a:off x="4343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4169D67-12D9-78DE-31D4-15EBA9064E66}"/>
                  </a:ext>
                </a:extLst>
              </p:cNvPr>
              <p:cNvCxnSpPr/>
              <p:nvPr/>
            </p:nvCxnSpPr>
            <p:spPr>
              <a:xfrm>
                <a:off x="4800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6F5BFE2-D1B6-BAB6-4E55-C13828B62E9D}"/>
                  </a:ext>
                </a:extLst>
              </p:cNvPr>
              <p:cNvCxnSpPr/>
              <p:nvPr/>
            </p:nvCxnSpPr>
            <p:spPr>
              <a:xfrm>
                <a:off x="5257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6C89E0D-D447-C9EF-9AAF-FEF7113BA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E0094889-A8EB-7B21-59F0-A53E32554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4B1CBE6-8DBD-A028-F2EE-416315FAB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1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5E4AD2A-7CA2-B5E6-B136-0095A6AFE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EF81AAB-E993-5605-1410-AB9F7D21F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C127FE9-660B-412F-9A05-11602A796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D3E5F4E-A2B2-F2AC-09D1-5242B3E2A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C5C9E3-D2DC-EF0D-7306-CFF68FF64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D2DAE21-0ABF-3A60-5EA3-B1673B09A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AEA6CBF-4C2A-25F2-0BDC-0D4136ECF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0C998F0-293E-AE15-91E8-F926CA7B1261}"/>
                </a:ext>
              </a:extLst>
            </p:cNvPr>
            <p:cNvGrpSpPr/>
            <p:nvPr/>
          </p:nvGrpSpPr>
          <p:grpSpPr>
            <a:xfrm>
              <a:off x="5117072" y="1106234"/>
              <a:ext cx="423514" cy="420276"/>
              <a:chOff x="1914223" y="2374998"/>
              <a:chExt cx="423514" cy="420276"/>
            </a:xfrm>
          </p:grpSpPr>
          <p:sp>
            <p:nvSpPr>
              <p:cNvPr id="171" name="Left Brace 170">
                <a:extLst>
                  <a:ext uri="{FF2B5EF4-FFF2-40B4-BE49-F238E27FC236}">
                    <a16:creationId xmlns:a16="http://schemas.microsoft.com/office/drawing/2014/main" id="{F02BAF44-E50B-4F25-6703-592DB21EC265}"/>
                  </a:ext>
                </a:extLst>
              </p:cNvPr>
              <p:cNvSpPr/>
              <p:nvPr/>
            </p:nvSpPr>
            <p:spPr>
              <a:xfrm rot="16200000">
                <a:off x="2009238" y="2377440"/>
                <a:ext cx="228588" cy="223703"/>
              </a:xfrm>
              <a:prstGeom prst="leftBrac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8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27D95D8-63B6-8C9A-9F65-983A7289DA9C}"/>
                  </a:ext>
                </a:extLst>
              </p:cNvPr>
              <p:cNvSpPr txBox="1"/>
              <p:nvPr/>
            </p:nvSpPr>
            <p:spPr>
              <a:xfrm>
                <a:off x="1914223" y="2533664"/>
                <a:ext cx="4235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5" dirty="0"/>
                  <a:t>chip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CD0395C-CA62-ECE0-991F-AE4A1EC29743}"/>
                </a:ext>
              </a:extLst>
            </p:cNvPr>
            <p:cNvGrpSpPr/>
            <p:nvPr/>
          </p:nvGrpSpPr>
          <p:grpSpPr>
            <a:xfrm>
              <a:off x="1787977" y="2221825"/>
              <a:ext cx="3195505" cy="410042"/>
              <a:chOff x="4983478" y="2381385"/>
              <a:chExt cx="3195505" cy="410042"/>
            </a:xfrm>
          </p:grpSpPr>
          <p:sp>
            <p:nvSpPr>
              <p:cNvPr id="173" name="Left Brace 172">
                <a:extLst>
                  <a:ext uri="{FF2B5EF4-FFF2-40B4-BE49-F238E27FC236}">
                    <a16:creationId xmlns:a16="http://schemas.microsoft.com/office/drawing/2014/main" id="{CAB77AE9-AE92-6E2C-CFE3-E68E618268FC}"/>
                  </a:ext>
                </a:extLst>
              </p:cNvPr>
              <p:cNvSpPr/>
              <p:nvPr/>
            </p:nvSpPr>
            <p:spPr>
              <a:xfrm rot="16200000">
                <a:off x="6466937" y="897926"/>
                <a:ext cx="228588" cy="3195505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8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4285B7B-3922-99B6-A610-335FA8F90C5F}"/>
                  </a:ext>
                </a:extLst>
              </p:cNvPr>
              <p:cNvSpPr txBox="1"/>
              <p:nvPr/>
            </p:nvSpPr>
            <p:spPr>
              <a:xfrm>
                <a:off x="6290082" y="2537511"/>
                <a:ext cx="5774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5" dirty="0"/>
                  <a:t>symbol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7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E2DC17-4AD0-8A02-F0F3-CD4A09C852B5}"/>
              </a:ext>
            </a:extLst>
          </p:cNvPr>
          <p:cNvGrpSpPr/>
          <p:nvPr/>
        </p:nvGrpSpPr>
        <p:grpSpPr>
          <a:xfrm>
            <a:off x="-102365" y="0"/>
            <a:ext cx="8606603" cy="2643216"/>
            <a:chOff x="-102365" y="0"/>
            <a:chExt cx="8606603" cy="26432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21492B-3C06-5726-B879-5F2E677ABF38}"/>
                </a:ext>
              </a:extLst>
            </p:cNvPr>
            <p:cNvCxnSpPr>
              <a:cxnSpLocks/>
            </p:cNvCxnSpPr>
            <p:nvPr/>
          </p:nvCxnSpPr>
          <p:spPr>
            <a:xfrm>
              <a:off x="1797549" y="0"/>
              <a:ext cx="0" cy="220402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6A13A0-6362-E16D-4F19-902F2219A4B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35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81A350-74DF-85A5-3428-DCBBCC4D2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86306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E5EAC0-B270-E969-779F-771FFC6771DF}"/>
                </a:ext>
              </a:extLst>
            </p:cNvPr>
            <p:cNvCxnSpPr>
              <a:cxnSpLocks/>
            </p:cNvCxnSpPr>
            <p:nvPr/>
          </p:nvCxnSpPr>
          <p:spPr>
            <a:xfrm>
              <a:off x="2256721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C748F9-8C03-6051-FF45-0EA349B9C2B8}"/>
                </a:ext>
              </a:extLst>
            </p:cNvPr>
            <p:cNvCxnSpPr>
              <a:cxnSpLocks/>
            </p:cNvCxnSpPr>
            <p:nvPr/>
          </p:nvCxnSpPr>
          <p:spPr>
            <a:xfrm>
              <a:off x="2715892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E19EE4-7351-D1A4-DF60-21CA0223914F}"/>
                </a:ext>
              </a:extLst>
            </p:cNvPr>
            <p:cNvCxnSpPr>
              <a:cxnSpLocks/>
            </p:cNvCxnSpPr>
            <p:nvPr/>
          </p:nvCxnSpPr>
          <p:spPr>
            <a:xfrm>
              <a:off x="2945478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49117B-440D-74BC-2280-691A472B85A5}"/>
                </a:ext>
              </a:extLst>
            </p:cNvPr>
            <p:cNvCxnSpPr>
              <a:cxnSpLocks/>
            </p:cNvCxnSpPr>
            <p:nvPr/>
          </p:nvCxnSpPr>
          <p:spPr>
            <a:xfrm>
              <a:off x="3404649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955CB3-4806-47D2-91DA-AD5D3A40AB0D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63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9317ED-7CE3-D735-E173-33626D02C4DE}"/>
                </a:ext>
              </a:extLst>
            </p:cNvPr>
            <p:cNvCxnSpPr>
              <a:cxnSpLocks/>
            </p:cNvCxnSpPr>
            <p:nvPr/>
          </p:nvCxnSpPr>
          <p:spPr>
            <a:xfrm>
              <a:off x="3634235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0E764-FE1F-91E2-403E-DF520CA644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3406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764FC0-A1E8-253C-B853-9C6F7CEE780A}"/>
                </a:ext>
              </a:extLst>
            </p:cNvPr>
            <p:cNvCxnSpPr>
              <a:cxnSpLocks/>
            </p:cNvCxnSpPr>
            <p:nvPr/>
          </p:nvCxnSpPr>
          <p:spPr>
            <a:xfrm>
              <a:off x="3863821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7E152B-04BE-9B14-26F2-6FFBCF62E060}"/>
                </a:ext>
              </a:extLst>
            </p:cNvPr>
            <p:cNvCxnSpPr>
              <a:cxnSpLocks/>
            </p:cNvCxnSpPr>
            <p:nvPr/>
          </p:nvCxnSpPr>
          <p:spPr>
            <a:xfrm>
              <a:off x="4322992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4DB8E2-3350-2CDB-2712-8ADA253CBFBA}"/>
                </a:ext>
              </a:extLst>
            </p:cNvPr>
            <p:cNvCxnSpPr>
              <a:cxnSpLocks/>
            </p:cNvCxnSpPr>
            <p:nvPr/>
          </p:nvCxnSpPr>
          <p:spPr>
            <a:xfrm>
              <a:off x="4552578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D101D3-EA36-7FE7-D23E-7F021519182C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49" y="0"/>
              <a:ext cx="0" cy="220402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B69B28-A10F-108A-AEBC-30AB8039A29A}"/>
                </a:ext>
              </a:extLst>
            </p:cNvPr>
            <p:cNvCxnSpPr>
              <a:cxnSpLocks/>
            </p:cNvCxnSpPr>
            <p:nvPr/>
          </p:nvCxnSpPr>
          <p:spPr>
            <a:xfrm>
              <a:off x="4782163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DAE196-C6F7-F178-C0F2-DA6205F9996D}"/>
                </a:ext>
              </a:extLst>
            </p:cNvPr>
            <p:cNvCxnSpPr>
              <a:cxnSpLocks/>
            </p:cNvCxnSpPr>
            <p:nvPr/>
          </p:nvCxnSpPr>
          <p:spPr>
            <a:xfrm>
              <a:off x="5241335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952234-D375-D2B4-244F-9DAE8646EE08}"/>
                </a:ext>
              </a:extLst>
            </p:cNvPr>
            <p:cNvCxnSpPr>
              <a:cxnSpLocks/>
            </p:cNvCxnSpPr>
            <p:nvPr/>
          </p:nvCxnSpPr>
          <p:spPr>
            <a:xfrm>
              <a:off x="5700506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B9AC85-A9C0-5FA2-07E6-160E06F0531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921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3A5B54-D410-0AAC-6E8D-401547638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30092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64FD63-CB8D-8378-AC0D-C0706FFE7846}"/>
                </a:ext>
              </a:extLst>
            </p:cNvPr>
            <p:cNvCxnSpPr>
              <a:cxnSpLocks/>
            </p:cNvCxnSpPr>
            <p:nvPr/>
          </p:nvCxnSpPr>
          <p:spPr>
            <a:xfrm>
              <a:off x="6159678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AB4C2F-58AB-1DBC-DF9F-9437583DFC2F}"/>
                </a:ext>
              </a:extLst>
            </p:cNvPr>
            <p:cNvCxnSpPr>
              <a:cxnSpLocks/>
            </p:cNvCxnSpPr>
            <p:nvPr/>
          </p:nvCxnSpPr>
          <p:spPr>
            <a:xfrm>
              <a:off x="6618849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C9125B-9A28-5D5F-4CBC-2ADB9B16086E}"/>
                </a:ext>
              </a:extLst>
            </p:cNvPr>
            <p:cNvCxnSpPr>
              <a:cxnSpLocks/>
            </p:cNvCxnSpPr>
            <p:nvPr/>
          </p:nvCxnSpPr>
          <p:spPr>
            <a:xfrm>
              <a:off x="6389263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3672F9-2F34-D230-9DC2-0F2BA3A41764}"/>
                </a:ext>
              </a:extLst>
            </p:cNvPr>
            <p:cNvCxnSpPr>
              <a:cxnSpLocks/>
            </p:cNvCxnSpPr>
            <p:nvPr/>
          </p:nvCxnSpPr>
          <p:spPr>
            <a:xfrm>
              <a:off x="6848435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7F8047-B766-85EB-80DF-E83BC7E7104D}"/>
                </a:ext>
              </a:extLst>
            </p:cNvPr>
            <p:cNvCxnSpPr>
              <a:cxnSpLocks/>
            </p:cNvCxnSpPr>
            <p:nvPr/>
          </p:nvCxnSpPr>
          <p:spPr>
            <a:xfrm>
              <a:off x="7307606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41CCCA-D266-2A00-4C9B-332CC3A5EF05}"/>
                </a:ext>
              </a:extLst>
            </p:cNvPr>
            <p:cNvCxnSpPr>
              <a:cxnSpLocks/>
            </p:cNvCxnSpPr>
            <p:nvPr/>
          </p:nvCxnSpPr>
          <p:spPr>
            <a:xfrm>
              <a:off x="7078021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F75858-087D-535B-5877-28306A5386D7}"/>
                </a:ext>
              </a:extLst>
            </p:cNvPr>
            <p:cNvCxnSpPr>
              <a:cxnSpLocks/>
            </p:cNvCxnSpPr>
            <p:nvPr/>
          </p:nvCxnSpPr>
          <p:spPr>
            <a:xfrm>
              <a:off x="7537192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7C9001-8EB4-8DA5-A155-5D8163ED91D1}"/>
                </a:ext>
              </a:extLst>
            </p:cNvPr>
            <p:cNvCxnSpPr>
              <a:cxnSpLocks/>
            </p:cNvCxnSpPr>
            <p:nvPr/>
          </p:nvCxnSpPr>
          <p:spPr>
            <a:xfrm>
              <a:off x="7766778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4FF76A-CF69-2B7E-5BCD-FE219772C92B}"/>
                </a:ext>
              </a:extLst>
            </p:cNvPr>
            <p:cNvCxnSpPr>
              <a:cxnSpLocks/>
            </p:cNvCxnSpPr>
            <p:nvPr/>
          </p:nvCxnSpPr>
          <p:spPr>
            <a:xfrm>
              <a:off x="8225949" y="551006"/>
              <a:ext cx="0" cy="551006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C7EAFF-C9DA-87C6-822D-5548BB7452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6363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FB2129-9140-8217-F38A-0051B11BE9F2}"/>
                </a:ext>
              </a:extLst>
            </p:cNvPr>
            <p:cNvSpPr txBox="1"/>
            <p:nvPr/>
          </p:nvSpPr>
          <p:spPr>
            <a:xfrm>
              <a:off x="-102365" y="183669"/>
              <a:ext cx="1670330" cy="37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Goldman0 code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189D0E-9E8C-DECC-6A4C-C1C3DEAFD189}"/>
                </a:ext>
              </a:extLst>
            </p:cNvPr>
            <p:cNvSpPr txBox="1"/>
            <p:nvPr/>
          </p:nvSpPr>
          <p:spPr>
            <a:xfrm>
              <a:off x="-27914" y="734674"/>
              <a:ext cx="1595878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Preamble </a:t>
              </a:r>
              <a:r>
                <a:rPr lang="en-US" sz="1808" dirty="0" err="1"/>
                <a:t>Lp</a:t>
              </a:r>
              <a:r>
                <a:rPr lang="en-US" sz="1808" dirty="0"/>
                <a:t>=2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3F86F-4F58-9FCB-445E-65BE7206D2CE}"/>
                </a:ext>
              </a:extLst>
            </p:cNvPr>
            <p:cNvSpPr txBox="1"/>
            <p:nvPr/>
          </p:nvSpPr>
          <p:spPr>
            <a:xfrm>
              <a:off x="473180" y="1285680"/>
              <a:ext cx="1099702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B377B7-B53C-2C20-9C78-0E287AC61D2F}"/>
                </a:ext>
              </a:extLst>
            </p:cNvPr>
            <p:cNvSpPr txBox="1"/>
            <p:nvPr/>
          </p:nvSpPr>
          <p:spPr>
            <a:xfrm>
              <a:off x="468262" y="1836686"/>
              <a:ext cx="1099702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605A1-22F4-6DAB-D767-7582B9186FCC}"/>
                </a:ext>
              </a:extLst>
            </p:cNvPr>
            <p:cNvCxnSpPr>
              <a:cxnSpLocks/>
            </p:cNvCxnSpPr>
            <p:nvPr/>
          </p:nvCxnSpPr>
          <p:spPr>
            <a:xfrm>
              <a:off x="9567" y="551006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31FCB9-FCC9-8506-80C3-E75769319DC4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1102012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D4812-58B3-8409-A630-4037955CCFFD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1653017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49BC70-C73B-1C57-3A9E-01F5D8D0BC8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2204023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38563B4-A507-5B1E-CBF1-A7C911534B1B}"/>
                </a:ext>
              </a:extLst>
            </p:cNvPr>
            <p:cNvGrpSpPr/>
            <p:nvPr/>
          </p:nvGrpSpPr>
          <p:grpSpPr>
            <a:xfrm>
              <a:off x="1797549" y="183669"/>
              <a:ext cx="3214200" cy="367337"/>
              <a:chOff x="2286000" y="182880"/>
              <a:chExt cx="3200400" cy="36576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9ADAEA5-1DD0-4616-ACBF-FB28E5845416}"/>
                  </a:ext>
                </a:extLst>
              </p:cNvPr>
              <p:cNvCxnSpPr/>
              <p:nvPr/>
            </p:nvCxnSpPr>
            <p:spPr>
              <a:xfrm>
                <a:off x="22860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7646EE2-39A1-067A-53EE-6B204AE93E16}"/>
                  </a:ext>
                </a:extLst>
              </p:cNvPr>
              <p:cNvCxnSpPr/>
              <p:nvPr/>
            </p:nvCxnSpPr>
            <p:spPr>
              <a:xfrm>
                <a:off x="2743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79FE546-1426-FDA7-D5E1-3E8E272E12BB}"/>
                  </a:ext>
                </a:extLst>
              </p:cNvPr>
              <p:cNvCxnSpPr/>
              <p:nvPr/>
            </p:nvCxnSpPr>
            <p:spPr>
              <a:xfrm>
                <a:off x="3200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9ED8DBF-1FB0-A586-1338-5CEBB549B052}"/>
                  </a:ext>
                </a:extLst>
              </p:cNvPr>
              <p:cNvCxnSpPr/>
              <p:nvPr/>
            </p:nvCxnSpPr>
            <p:spPr>
              <a:xfrm>
                <a:off x="3657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0AA6F8A-1801-B0E9-2435-0CD040D28C22}"/>
                  </a:ext>
                </a:extLst>
              </p:cNvPr>
              <p:cNvCxnSpPr/>
              <p:nvPr/>
            </p:nvCxnSpPr>
            <p:spPr>
              <a:xfrm>
                <a:off x="4114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090571E-8ACB-FCFD-4F23-02B9046CB734}"/>
                  </a:ext>
                </a:extLst>
              </p:cNvPr>
              <p:cNvCxnSpPr/>
              <p:nvPr/>
            </p:nvCxnSpPr>
            <p:spPr>
              <a:xfrm>
                <a:off x="4572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EB770AB-BEB7-0DA2-55A6-1E9DBCDEAA72}"/>
                  </a:ext>
                </a:extLst>
              </p:cNvPr>
              <p:cNvCxnSpPr/>
              <p:nvPr/>
            </p:nvCxnSpPr>
            <p:spPr>
              <a:xfrm>
                <a:off x="50292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E92880F-3463-974E-40F6-4100C54EF7AC}"/>
                  </a:ext>
                </a:extLst>
              </p:cNvPr>
              <p:cNvCxnSpPr/>
              <p:nvPr/>
            </p:nvCxnSpPr>
            <p:spPr>
              <a:xfrm>
                <a:off x="25146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82365AD-CA0F-D39C-71D9-53739382FDB2}"/>
                  </a:ext>
                </a:extLst>
              </p:cNvPr>
              <p:cNvCxnSpPr/>
              <p:nvPr/>
            </p:nvCxnSpPr>
            <p:spPr>
              <a:xfrm>
                <a:off x="29718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322134-8E9B-27BA-4406-6D793E1A5037}"/>
                  </a:ext>
                </a:extLst>
              </p:cNvPr>
              <p:cNvCxnSpPr/>
              <p:nvPr/>
            </p:nvCxnSpPr>
            <p:spPr>
              <a:xfrm>
                <a:off x="3429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38925D-380C-2CF5-48A0-5C62111D8CC0}"/>
                  </a:ext>
                </a:extLst>
              </p:cNvPr>
              <p:cNvCxnSpPr/>
              <p:nvPr/>
            </p:nvCxnSpPr>
            <p:spPr>
              <a:xfrm>
                <a:off x="3886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BEC9B5D-DC7A-AF1A-46D4-C0A6BD26D264}"/>
                  </a:ext>
                </a:extLst>
              </p:cNvPr>
              <p:cNvCxnSpPr/>
              <p:nvPr/>
            </p:nvCxnSpPr>
            <p:spPr>
              <a:xfrm>
                <a:off x="4343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FAAC2F6-E647-7C3A-F0BF-F1D457D484BC}"/>
                  </a:ext>
                </a:extLst>
              </p:cNvPr>
              <p:cNvCxnSpPr/>
              <p:nvPr/>
            </p:nvCxnSpPr>
            <p:spPr>
              <a:xfrm>
                <a:off x="4800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3A5DD9-4417-9932-3CA5-0AF559E9D895}"/>
                  </a:ext>
                </a:extLst>
              </p:cNvPr>
              <p:cNvCxnSpPr/>
              <p:nvPr/>
            </p:nvCxnSpPr>
            <p:spPr>
              <a:xfrm>
                <a:off x="5257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AE469C-A2B1-FB1F-049C-0B7E6206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285C98-23DA-0677-6453-FF423E56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19C334D-34B5-188F-8B9C-06EB95FFD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1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1B5D4A-1723-E715-4D75-005702A55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E553083-FB07-17B1-8A80-856A026D0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F23AF85-0B9D-1E2D-40F6-350E46CE2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C9F7E6-FAA9-6031-4C68-3B0D3324F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1CD994D-5EBB-F84C-AD3B-0C77A6F6A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91EE738-1674-4E21-C341-5C2991D54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47998E-4AC6-5F15-D72D-1CE029771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617CFEC-5A0A-ED50-EBFA-ED9205E2FC30}"/>
                </a:ext>
              </a:extLst>
            </p:cNvPr>
            <p:cNvGrpSpPr/>
            <p:nvPr/>
          </p:nvGrpSpPr>
          <p:grpSpPr>
            <a:xfrm>
              <a:off x="1797549" y="1282094"/>
              <a:ext cx="3214200" cy="367337"/>
              <a:chOff x="2286000" y="182880"/>
              <a:chExt cx="3200400" cy="36576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C4FD299-C12C-8397-0499-17AF5CF5E0ED}"/>
                  </a:ext>
                </a:extLst>
              </p:cNvPr>
              <p:cNvCxnSpPr/>
              <p:nvPr/>
            </p:nvCxnSpPr>
            <p:spPr>
              <a:xfrm>
                <a:off x="22860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58185F9-BB0C-D35F-3667-7CCAEBA2901F}"/>
                  </a:ext>
                </a:extLst>
              </p:cNvPr>
              <p:cNvCxnSpPr/>
              <p:nvPr/>
            </p:nvCxnSpPr>
            <p:spPr>
              <a:xfrm>
                <a:off x="2743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396F22D-9888-CD81-63A4-06B5151EBCEF}"/>
                  </a:ext>
                </a:extLst>
              </p:cNvPr>
              <p:cNvCxnSpPr/>
              <p:nvPr/>
            </p:nvCxnSpPr>
            <p:spPr>
              <a:xfrm>
                <a:off x="3200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3AFEF00-BFF4-8171-B106-AD4AF28EFE4E}"/>
                  </a:ext>
                </a:extLst>
              </p:cNvPr>
              <p:cNvCxnSpPr/>
              <p:nvPr/>
            </p:nvCxnSpPr>
            <p:spPr>
              <a:xfrm>
                <a:off x="3657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CFCCF45-3F2D-C155-7C06-D16EF7DE225F}"/>
                  </a:ext>
                </a:extLst>
              </p:cNvPr>
              <p:cNvCxnSpPr/>
              <p:nvPr/>
            </p:nvCxnSpPr>
            <p:spPr>
              <a:xfrm>
                <a:off x="4114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CC201C9-0CE2-05A5-90A2-F8234C8B4416}"/>
                  </a:ext>
                </a:extLst>
              </p:cNvPr>
              <p:cNvCxnSpPr/>
              <p:nvPr/>
            </p:nvCxnSpPr>
            <p:spPr>
              <a:xfrm>
                <a:off x="4572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2AC5BB3-A026-6F70-BA3B-8F5DC56222AD}"/>
                  </a:ext>
                </a:extLst>
              </p:cNvPr>
              <p:cNvCxnSpPr/>
              <p:nvPr/>
            </p:nvCxnSpPr>
            <p:spPr>
              <a:xfrm>
                <a:off x="50292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7773981-C8B0-8308-89AC-4A6E3FFDA194}"/>
                  </a:ext>
                </a:extLst>
              </p:cNvPr>
              <p:cNvCxnSpPr/>
              <p:nvPr/>
            </p:nvCxnSpPr>
            <p:spPr>
              <a:xfrm>
                <a:off x="25146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5975D13-17D9-730B-B123-BFF8393ECC83}"/>
                  </a:ext>
                </a:extLst>
              </p:cNvPr>
              <p:cNvCxnSpPr/>
              <p:nvPr/>
            </p:nvCxnSpPr>
            <p:spPr>
              <a:xfrm>
                <a:off x="29718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D2F7488-3B6F-981E-1BE6-6F11A8949EFB}"/>
                  </a:ext>
                </a:extLst>
              </p:cNvPr>
              <p:cNvCxnSpPr/>
              <p:nvPr/>
            </p:nvCxnSpPr>
            <p:spPr>
              <a:xfrm>
                <a:off x="3429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90E034F-E91D-86F3-1DEA-AC59C3ADE828}"/>
                  </a:ext>
                </a:extLst>
              </p:cNvPr>
              <p:cNvCxnSpPr/>
              <p:nvPr/>
            </p:nvCxnSpPr>
            <p:spPr>
              <a:xfrm>
                <a:off x="3886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345C0FF-EEF4-E81F-C5E5-148F5C028766}"/>
                  </a:ext>
                </a:extLst>
              </p:cNvPr>
              <p:cNvCxnSpPr/>
              <p:nvPr/>
            </p:nvCxnSpPr>
            <p:spPr>
              <a:xfrm>
                <a:off x="4343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F1A4CDD-C451-6C79-48EF-28EA6D997944}"/>
                  </a:ext>
                </a:extLst>
              </p:cNvPr>
              <p:cNvCxnSpPr/>
              <p:nvPr/>
            </p:nvCxnSpPr>
            <p:spPr>
              <a:xfrm>
                <a:off x="4800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D89E070-9271-1827-4EE3-CA8849FDE471}"/>
                  </a:ext>
                </a:extLst>
              </p:cNvPr>
              <p:cNvCxnSpPr/>
              <p:nvPr/>
            </p:nvCxnSpPr>
            <p:spPr>
              <a:xfrm>
                <a:off x="5257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F5072B4-438B-17AC-0D38-CF9A755C5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27C6BA-84D9-6C87-E394-BC1FB4BF4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380A28D-6319-78C0-DD65-21CD22301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1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E057A35-540E-FBAA-592F-E44C959CB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2425B53-6349-582F-67F0-AD7BD122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25A77C2-2AFC-1E23-392F-0517329E0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F9153E2-C49C-606E-6712-2AC4113A3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CD14919-26C3-F67D-393A-0E0CDADA3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1001090-2B1F-FC7E-35E5-541094BF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90C330A-0C3D-9CA3-8B29-53BB4BFC5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70BCEE2-ED3A-940E-11DA-568EE4AC2DE8}"/>
                </a:ext>
              </a:extLst>
            </p:cNvPr>
            <p:cNvGrpSpPr/>
            <p:nvPr/>
          </p:nvGrpSpPr>
          <p:grpSpPr>
            <a:xfrm>
              <a:off x="1792631" y="734674"/>
              <a:ext cx="6428400" cy="367337"/>
              <a:chOff x="2286000" y="182880"/>
              <a:chExt cx="3200400" cy="365760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58C8BA-C9D9-2E70-234C-58FFD92767AB}"/>
                  </a:ext>
                </a:extLst>
              </p:cNvPr>
              <p:cNvCxnSpPr/>
              <p:nvPr/>
            </p:nvCxnSpPr>
            <p:spPr>
              <a:xfrm>
                <a:off x="22860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99ADFB1-3EBE-76AF-89A1-5FFB567FEA37}"/>
                  </a:ext>
                </a:extLst>
              </p:cNvPr>
              <p:cNvCxnSpPr/>
              <p:nvPr/>
            </p:nvCxnSpPr>
            <p:spPr>
              <a:xfrm>
                <a:off x="2743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E13AEA8-E892-09E8-8D31-27279E704C15}"/>
                  </a:ext>
                </a:extLst>
              </p:cNvPr>
              <p:cNvCxnSpPr/>
              <p:nvPr/>
            </p:nvCxnSpPr>
            <p:spPr>
              <a:xfrm>
                <a:off x="3200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076795B-98A0-A720-8BB1-F5719BEBE4EE}"/>
                  </a:ext>
                </a:extLst>
              </p:cNvPr>
              <p:cNvCxnSpPr/>
              <p:nvPr/>
            </p:nvCxnSpPr>
            <p:spPr>
              <a:xfrm>
                <a:off x="3657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752651D-4B1C-92C9-EA9F-1CB7FC5E973D}"/>
                  </a:ext>
                </a:extLst>
              </p:cNvPr>
              <p:cNvCxnSpPr/>
              <p:nvPr/>
            </p:nvCxnSpPr>
            <p:spPr>
              <a:xfrm>
                <a:off x="4114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D7909F6-83D6-993C-E751-F161E84B7F03}"/>
                  </a:ext>
                </a:extLst>
              </p:cNvPr>
              <p:cNvCxnSpPr/>
              <p:nvPr/>
            </p:nvCxnSpPr>
            <p:spPr>
              <a:xfrm>
                <a:off x="4572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C83C9C7-4E84-8A79-4C6F-D185EC8859E4}"/>
                  </a:ext>
                </a:extLst>
              </p:cNvPr>
              <p:cNvCxnSpPr/>
              <p:nvPr/>
            </p:nvCxnSpPr>
            <p:spPr>
              <a:xfrm>
                <a:off x="50292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306BC95-270B-67A2-31AE-A19F1777C0B4}"/>
                  </a:ext>
                </a:extLst>
              </p:cNvPr>
              <p:cNvCxnSpPr/>
              <p:nvPr/>
            </p:nvCxnSpPr>
            <p:spPr>
              <a:xfrm>
                <a:off x="25146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BA9A4D8-CA0B-DC3E-BC03-4283E1C02945}"/>
                  </a:ext>
                </a:extLst>
              </p:cNvPr>
              <p:cNvCxnSpPr/>
              <p:nvPr/>
            </p:nvCxnSpPr>
            <p:spPr>
              <a:xfrm>
                <a:off x="29718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92044B2-8252-6695-1748-AF8CDB72C52D}"/>
                  </a:ext>
                </a:extLst>
              </p:cNvPr>
              <p:cNvCxnSpPr/>
              <p:nvPr/>
            </p:nvCxnSpPr>
            <p:spPr>
              <a:xfrm>
                <a:off x="3429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727236B-8F1D-8DF6-0F99-8AFDD46B0785}"/>
                  </a:ext>
                </a:extLst>
              </p:cNvPr>
              <p:cNvCxnSpPr/>
              <p:nvPr/>
            </p:nvCxnSpPr>
            <p:spPr>
              <a:xfrm>
                <a:off x="3886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0CE5596-5935-0A60-5385-21724CC68948}"/>
                  </a:ext>
                </a:extLst>
              </p:cNvPr>
              <p:cNvCxnSpPr/>
              <p:nvPr/>
            </p:nvCxnSpPr>
            <p:spPr>
              <a:xfrm>
                <a:off x="4343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4169D67-12D9-78DE-31D4-15EBA9064E66}"/>
                  </a:ext>
                </a:extLst>
              </p:cNvPr>
              <p:cNvCxnSpPr/>
              <p:nvPr/>
            </p:nvCxnSpPr>
            <p:spPr>
              <a:xfrm>
                <a:off x="4800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6F5BFE2-D1B6-BAB6-4E55-C13828B62E9D}"/>
                  </a:ext>
                </a:extLst>
              </p:cNvPr>
              <p:cNvCxnSpPr/>
              <p:nvPr/>
            </p:nvCxnSpPr>
            <p:spPr>
              <a:xfrm>
                <a:off x="5257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6C89E0D-D447-C9EF-9AAF-FEF7113BA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E0094889-A8EB-7B21-59F0-A53E32554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4B1CBE6-8DBD-A028-F2EE-416315FAB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1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5E4AD2A-7CA2-B5E6-B136-0095A6AFE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EF81AAB-E993-5605-1410-AB9F7D21F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C127FE9-660B-412F-9A05-11602A796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D3E5F4E-A2B2-F2AC-09D1-5242B3E2A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C5C9E3-D2DC-EF0D-7306-CFF68FF64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D2DAE21-0ABF-3A60-5EA3-B1673B09A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AEA6CBF-4C2A-25F2-0BDC-0D4136ECF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0C998F0-293E-AE15-91E8-F926CA7B1261}"/>
                </a:ext>
              </a:extLst>
            </p:cNvPr>
            <p:cNvGrpSpPr/>
            <p:nvPr/>
          </p:nvGrpSpPr>
          <p:grpSpPr>
            <a:xfrm>
              <a:off x="5145917" y="1111004"/>
              <a:ext cx="425340" cy="422088"/>
              <a:chOff x="1914223" y="2374998"/>
              <a:chExt cx="423514" cy="420276"/>
            </a:xfrm>
          </p:grpSpPr>
          <p:sp>
            <p:nvSpPr>
              <p:cNvPr id="171" name="Left Brace 170">
                <a:extLst>
                  <a:ext uri="{FF2B5EF4-FFF2-40B4-BE49-F238E27FC236}">
                    <a16:creationId xmlns:a16="http://schemas.microsoft.com/office/drawing/2014/main" id="{F02BAF44-E50B-4F25-6703-592DB21EC265}"/>
                  </a:ext>
                </a:extLst>
              </p:cNvPr>
              <p:cNvSpPr/>
              <p:nvPr/>
            </p:nvSpPr>
            <p:spPr>
              <a:xfrm rot="16200000">
                <a:off x="2009238" y="2377440"/>
                <a:ext cx="228588" cy="223703"/>
              </a:xfrm>
              <a:prstGeom prst="leftBrac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8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27D95D8-63B6-8C9A-9F65-983A7289DA9C}"/>
                  </a:ext>
                </a:extLst>
              </p:cNvPr>
              <p:cNvSpPr txBox="1"/>
              <p:nvPr/>
            </p:nvSpPr>
            <p:spPr>
              <a:xfrm>
                <a:off x="1914223" y="2533664"/>
                <a:ext cx="4235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5" dirty="0"/>
                  <a:t>chip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CD0395C-CA62-ECE0-991F-AE4A1EC29743}"/>
                </a:ext>
              </a:extLst>
            </p:cNvPr>
            <p:cNvGrpSpPr/>
            <p:nvPr/>
          </p:nvGrpSpPr>
          <p:grpSpPr>
            <a:xfrm>
              <a:off x="1802467" y="2231406"/>
              <a:ext cx="3209284" cy="411810"/>
              <a:chOff x="4983478" y="2381385"/>
              <a:chExt cx="3195505" cy="410042"/>
            </a:xfrm>
          </p:grpSpPr>
          <p:sp>
            <p:nvSpPr>
              <p:cNvPr id="173" name="Left Brace 172">
                <a:extLst>
                  <a:ext uri="{FF2B5EF4-FFF2-40B4-BE49-F238E27FC236}">
                    <a16:creationId xmlns:a16="http://schemas.microsoft.com/office/drawing/2014/main" id="{CAB77AE9-AE92-6E2C-CFE3-E68E618268FC}"/>
                  </a:ext>
                </a:extLst>
              </p:cNvPr>
              <p:cNvSpPr/>
              <p:nvPr/>
            </p:nvSpPr>
            <p:spPr>
              <a:xfrm rot="16200000">
                <a:off x="6466937" y="897926"/>
                <a:ext cx="228588" cy="3195505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8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4285B7B-3922-99B6-A610-335FA8F90C5F}"/>
                  </a:ext>
                </a:extLst>
              </p:cNvPr>
              <p:cNvSpPr txBox="1"/>
              <p:nvPr/>
            </p:nvSpPr>
            <p:spPr>
              <a:xfrm>
                <a:off x="6290082" y="2537511"/>
                <a:ext cx="5774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5" dirty="0"/>
                  <a:t>symbol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C4F32B1-02C0-1C41-577E-BE7F0783ED56}"/>
                </a:ext>
              </a:extLst>
            </p:cNvPr>
            <p:cNvCxnSpPr>
              <a:cxnSpLocks/>
            </p:cNvCxnSpPr>
            <p:nvPr/>
          </p:nvCxnSpPr>
          <p:spPr>
            <a:xfrm>
              <a:off x="1801368" y="2198128"/>
              <a:ext cx="3200400" cy="94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7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6A109F9-23B5-3DC0-2C25-540B79EADBEE}"/>
              </a:ext>
            </a:extLst>
          </p:cNvPr>
          <p:cNvGrpSpPr/>
          <p:nvPr/>
        </p:nvGrpSpPr>
        <p:grpSpPr>
          <a:xfrm>
            <a:off x="-27914" y="0"/>
            <a:ext cx="8532152" cy="2643216"/>
            <a:chOff x="-27914" y="0"/>
            <a:chExt cx="8532152" cy="26432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21492B-3C06-5726-B879-5F2E677ABF38}"/>
                </a:ext>
              </a:extLst>
            </p:cNvPr>
            <p:cNvCxnSpPr>
              <a:cxnSpLocks/>
            </p:cNvCxnSpPr>
            <p:nvPr/>
          </p:nvCxnSpPr>
          <p:spPr>
            <a:xfrm>
              <a:off x="1797549" y="0"/>
              <a:ext cx="0" cy="220402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6A13A0-6362-E16D-4F19-902F2219A4B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35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81A350-74DF-85A5-3428-DCBBCC4D2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86306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E5EAC0-B270-E969-779F-771FFC6771DF}"/>
                </a:ext>
              </a:extLst>
            </p:cNvPr>
            <p:cNvCxnSpPr>
              <a:cxnSpLocks/>
            </p:cNvCxnSpPr>
            <p:nvPr/>
          </p:nvCxnSpPr>
          <p:spPr>
            <a:xfrm>
              <a:off x="2256721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C748F9-8C03-6051-FF45-0EA349B9C2B8}"/>
                </a:ext>
              </a:extLst>
            </p:cNvPr>
            <p:cNvCxnSpPr>
              <a:cxnSpLocks/>
            </p:cNvCxnSpPr>
            <p:nvPr/>
          </p:nvCxnSpPr>
          <p:spPr>
            <a:xfrm>
              <a:off x="2715892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E19EE4-7351-D1A4-DF60-21CA0223914F}"/>
                </a:ext>
              </a:extLst>
            </p:cNvPr>
            <p:cNvCxnSpPr>
              <a:cxnSpLocks/>
            </p:cNvCxnSpPr>
            <p:nvPr/>
          </p:nvCxnSpPr>
          <p:spPr>
            <a:xfrm>
              <a:off x="2945478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49117B-440D-74BC-2280-691A472B85A5}"/>
                </a:ext>
              </a:extLst>
            </p:cNvPr>
            <p:cNvCxnSpPr>
              <a:cxnSpLocks/>
            </p:cNvCxnSpPr>
            <p:nvPr/>
          </p:nvCxnSpPr>
          <p:spPr>
            <a:xfrm>
              <a:off x="3404649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955CB3-4806-47D2-91DA-AD5D3A40AB0D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63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9317ED-7CE3-D735-E173-33626D02C4DE}"/>
                </a:ext>
              </a:extLst>
            </p:cNvPr>
            <p:cNvCxnSpPr>
              <a:cxnSpLocks/>
            </p:cNvCxnSpPr>
            <p:nvPr/>
          </p:nvCxnSpPr>
          <p:spPr>
            <a:xfrm>
              <a:off x="3634235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0E764-FE1F-91E2-403E-DF520CA644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3406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764FC0-A1E8-253C-B853-9C6F7CEE780A}"/>
                </a:ext>
              </a:extLst>
            </p:cNvPr>
            <p:cNvCxnSpPr>
              <a:cxnSpLocks/>
            </p:cNvCxnSpPr>
            <p:nvPr/>
          </p:nvCxnSpPr>
          <p:spPr>
            <a:xfrm>
              <a:off x="3863821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7E152B-04BE-9B14-26F2-6FFBCF62E060}"/>
                </a:ext>
              </a:extLst>
            </p:cNvPr>
            <p:cNvCxnSpPr>
              <a:cxnSpLocks/>
            </p:cNvCxnSpPr>
            <p:nvPr/>
          </p:nvCxnSpPr>
          <p:spPr>
            <a:xfrm>
              <a:off x="4322992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4DB8E2-3350-2CDB-2712-8ADA253CBFBA}"/>
                </a:ext>
              </a:extLst>
            </p:cNvPr>
            <p:cNvCxnSpPr>
              <a:cxnSpLocks/>
            </p:cNvCxnSpPr>
            <p:nvPr/>
          </p:nvCxnSpPr>
          <p:spPr>
            <a:xfrm>
              <a:off x="4552578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D101D3-EA36-7FE7-D23E-7F021519182C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49" y="0"/>
              <a:ext cx="0" cy="220402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B69B28-A10F-108A-AEBC-30AB8039A29A}"/>
                </a:ext>
              </a:extLst>
            </p:cNvPr>
            <p:cNvCxnSpPr>
              <a:cxnSpLocks/>
            </p:cNvCxnSpPr>
            <p:nvPr/>
          </p:nvCxnSpPr>
          <p:spPr>
            <a:xfrm>
              <a:off x="4782163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DAE196-C6F7-F178-C0F2-DA6205F9996D}"/>
                </a:ext>
              </a:extLst>
            </p:cNvPr>
            <p:cNvCxnSpPr>
              <a:cxnSpLocks/>
            </p:cNvCxnSpPr>
            <p:nvPr/>
          </p:nvCxnSpPr>
          <p:spPr>
            <a:xfrm>
              <a:off x="5241335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952234-D375-D2B4-244F-9DAE8646EE08}"/>
                </a:ext>
              </a:extLst>
            </p:cNvPr>
            <p:cNvCxnSpPr>
              <a:cxnSpLocks/>
            </p:cNvCxnSpPr>
            <p:nvPr/>
          </p:nvCxnSpPr>
          <p:spPr>
            <a:xfrm>
              <a:off x="5700506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B9AC85-A9C0-5FA2-07E6-160E06F0531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921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3A5B54-D410-0AAC-6E8D-401547638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30092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64FD63-CB8D-8378-AC0D-C0706FFE7846}"/>
                </a:ext>
              </a:extLst>
            </p:cNvPr>
            <p:cNvCxnSpPr>
              <a:cxnSpLocks/>
            </p:cNvCxnSpPr>
            <p:nvPr/>
          </p:nvCxnSpPr>
          <p:spPr>
            <a:xfrm>
              <a:off x="6159678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AB4C2F-58AB-1DBC-DF9F-9437583DFC2F}"/>
                </a:ext>
              </a:extLst>
            </p:cNvPr>
            <p:cNvCxnSpPr>
              <a:cxnSpLocks/>
            </p:cNvCxnSpPr>
            <p:nvPr/>
          </p:nvCxnSpPr>
          <p:spPr>
            <a:xfrm>
              <a:off x="6618849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C9125B-9A28-5D5F-4CBC-2ADB9B16086E}"/>
                </a:ext>
              </a:extLst>
            </p:cNvPr>
            <p:cNvCxnSpPr>
              <a:cxnSpLocks/>
            </p:cNvCxnSpPr>
            <p:nvPr/>
          </p:nvCxnSpPr>
          <p:spPr>
            <a:xfrm>
              <a:off x="6389263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3672F9-2F34-D230-9DC2-0F2BA3A41764}"/>
                </a:ext>
              </a:extLst>
            </p:cNvPr>
            <p:cNvCxnSpPr>
              <a:cxnSpLocks/>
            </p:cNvCxnSpPr>
            <p:nvPr/>
          </p:nvCxnSpPr>
          <p:spPr>
            <a:xfrm>
              <a:off x="6848435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7F8047-B766-85EB-80DF-E83BC7E7104D}"/>
                </a:ext>
              </a:extLst>
            </p:cNvPr>
            <p:cNvCxnSpPr>
              <a:cxnSpLocks/>
            </p:cNvCxnSpPr>
            <p:nvPr/>
          </p:nvCxnSpPr>
          <p:spPr>
            <a:xfrm>
              <a:off x="7307606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41CCCA-D266-2A00-4C9B-332CC3A5EF05}"/>
                </a:ext>
              </a:extLst>
            </p:cNvPr>
            <p:cNvCxnSpPr>
              <a:cxnSpLocks/>
            </p:cNvCxnSpPr>
            <p:nvPr/>
          </p:nvCxnSpPr>
          <p:spPr>
            <a:xfrm>
              <a:off x="7078021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F75858-087D-535B-5877-28306A5386D7}"/>
                </a:ext>
              </a:extLst>
            </p:cNvPr>
            <p:cNvCxnSpPr>
              <a:cxnSpLocks/>
            </p:cNvCxnSpPr>
            <p:nvPr/>
          </p:nvCxnSpPr>
          <p:spPr>
            <a:xfrm>
              <a:off x="7537192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7C9001-8EB4-8DA5-A155-5D8163ED91D1}"/>
                </a:ext>
              </a:extLst>
            </p:cNvPr>
            <p:cNvCxnSpPr>
              <a:cxnSpLocks/>
            </p:cNvCxnSpPr>
            <p:nvPr/>
          </p:nvCxnSpPr>
          <p:spPr>
            <a:xfrm>
              <a:off x="7766778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4FF76A-CF69-2B7E-5BCD-FE219772C92B}"/>
                </a:ext>
              </a:extLst>
            </p:cNvPr>
            <p:cNvCxnSpPr>
              <a:cxnSpLocks/>
            </p:cNvCxnSpPr>
            <p:nvPr/>
          </p:nvCxnSpPr>
          <p:spPr>
            <a:xfrm>
              <a:off x="8225949" y="551006"/>
              <a:ext cx="0" cy="551006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C7EAFF-C9DA-87C6-822D-5548BB7452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6363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FB2129-9140-8217-F38A-0051B11BE9F2}"/>
                </a:ext>
              </a:extLst>
            </p:cNvPr>
            <p:cNvSpPr txBox="1"/>
            <p:nvPr/>
          </p:nvSpPr>
          <p:spPr>
            <a:xfrm>
              <a:off x="444259" y="183669"/>
              <a:ext cx="1123706" cy="37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OOC code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189D0E-9E8C-DECC-6A4C-C1C3DEAFD189}"/>
                </a:ext>
              </a:extLst>
            </p:cNvPr>
            <p:cNvSpPr txBox="1"/>
            <p:nvPr/>
          </p:nvSpPr>
          <p:spPr>
            <a:xfrm>
              <a:off x="-27914" y="734674"/>
              <a:ext cx="1595878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Preamble </a:t>
              </a:r>
              <a:r>
                <a:rPr lang="en-US" sz="1808" dirty="0" err="1"/>
                <a:t>Lp</a:t>
              </a:r>
              <a:r>
                <a:rPr lang="en-US" sz="1808" dirty="0"/>
                <a:t>=2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3F86F-4F58-9FCB-445E-65BE7206D2CE}"/>
                </a:ext>
              </a:extLst>
            </p:cNvPr>
            <p:cNvSpPr txBox="1"/>
            <p:nvPr/>
          </p:nvSpPr>
          <p:spPr>
            <a:xfrm>
              <a:off x="473180" y="1285680"/>
              <a:ext cx="1099702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B377B7-B53C-2C20-9C78-0E287AC61D2F}"/>
                </a:ext>
              </a:extLst>
            </p:cNvPr>
            <p:cNvSpPr txBox="1"/>
            <p:nvPr/>
          </p:nvSpPr>
          <p:spPr>
            <a:xfrm>
              <a:off x="468262" y="1836686"/>
              <a:ext cx="1099702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605A1-22F4-6DAB-D767-7582B9186FCC}"/>
                </a:ext>
              </a:extLst>
            </p:cNvPr>
            <p:cNvCxnSpPr>
              <a:cxnSpLocks/>
            </p:cNvCxnSpPr>
            <p:nvPr/>
          </p:nvCxnSpPr>
          <p:spPr>
            <a:xfrm>
              <a:off x="9567" y="551006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31FCB9-FCC9-8506-80C3-E75769319DC4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1102012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D4812-58B3-8409-A630-4037955CCFFD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1653017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49BC70-C73B-1C57-3A9E-01F5D8D0BC8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2204023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8EDC87D-6B31-9FA6-C5B6-DAB48582C41A}"/>
                </a:ext>
              </a:extLst>
            </p:cNvPr>
            <p:cNvGrpSpPr/>
            <p:nvPr/>
          </p:nvGrpSpPr>
          <p:grpSpPr>
            <a:xfrm>
              <a:off x="1797549" y="181303"/>
              <a:ext cx="3214200" cy="369703"/>
              <a:chOff x="1797549" y="181303"/>
              <a:chExt cx="3214200" cy="369703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9ADAEA5-1DD0-4616-ACBF-FB28E5845416}"/>
                  </a:ext>
                </a:extLst>
              </p:cNvPr>
              <p:cNvCxnSpPr/>
              <p:nvPr/>
            </p:nvCxnSpPr>
            <p:spPr>
              <a:xfrm>
                <a:off x="1797549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7646EE2-39A1-067A-53EE-6B204AE93E16}"/>
                  </a:ext>
                </a:extLst>
              </p:cNvPr>
              <p:cNvCxnSpPr/>
              <p:nvPr/>
            </p:nvCxnSpPr>
            <p:spPr>
              <a:xfrm>
                <a:off x="2256720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79FE546-1426-FDA7-D5E1-3E8E272E12BB}"/>
                  </a:ext>
                </a:extLst>
              </p:cNvPr>
              <p:cNvCxnSpPr/>
              <p:nvPr/>
            </p:nvCxnSpPr>
            <p:spPr>
              <a:xfrm>
                <a:off x="271589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9ED8DBF-1FB0-A586-1338-5CEBB549B052}"/>
                  </a:ext>
                </a:extLst>
              </p:cNvPr>
              <p:cNvCxnSpPr/>
              <p:nvPr/>
            </p:nvCxnSpPr>
            <p:spPr>
              <a:xfrm>
                <a:off x="31750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0AA6F8A-1801-B0E9-2435-0CD040D28C22}"/>
                  </a:ext>
                </a:extLst>
              </p:cNvPr>
              <p:cNvCxnSpPr/>
              <p:nvPr/>
            </p:nvCxnSpPr>
            <p:spPr>
              <a:xfrm>
                <a:off x="3634892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090571E-8ACB-FCFD-4F23-02B9046CB734}"/>
                  </a:ext>
                </a:extLst>
              </p:cNvPr>
              <p:cNvCxnSpPr/>
              <p:nvPr/>
            </p:nvCxnSpPr>
            <p:spPr>
              <a:xfrm>
                <a:off x="40934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EB770AB-BEB7-0DA2-55A6-1E9DBCDEAA72}"/>
                  </a:ext>
                </a:extLst>
              </p:cNvPr>
              <p:cNvCxnSpPr/>
              <p:nvPr/>
            </p:nvCxnSpPr>
            <p:spPr>
              <a:xfrm>
                <a:off x="4552577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E92880F-3463-974E-40F6-4100C54EF7AC}"/>
                  </a:ext>
                </a:extLst>
              </p:cNvPr>
              <p:cNvCxnSpPr/>
              <p:nvPr/>
            </p:nvCxnSpPr>
            <p:spPr>
              <a:xfrm>
                <a:off x="2027135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82365AD-CA0F-D39C-71D9-53739382FDB2}"/>
                  </a:ext>
                </a:extLst>
              </p:cNvPr>
              <p:cNvCxnSpPr/>
              <p:nvPr/>
            </p:nvCxnSpPr>
            <p:spPr>
              <a:xfrm>
                <a:off x="24863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322134-8E9B-27BA-4406-6D793E1A5037}"/>
                  </a:ext>
                </a:extLst>
              </p:cNvPr>
              <p:cNvCxnSpPr/>
              <p:nvPr/>
            </p:nvCxnSpPr>
            <p:spPr>
              <a:xfrm>
                <a:off x="2945478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38925D-380C-2CF5-48A0-5C62111D8CC0}"/>
                  </a:ext>
                </a:extLst>
              </p:cNvPr>
              <p:cNvCxnSpPr/>
              <p:nvPr/>
            </p:nvCxnSpPr>
            <p:spPr>
              <a:xfrm>
                <a:off x="3404649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BEC9B5D-DC7A-AF1A-46D4-C0A6BD26D264}"/>
                  </a:ext>
                </a:extLst>
              </p:cNvPr>
              <p:cNvCxnSpPr/>
              <p:nvPr/>
            </p:nvCxnSpPr>
            <p:spPr>
              <a:xfrm>
                <a:off x="385890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FAAC2F6-E647-7C3A-F0BF-F1D457D484BC}"/>
                  </a:ext>
                </a:extLst>
              </p:cNvPr>
              <p:cNvCxnSpPr/>
              <p:nvPr/>
            </p:nvCxnSpPr>
            <p:spPr>
              <a:xfrm>
                <a:off x="431807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3A5DD9-4417-9932-3CA5-0AF559E9D895}"/>
                  </a:ext>
                </a:extLst>
              </p:cNvPr>
              <p:cNvCxnSpPr/>
              <p:nvPr/>
            </p:nvCxnSpPr>
            <p:spPr>
              <a:xfrm>
                <a:off x="47821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AE469C-A2B1-FB1F-049C-0B7E6206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549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19C334D-34B5-188F-8B9C-06EB95FFD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306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F23AF85-0B9D-1E2D-40F6-350E46CE2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9316" y="181303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C9F7E6-FAA9-6031-4C68-3B0D3324F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820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0C998F0-293E-AE15-91E8-F926CA7B1261}"/>
                </a:ext>
              </a:extLst>
            </p:cNvPr>
            <p:cNvGrpSpPr/>
            <p:nvPr/>
          </p:nvGrpSpPr>
          <p:grpSpPr>
            <a:xfrm>
              <a:off x="5145917" y="1111004"/>
              <a:ext cx="425340" cy="422088"/>
              <a:chOff x="1914223" y="2374998"/>
              <a:chExt cx="423514" cy="420276"/>
            </a:xfrm>
          </p:grpSpPr>
          <p:sp>
            <p:nvSpPr>
              <p:cNvPr id="171" name="Left Brace 170">
                <a:extLst>
                  <a:ext uri="{FF2B5EF4-FFF2-40B4-BE49-F238E27FC236}">
                    <a16:creationId xmlns:a16="http://schemas.microsoft.com/office/drawing/2014/main" id="{F02BAF44-E50B-4F25-6703-592DB21EC265}"/>
                  </a:ext>
                </a:extLst>
              </p:cNvPr>
              <p:cNvSpPr/>
              <p:nvPr/>
            </p:nvSpPr>
            <p:spPr>
              <a:xfrm rot="16200000">
                <a:off x="2009238" y="2377440"/>
                <a:ext cx="228588" cy="223703"/>
              </a:xfrm>
              <a:prstGeom prst="leftBrac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8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27D95D8-63B6-8C9A-9F65-983A7289DA9C}"/>
                  </a:ext>
                </a:extLst>
              </p:cNvPr>
              <p:cNvSpPr txBox="1"/>
              <p:nvPr/>
            </p:nvSpPr>
            <p:spPr>
              <a:xfrm>
                <a:off x="1914223" y="2533664"/>
                <a:ext cx="4235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5" dirty="0"/>
                  <a:t>chip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CD0395C-CA62-ECE0-991F-AE4A1EC29743}"/>
                </a:ext>
              </a:extLst>
            </p:cNvPr>
            <p:cNvGrpSpPr/>
            <p:nvPr/>
          </p:nvGrpSpPr>
          <p:grpSpPr>
            <a:xfrm>
              <a:off x="1802467" y="2231406"/>
              <a:ext cx="3209284" cy="411810"/>
              <a:chOff x="4983478" y="2381385"/>
              <a:chExt cx="3195505" cy="410042"/>
            </a:xfrm>
          </p:grpSpPr>
          <p:sp>
            <p:nvSpPr>
              <p:cNvPr id="173" name="Left Brace 172">
                <a:extLst>
                  <a:ext uri="{FF2B5EF4-FFF2-40B4-BE49-F238E27FC236}">
                    <a16:creationId xmlns:a16="http://schemas.microsoft.com/office/drawing/2014/main" id="{CAB77AE9-AE92-6E2C-CFE3-E68E618268FC}"/>
                  </a:ext>
                </a:extLst>
              </p:cNvPr>
              <p:cNvSpPr/>
              <p:nvPr/>
            </p:nvSpPr>
            <p:spPr>
              <a:xfrm rot="16200000">
                <a:off x="6466937" y="897926"/>
                <a:ext cx="228588" cy="3195505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8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4285B7B-3922-99B6-A610-335FA8F90C5F}"/>
                  </a:ext>
                </a:extLst>
              </p:cNvPr>
              <p:cNvSpPr txBox="1"/>
              <p:nvPr/>
            </p:nvSpPr>
            <p:spPr>
              <a:xfrm>
                <a:off x="6290082" y="2537511"/>
                <a:ext cx="5774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5" dirty="0"/>
                  <a:t>symbol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F91CA-B51E-7761-CC24-1C5B3665A181}"/>
                </a:ext>
              </a:extLst>
            </p:cNvPr>
            <p:cNvGrpSpPr/>
            <p:nvPr/>
          </p:nvGrpSpPr>
          <p:grpSpPr>
            <a:xfrm>
              <a:off x="1792223" y="731520"/>
              <a:ext cx="6433725" cy="369703"/>
              <a:chOff x="1797549" y="181303"/>
              <a:chExt cx="3214200" cy="369703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CC13A00-2A2B-855C-C0CC-46989AC3D78D}"/>
                  </a:ext>
                </a:extLst>
              </p:cNvPr>
              <p:cNvCxnSpPr/>
              <p:nvPr/>
            </p:nvCxnSpPr>
            <p:spPr>
              <a:xfrm>
                <a:off x="1797549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DBAFAF8-8ACC-7C45-03A4-34095D50655C}"/>
                  </a:ext>
                </a:extLst>
              </p:cNvPr>
              <p:cNvCxnSpPr/>
              <p:nvPr/>
            </p:nvCxnSpPr>
            <p:spPr>
              <a:xfrm>
                <a:off x="2256720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67563AF-DF80-F354-0842-6196BD2EDB8F}"/>
                  </a:ext>
                </a:extLst>
              </p:cNvPr>
              <p:cNvCxnSpPr/>
              <p:nvPr/>
            </p:nvCxnSpPr>
            <p:spPr>
              <a:xfrm>
                <a:off x="271589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28F5765-DE71-E618-F714-28C7DB27D672}"/>
                  </a:ext>
                </a:extLst>
              </p:cNvPr>
              <p:cNvCxnSpPr/>
              <p:nvPr/>
            </p:nvCxnSpPr>
            <p:spPr>
              <a:xfrm>
                <a:off x="31750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315BEFD-EB26-5783-A345-75D4555004DF}"/>
                  </a:ext>
                </a:extLst>
              </p:cNvPr>
              <p:cNvCxnSpPr/>
              <p:nvPr/>
            </p:nvCxnSpPr>
            <p:spPr>
              <a:xfrm>
                <a:off x="3634888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D2B92CD-E669-BD1A-6D02-09C21D452106}"/>
                  </a:ext>
                </a:extLst>
              </p:cNvPr>
              <p:cNvCxnSpPr/>
              <p:nvPr/>
            </p:nvCxnSpPr>
            <p:spPr>
              <a:xfrm>
                <a:off x="40934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FDC2B39-FF43-7C9F-D9E6-B5A89E8DDFB0}"/>
                  </a:ext>
                </a:extLst>
              </p:cNvPr>
              <p:cNvCxnSpPr/>
              <p:nvPr/>
            </p:nvCxnSpPr>
            <p:spPr>
              <a:xfrm>
                <a:off x="4552577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4DE96F0-4B6E-3E2F-5809-04B80D3A5C47}"/>
                  </a:ext>
                </a:extLst>
              </p:cNvPr>
              <p:cNvCxnSpPr/>
              <p:nvPr/>
            </p:nvCxnSpPr>
            <p:spPr>
              <a:xfrm>
                <a:off x="2027135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CE214B0-EDF4-5F57-99A7-46C3474D32E0}"/>
                  </a:ext>
                </a:extLst>
              </p:cNvPr>
              <p:cNvCxnSpPr/>
              <p:nvPr/>
            </p:nvCxnSpPr>
            <p:spPr>
              <a:xfrm>
                <a:off x="24863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F6EF106-533C-8F65-B1D2-4F1C82875A04}"/>
                  </a:ext>
                </a:extLst>
              </p:cNvPr>
              <p:cNvCxnSpPr/>
              <p:nvPr/>
            </p:nvCxnSpPr>
            <p:spPr>
              <a:xfrm>
                <a:off x="2945478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EB1C515-A3E9-F6AB-DA5E-0031775D8911}"/>
                  </a:ext>
                </a:extLst>
              </p:cNvPr>
              <p:cNvCxnSpPr/>
              <p:nvPr/>
            </p:nvCxnSpPr>
            <p:spPr>
              <a:xfrm>
                <a:off x="3404649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7407966-F223-62CA-E946-766B720C5FD2}"/>
                  </a:ext>
                </a:extLst>
              </p:cNvPr>
              <p:cNvCxnSpPr/>
              <p:nvPr/>
            </p:nvCxnSpPr>
            <p:spPr>
              <a:xfrm>
                <a:off x="385890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5677C47-CB94-6312-D3CA-D07AF87E0277}"/>
                  </a:ext>
                </a:extLst>
              </p:cNvPr>
              <p:cNvCxnSpPr/>
              <p:nvPr/>
            </p:nvCxnSpPr>
            <p:spPr>
              <a:xfrm>
                <a:off x="431807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113FA6-285C-3F22-A9CE-8E3BA6CBF88A}"/>
                  </a:ext>
                </a:extLst>
              </p:cNvPr>
              <p:cNvCxnSpPr/>
              <p:nvPr/>
            </p:nvCxnSpPr>
            <p:spPr>
              <a:xfrm>
                <a:off x="47821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0EEAF1C-4ADD-582E-5AEC-2775CCFA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549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621A21-484E-1A0C-CE16-E0A9EA80C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306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6294B71-B102-A9FC-17F3-905400004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3988" y="181303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80E2B9C-3BF7-E6AF-741C-F29BC4A40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820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76DB38D-B179-1E85-59CE-A3326512D45A}"/>
                </a:ext>
              </a:extLst>
            </p:cNvPr>
            <p:cNvGrpSpPr/>
            <p:nvPr/>
          </p:nvGrpSpPr>
          <p:grpSpPr>
            <a:xfrm>
              <a:off x="1793144" y="1277611"/>
              <a:ext cx="3214200" cy="369703"/>
              <a:chOff x="1797549" y="181303"/>
              <a:chExt cx="3214200" cy="369703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3B5905-5970-AE67-1F0B-E12106B328DB}"/>
                  </a:ext>
                </a:extLst>
              </p:cNvPr>
              <p:cNvCxnSpPr/>
              <p:nvPr/>
            </p:nvCxnSpPr>
            <p:spPr>
              <a:xfrm>
                <a:off x="1797549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E20A7DD-33A0-9211-16FF-B400279295B1}"/>
                  </a:ext>
                </a:extLst>
              </p:cNvPr>
              <p:cNvCxnSpPr/>
              <p:nvPr/>
            </p:nvCxnSpPr>
            <p:spPr>
              <a:xfrm>
                <a:off x="2256720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B70C497-0640-BA7D-14CE-6B23BED03955}"/>
                  </a:ext>
                </a:extLst>
              </p:cNvPr>
              <p:cNvCxnSpPr/>
              <p:nvPr/>
            </p:nvCxnSpPr>
            <p:spPr>
              <a:xfrm>
                <a:off x="271589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7B79DB8-FA8B-C7FA-C751-BEEC7C4674DE}"/>
                  </a:ext>
                </a:extLst>
              </p:cNvPr>
              <p:cNvCxnSpPr/>
              <p:nvPr/>
            </p:nvCxnSpPr>
            <p:spPr>
              <a:xfrm>
                <a:off x="31750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A4D457D-36ED-7FF4-A79B-9DC887E2C31B}"/>
                  </a:ext>
                </a:extLst>
              </p:cNvPr>
              <p:cNvCxnSpPr/>
              <p:nvPr/>
            </p:nvCxnSpPr>
            <p:spPr>
              <a:xfrm>
                <a:off x="3634892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7C29A19-A806-34FC-5F41-4E104174E066}"/>
                  </a:ext>
                </a:extLst>
              </p:cNvPr>
              <p:cNvCxnSpPr/>
              <p:nvPr/>
            </p:nvCxnSpPr>
            <p:spPr>
              <a:xfrm>
                <a:off x="40934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D052EB3-C00D-4D4F-2F40-A5B7C60C9E8A}"/>
                  </a:ext>
                </a:extLst>
              </p:cNvPr>
              <p:cNvCxnSpPr/>
              <p:nvPr/>
            </p:nvCxnSpPr>
            <p:spPr>
              <a:xfrm>
                <a:off x="4552577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3822894-BD8E-C9D0-1DFD-C9368CA93D5B}"/>
                  </a:ext>
                </a:extLst>
              </p:cNvPr>
              <p:cNvCxnSpPr/>
              <p:nvPr/>
            </p:nvCxnSpPr>
            <p:spPr>
              <a:xfrm>
                <a:off x="2027135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38F5D43-A427-BFDA-66D0-CD38CA6ED154}"/>
                  </a:ext>
                </a:extLst>
              </p:cNvPr>
              <p:cNvCxnSpPr/>
              <p:nvPr/>
            </p:nvCxnSpPr>
            <p:spPr>
              <a:xfrm>
                <a:off x="24863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E892789-AF36-4E8F-D4BD-1152AEC319DA}"/>
                  </a:ext>
                </a:extLst>
              </p:cNvPr>
              <p:cNvCxnSpPr/>
              <p:nvPr/>
            </p:nvCxnSpPr>
            <p:spPr>
              <a:xfrm>
                <a:off x="2945478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ADAEFF7-3AF9-60A9-8AEF-B39700CE627F}"/>
                  </a:ext>
                </a:extLst>
              </p:cNvPr>
              <p:cNvCxnSpPr/>
              <p:nvPr/>
            </p:nvCxnSpPr>
            <p:spPr>
              <a:xfrm>
                <a:off x="3404649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EFEF7A5-8C9C-62E4-D917-0442156C0AE6}"/>
                  </a:ext>
                </a:extLst>
              </p:cNvPr>
              <p:cNvCxnSpPr/>
              <p:nvPr/>
            </p:nvCxnSpPr>
            <p:spPr>
              <a:xfrm>
                <a:off x="385890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6CAF202-3E5C-D8FA-60B4-E4EEC793D5ED}"/>
                  </a:ext>
                </a:extLst>
              </p:cNvPr>
              <p:cNvCxnSpPr/>
              <p:nvPr/>
            </p:nvCxnSpPr>
            <p:spPr>
              <a:xfrm>
                <a:off x="431807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211CEC3-B9D4-D4AF-6CCE-1018C48DE00A}"/>
                  </a:ext>
                </a:extLst>
              </p:cNvPr>
              <p:cNvCxnSpPr/>
              <p:nvPr/>
            </p:nvCxnSpPr>
            <p:spPr>
              <a:xfrm>
                <a:off x="47821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37BC53E-CFBB-D157-97A8-4C4661D2C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549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773268F-FF26-417C-F17A-4ED7BFDBB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306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95AD807-FC90-8108-69F0-AFBE9D8E6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892" y="181303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CD6542A-2D29-E75A-7DF4-39DED1A32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820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6791E0-B275-6858-011C-9EB41405819F}"/>
                </a:ext>
              </a:extLst>
            </p:cNvPr>
            <p:cNvGrpSpPr/>
            <p:nvPr/>
          </p:nvGrpSpPr>
          <p:grpSpPr>
            <a:xfrm flipV="1">
              <a:off x="1798720" y="1831110"/>
              <a:ext cx="3214200" cy="369703"/>
              <a:chOff x="1797549" y="181303"/>
              <a:chExt cx="3214200" cy="36970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F4A0DEC-2602-6E32-F6DC-5DF9D4BD3B7D}"/>
                  </a:ext>
                </a:extLst>
              </p:cNvPr>
              <p:cNvCxnSpPr/>
              <p:nvPr/>
            </p:nvCxnSpPr>
            <p:spPr>
              <a:xfrm>
                <a:off x="1797549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2CB7C10-C7A4-8492-6214-9C1589B8639B}"/>
                  </a:ext>
                </a:extLst>
              </p:cNvPr>
              <p:cNvCxnSpPr/>
              <p:nvPr/>
            </p:nvCxnSpPr>
            <p:spPr>
              <a:xfrm>
                <a:off x="2256720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B52753B-B605-2E3E-1220-6EEEAEE3CD82}"/>
                  </a:ext>
                </a:extLst>
              </p:cNvPr>
              <p:cNvCxnSpPr/>
              <p:nvPr/>
            </p:nvCxnSpPr>
            <p:spPr>
              <a:xfrm>
                <a:off x="271589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7227830-3B91-D608-55BF-F16A48FD4A0F}"/>
                  </a:ext>
                </a:extLst>
              </p:cNvPr>
              <p:cNvCxnSpPr/>
              <p:nvPr/>
            </p:nvCxnSpPr>
            <p:spPr>
              <a:xfrm>
                <a:off x="31750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FC5C4ED-4E18-1F97-38DF-E8A0203371C8}"/>
                  </a:ext>
                </a:extLst>
              </p:cNvPr>
              <p:cNvCxnSpPr/>
              <p:nvPr/>
            </p:nvCxnSpPr>
            <p:spPr>
              <a:xfrm>
                <a:off x="3634892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0EC99B3-9F83-EDCD-B0FE-E167D53D13CE}"/>
                  </a:ext>
                </a:extLst>
              </p:cNvPr>
              <p:cNvCxnSpPr/>
              <p:nvPr/>
            </p:nvCxnSpPr>
            <p:spPr>
              <a:xfrm>
                <a:off x="40934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229EA27-7AB8-00CB-1E48-093B762DF05D}"/>
                  </a:ext>
                </a:extLst>
              </p:cNvPr>
              <p:cNvCxnSpPr/>
              <p:nvPr/>
            </p:nvCxnSpPr>
            <p:spPr>
              <a:xfrm>
                <a:off x="4552577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4C7CECF-5A53-5BCE-88C8-9C00DBCB7695}"/>
                  </a:ext>
                </a:extLst>
              </p:cNvPr>
              <p:cNvCxnSpPr/>
              <p:nvPr/>
            </p:nvCxnSpPr>
            <p:spPr>
              <a:xfrm>
                <a:off x="2027135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4F895EB6-E445-2B7C-5196-275CF27FD5BA}"/>
                  </a:ext>
                </a:extLst>
              </p:cNvPr>
              <p:cNvCxnSpPr/>
              <p:nvPr/>
            </p:nvCxnSpPr>
            <p:spPr>
              <a:xfrm>
                <a:off x="24863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5441127-AF3B-EA1A-D0FD-6EC0D25B524E}"/>
                  </a:ext>
                </a:extLst>
              </p:cNvPr>
              <p:cNvCxnSpPr/>
              <p:nvPr/>
            </p:nvCxnSpPr>
            <p:spPr>
              <a:xfrm>
                <a:off x="2945478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DC72D35-4F19-91D6-A267-35A70C0D16CA}"/>
                  </a:ext>
                </a:extLst>
              </p:cNvPr>
              <p:cNvCxnSpPr/>
              <p:nvPr/>
            </p:nvCxnSpPr>
            <p:spPr>
              <a:xfrm>
                <a:off x="3404649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B06547A-E100-6236-0ED1-885850042C56}"/>
                  </a:ext>
                </a:extLst>
              </p:cNvPr>
              <p:cNvCxnSpPr/>
              <p:nvPr/>
            </p:nvCxnSpPr>
            <p:spPr>
              <a:xfrm>
                <a:off x="385890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2B49CAF-804D-1C16-0462-A306BD2BFC87}"/>
                  </a:ext>
                </a:extLst>
              </p:cNvPr>
              <p:cNvCxnSpPr/>
              <p:nvPr/>
            </p:nvCxnSpPr>
            <p:spPr>
              <a:xfrm>
                <a:off x="431807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90CBB0A-3963-B4AF-AF08-22245BC183CC}"/>
                  </a:ext>
                </a:extLst>
              </p:cNvPr>
              <p:cNvCxnSpPr/>
              <p:nvPr/>
            </p:nvCxnSpPr>
            <p:spPr>
              <a:xfrm>
                <a:off x="47821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469A89-4FB6-77A2-00FC-2FF8F3258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9547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9070FED-7E28-E0F8-E6D4-5801B64A0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306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A554BEA-589F-EE14-9BB9-BE23FCB0E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9316" y="181303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4688303-F7B4-6F71-3171-433F486FA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820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912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C5463676-B22A-506D-760A-2D568FF151BB}"/>
              </a:ext>
            </a:extLst>
          </p:cNvPr>
          <p:cNvGrpSpPr/>
          <p:nvPr/>
        </p:nvGrpSpPr>
        <p:grpSpPr>
          <a:xfrm>
            <a:off x="-27914" y="0"/>
            <a:ext cx="8532152" cy="2643216"/>
            <a:chOff x="-27914" y="0"/>
            <a:chExt cx="8532152" cy="26432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21492B-3C06-5726-B879-5F2E677ABF38}"/>
                </a:ext>
              </a:extLst>
            </p:cNvPr>
            <p:cNvCxnSpPr>
              <a:cxnSpLocks/>
            </p:cNvCxnSpPr>
            <p:nvPr/>
          </p:nvCxnSpPr>
          <p:spPr>
            <a:xfrm>
              <a:off x="1797549" y="0"/>
              <a:ext cx="0" cy="220402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6A13A0-6362-E16D-4F19-902F2219A4B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35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81A350-74DF-85A5-3428-DCBBCC4D2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86306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E5EAC0-B270-E969-779F-771FFC6771DF}"/>
                </a:ext>
              </a:extLst>
            </p:cNvPr>
            <p:cNvCxnSpPr>
              <a:cxnSpLocks/>
            </p:cNvCxnSpPr>
            <p:nvPr/>
          </p:nvCxnSpPr>
          <p:spPr>
            <a:xfrm>
              <a:off x="2256721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C748F9-8C03-6051-FF45-0EA349B9C2B8}"/>
                </a:ext>
              </a:extLst>
            </p:cNvPr>
            <p:cNvCxnSpPr>
              <a:cxnSpLocks/>
            </p:cNvCxnSpPr>
            <p:nvPr/>
          </p:nvCxnSpPr>
          <p:spPr>
            <a:xfrm>
              <a:off x="2715892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E19EE4-7351-D1A4-DF60-21CA0223914F}"/>
                </a:ext>
              </a:extLst>
            </p:cNvPr>
            <p:cNvCxnSpPr>
              <a:cxnSpLocks/>
            </p:cNvCxnSpPr>
            <p:nvPr/>
          </p:nvCxnSpPr>
          <p:spPr>
            <a:xfrm>
              <a:off x="2945478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49117B-440D-74BC-2280-691A472B85A5}"/>
                </a:ext>
              </a:extLst>
            </p:cNvPr>
            <p:cNvCxnSpPr>
              <a:cxnSpLocks/>
            </p:cNvCxnSpPr>
            <p:nvPr/>
          </p:nvCxnSpPr>
          <p:spPr>
            <a:xfrm>
              <a:off x="3404649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955CB3-4806-47D2-91DA-AD5D3A40AB0D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63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9317ED-7CE3-D735-E173-33626D02C4DE}"/>
                </a:ext>
              </a:extLst>
            </p:cNvPr>
            <p:cNvCxnSpPr>
              <a:cxnSpLocks/>
            </p:cNvCxnSpPr>
            <p:nvPr/>
          </p:nvCxnSpPr>
          <p:spPr>
            <a:xfrm>
              <a:off x="3634235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0E764-FE1F-91E2-403E-DF520CA644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3406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764FC0-A1E8-253C-B853-9C6F7CEE780A}"/>
                </a:ext>
              </a:extLst>
            </p:cNvPr>
            <p:cNvCxnSpPr>
              <a:cxnSpLocks/>
            </p:cNvCxnSpPr>
            <p:nvPr/>
          </p:nvCxnSpPr>
          <p:spPr>
            <a:xfrm>
              <a:off x="3863821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7E152B-04BE-9B14-26F2-6FFBCF62E060}"/>
                </a:ext>
              </a:extLst>
            </p:cNvPr>
            <p:cNvCxnSpPr>
              <a:cxnSpLocks/>
            </p:cNvCxnSpPr>
            <p:nvPr/>
          </p:nvCxnSpPr>
          <p:spPr>
            <a:xfrm>
              <a:off x="4322992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4DB8E2-3350-2CDB-2712-8ADA253CBFBA}"/>
                </a:ext>
              </a:extLst>
            </p:cNvPr>
            <p:cNvCxnSpPr>
              <a:cxnSpLocks/>
            </p:cNvCxnSpPr>
            <p:nvPr/>
          </p:nvCxnSpPr>
          <p:spPr>
            <a:xfrm>
              <a:off x="4552578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D101D3-EA36-7FE7-D23E-7F021519182C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49" y="0"/>
              <a:ext cx="0" cy="220402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B69B28-A10F-108A-AEBC-30AB8039A29A}"/>
                </a:ext>
              </a:extLst>
            </p:cNvPr>
            <p:cNvCxnSpPr>
              <a:cxnSpLocks/>
            </p:cNvCxnSpPr>
            <p:nvPr/>
          </p:nvCxnSpPr>
          <p:spPr>
            <a:xfrm>
              <a:off x="4782163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DAE196-C6F7-F178-C0F2-DA6205F9996D}"/>
                </a:ext>
              </a:extLst>
            </p:cNvPr>
            <p:cNvCxnSpPr>
              <a:cxnSpLocks/>
            </p:cNvCxnSpPr>
            <p:nvPr/>
          </p:nvCxnSpPr>
          <p:spPr>
            <a:xfrm>
              <a:off x="5241335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952234-D375-D2B4-244F-9DAE8646EE08}"/>
                </a:ext>
              </a:extLst>
            </p:cNvPr>
            <p:cNvCxnSpPr>
              <a:cxnSpLocks/>
            </p:cNvCxnSpPr>
            <p:nvPr/>
          </p:nvCxnSpPr>
          <p:spPr>
            <a:xfrm>
              <a:off x="5700506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B9AC85-A9C0-5FA2-07E6-160E06F0531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921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3A5B54-D410-0AAC-6E8D-401547638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30092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64FD63-CB8D-8378-AC0D-C0706FFE7846}"/>
                </a:ext>
              </a:extLst>
            </p:cNvPr>
            <p:cNvCxnSpPr>
              <a:cxnSpLocks/>
            </p:cNvCxnSpPr>
            <p:nvPr/>
          </p:nvCxnSpPr>
          <p:spPr>
            <a:xfrm>
              <a:off x="6159678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AB4C2F-58AB-1DBC-DF9F-9437583DFC2F}"/>
                </a:ext>
              </a:extLst>
            </p:cNvPr>
            <p:cNvCxnSpPr>
              <a:cxnSpLocks/>
            </p:cNvCxnSpPr>
            <p:nvPr/>
          </p:nvCxnSpPr>
          <p:spPr>
            <a:xfrm>
              <a:off x="6618849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C9125B-9A28-5D5F-4CBC-2ADB9B16086E}"/>
                </a:ext>
              </a:extLst>
            </p:cNvPr>
            <p:cNvCxnSpPr>
              <a:cxnSpLocks/>
            </p:cNvCxnSpPr>
            <p:nvPr/>
          </p:nvCxnSpPr>
          <p:spPr>
            <a:xfrm>
              <a:off x="6389263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3672F9-2F34-D230-9DC2-0F2BA3A41764}"/>
                </a:ext>
              </a:extLst>
            </p:cNvPr>
            <p:cNvCxnSpPr>
              <a:cxnSpLocks/>
            </p:cNvCxnSpPr>
            <p:nvPr/>
          </p:nvCxnSpPr>
          <p:spPr>
            <a:xfrm>
              <a:off x="6848435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7F8047-B766-85EB-80DF-E83BC7E7104D}"/>
                </a:ext>
              </a:extLst>
            </p:cNvPr>
            <p:cNvCxnSpPr>
              <a:cxnSpLocks/>
            </p:cNvCxnSpPr>
            <p:nvPr/>
          </p:nvCxnSpPr>
          <p:spPr>
            <a:xfrm>
              <a:off x="7307606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41CCCA-D266-2A00-4C9B-332CC3A5EF05}"/>
                </a:ext>
              </a:extLst>
            </p:cNvPr>
            <p:cNvCxnSpPr>
              <a:cxnSpLocks/>
            </p:cNvCxnSpPr>
            <p:nvPr/>
          </p:nvCxnSpPr>
          <p:spPr>
            <a:xfrm>
              <a:off x="7078021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F75858-087D-535B-5877-28306A5386D7}"/>
                </a:ext>
              </a:extLst>
            </p:cNvPr>
            <p:cNvCxnSpPr>
              <a:cxnSpLocks/>
            </p:cNvCxnSpPr>
            <p:nvPr/>
          </p:nvCxnSpPr>
          <p:spPr>
            <a:xfrm>
              <a:off x="7537192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7C9001-8EB4-8DA5-A155-5D8163ED91D1}"/>
                </a:ext>
              </a:extLst>
            </p:cNvPr>
            <p:cNvCxnSpPr>
              <a:cxnSpLocks/>
            </p:cNvCxnSpPr>
            <p:nvPr/>
          </p:nvCxnSpPr>
          <p:spPr>
            <a:xfrm>
              <a:off x="7766778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4FF76A-CF69-2B7E-5BCD-FE219772C92B}"/>
                </a:ext>
              </a:extLst>
            </p:cNvPr>
            <p:cNvCxnSpPr>
              <a:cxnSpLocks/>
            </p:cNvCxnSpPr>
            <p:nvPr/>
          </p:nvCxnSpPr>
          <p:spPr>
            <a:xfrm>
              <a:off x="8225949" y="551006"/>
              <a:ext cx="0" cy="551006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C7EAFF-C9DA-87C6-822D-5548BB7452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6363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FB2129-9140-8217-F38A-0051B11BE9F2}"/>
                </a:ext>
              </a:extLst>
            </p:cNvPr>
            <p:cNvSpPr txBox="1"/>
            <p:nvPr/>
          </p:nvSpPr>
          <p:spPr>
            <a:xfrm>
              <a:off x="327241" y="183669"/>
              <a:ext cx="1240724" cy="37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OOC0 code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189D0E-9E8C-DECC-6A4C-C1C3DEAFD189}"/>
                </a:ext>
              </a:extLst>
            </p:cNvPr>
            <p:cNvSpPr txBox="1"/>
            <p:nvPr/>
          </p:nvSpPr>
          <p:spPr>
            <a:xfrm>
              <a:off x="-27914" y="734674"/>
              <a:ext cx="1595878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Preamble </a:t>
              </a:r>
              <a:r>
                <a:rPr lang="en-US" sz="1808" dirty="0" err="1"/>
                <a:t>Lp</a:t>
              </a:r>
              <a:r>
                <a:rPr lang="en-US" sz="1808" dirty="0"/>
                <a:t>=2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3F86F-4F58-9FCB-445E-65BE7206D2CE}"/>
                </a:ext>
              </a:extLst>
            </p:cNvPr>
            <p:cNvSpPr txBox="1"/>
            <p:nvPr/>
          </p:nvSpPr>
          <p:spPr>
            <a:xfrm>
              <a:off x="473180" y="1285680"/>
              <a:ext cx="1099702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B377B7-B53C-2C20-9C78-0E287AC61D2F}"/>
                </a:ext>
              </a:extLst>
            </p:cNvPr>
            <p:cNvSpPr txBox="1"/>
            <p:nvPr/>
          </p:nvSpPr>
          <p:spPr>
            <a:xfrm>
              <a:off x="468262" y="1836686"/>
              <a:ext cx="1099702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605A1-22F4-6DAB-D767-7582B9186FCC}"/>
                </a:ext>
              </a:extLst>
            </p:cNvPr>
            <p:cNvCxnSpPr>
              <a:cxnSpLocks/>
            </p:cNvCxnSpPr>
            <p:nvPr/>
          </p:nvCxnSpPr>
          <p:spPr>
            <a:xfrm>
              <a:off x="9567" y="551006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31FCB9-FCC9-8506-80C3-E75769319DC4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1102012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D4812-58B3-8409-A630-4037955CCFFD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1653017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49BC70-C73B-1C57-3A9E-01F5D8D0BC8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2204023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8EDC87D-6B31-9FA6-C5B6-DAB48582C41A}"/>
                </a:ext>
              </a:extLst>
            </p:cNvPr>
            <p:cNvGrpSpPr/>
            <p:nvPr/>
          </p:nvGrpSpPr>
          <p:grpSpPr>
            <a:xfrm>
              <a:off x="1797549" y="181303"/>
              <a:ext cx="3214200" cy="369703"/>
              <a:chOff x="1797549" y="181303"/>
              <a:chExt cx="3214200" cy="369703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9ADAEA5-1DD0-4616-ACBF-FB28E5845416}"/>
                  </a:ext>
                </a:extLst>
              </p:cNvPr>
              <p:cNvCxnSpPr/>
              <p:nvPr/>
            </p:nvCxnSpPr>
            <p:spPr>
              <a:xfrm>
                <a:off x="1797549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7646EE2-39A1-067A-53EE-6B204AE93E16}"/>
                  </a:ext>
                </a:extLst>
              </p:cNvPr>
              <p:cNvCxnSpPr/>
              <p:nvPr/>
            </p:nvCxnSpPr>
            <p:spPr>
              <a:xfrm>
                <a:off x="2256720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79FE546-1426-FDA7-D5E1-3E8E272E12BB}"/>
                  </a:ext>
                </a:extLst>
              </p:cNvPr>
              <p:cNvCxnSpPr/>
              <p:nvPr/>
            </p:nvCxnSpPr>
            <p:spPr>
              <a:xfrm>
                <a:off x="271589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9ED8DBF-1FB0-A586-1338-5CEBB549B052}"/>
                  </a:ext>
                </a:extLst>
              </p:cNvPr>
              <p:cNvCxnSpPr/>
              <p:nvPr/>
            </p:nvCxnSpPr>
            <p:spPr>
              <a:xfrm>
                <a:off x="31750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0AA6F8A-1801-B0E9-2435-0CD040D28C22}"/>
                  </a:ext>
                </a:extLst>
              </p:cNvPr>
              <p:cNvCxnSpPr/>
              <p:nvPr/>
            </p:nvCxnSpPr>
            <p:spPr>
              <a:xfrm>
                <a:off x="3634892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090571E-8ACB-FCFD-4F23-02B9046CB734}"/>
                  </a:ext>
                </a:extLst>
              </p:cNvPr>
              <p:cNvCxnSpPr/>
              <p:nvPr/>
            </p:nvCxnSpPr>
            <p:spPr>
              <a:xfrm>
                <a:off x="40934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EB770AB-BEB7-0DA2-55A6-1E9DBCDEAA72}"/>
                  </a:ext>
                </a:extLst>
              </p:cNvPr>
              <p:cNvCxnSpPr/>
              <p:nvPr/>
            </p:nvCxnSpPr>
            <p:spPr>
              <a:xfrm>
                <a:off x="4552577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E92880F-3463-974E-40F6-4100C54EF7AC}"/>
                  </a:ext>
                </a:extLst>
              </p:cNvPr>
              <p:cNvCxnSpPr/>
              <p:nvPr/>
            </p:nvCxnSpPr>
            <p:spPr>
              <a:xfrm>
                <a:off x="2027135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82365AD-CA0F-D39C-71D9-53739382FDB2}"/>
                  </a:ext>
                </a:extLst>
              </p:cNvPr>
              <p:cNvCxnSpPr/>
              <p:nvPr/>
            </p:nvCxnSpPr>
            <p:spPr>
              <a:xfrm>
                <a:off x="24863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322134-8E9B-27BA-4406-6D793E1A5037}"/>
                  </a:ext>
                </a:extLst>
              </p:cNvPr>
              <p:cNvCxnSpPr/>
              <p:nvPr/>
            </p:nvCxnSpPr>
            <p:spPr>
              <a:xfrm>
                <a:off x="2945478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38925D-380C-2CF5-48A0-5C62111D8CC0}"/>
                  </a:ext>
                </a:extLst>
              </p:cNvPr>
              <p:cNvCxnSpPr/>
              <p:nvPr/>
            </p:nvCxnSpPr>
            <p:spPr>
              <a:xfrm>
                <a:off x="3404649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BEC9B5D-DC7A-AF1A-46D4-C0A6BD26D264}"/>
                  </a:ext>
                </a:extLst>
              </p:cNvPr>
              <p:cNvCxnSpPr/>
              <p:nvPr/>
            </p:nvCxnSpPr>
            <p:spPr>
              <a:xfrm>
                <a:off x="385890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FAAC2F6-E647-7C3A-F0BF-F1D457D484BC}"/>
                  </a:ext>
                </a:extLst>
              </p:cNvPr>
              <p:cNvCxnSpPr/>
              <p:nvPr/>
            </p:nvCxnSpPr>
            <p:spPr>
              <a:xfrm>
                <a:off x="431807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3A5DD9-4417-9932-3CA5-0AF559E9D895}"/>
                  </a:ext>
                </a:extLst>
              </p:cNvPr>
              <p:cNvCxnSpPr/>
              <p:nvPr/>
            </p:nvCxnSpPr>
            <p:spPr>
              <a:xfrm>
                <a:off x="47821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AE469C-A2B1-FB1F-049C-0B7E6206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549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19C334D-34B5-188F-8B9C-06EB95FFD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306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F23AF85-0B9D-1E2D-40F6-350E46CE2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9316" y="181303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C9F7E6-FAA9-6031-4C68-3B0D3324F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820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0C998F0-293E-AE15-91E8-F926CA7B1261}"/>
                </a:ext>
              </a:extLst>
            </p:cNvPr>
            <p:cNvGrpSpPr/>
            <p:nvPr/>
          </p:nvGrpSpPr>
          <p:grpSpPr>
            <a:xfrm>
              <a:off x="5145917" y="1111004"/>
              <a:ext cx="425340" cy="422088"/>
              <a:chOff x="1914223" y="2374998"/>
              <a:chExt cx="423514" cy="420276"/>
            </a:xfrm>
          </p:grpSpPr>
          <p:sp>
            <p:nvSpPr>
              <p:cNvPr id="171" name="Left Brace 170">
                <a:extLst>
                  <a:ext uri="{FF2B5EF4-FFF2-40B4-BE49-F238E27FC236}">
                    <a16:creationId xmlns:a16="http://schemas.microsoft.com/office/drawing/2014/main" id="{F02BAF44-E50B-4F25-6703-592DB21EC265}"/>
                  </a:ext>
                </a:extLst>
              </p:cNvPr>
              <p:cNvSpPr/>
              <p:nvPr/>
            </p:nvSpPr>
            <p:spPr>
              <a:xfrm rot="16200000">
                <a:off x="2009238" y="2377440"/>
                <a:ext cx="228588" cy="223703"/>
              </a:xfrm>
              <a:prstGeom prst="leftBrac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8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27D95D8-63B6-8C9A-9F65-983A7289DA9C}"/>
                  </a:ext>
                </a:extLst>
              </p:cNvPr>
              <p:cNvSpPr txBox="1"/>
              <p:nvPr/>
            </p:nvSpPr>
            <p:spPr>
              <a:xfrm>
                <a:off x="1914223" y="2533664"/>
                <a:ext cx="4235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5" dirty="0"/>
                  <a:t>chip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CD0395C-CA62-ECE0-991F-AE4A1EC29743}"/>
                </a:ext>
              </a:extLst>
            </p:cNvPr>
            <p:cNvGrpSpPr/>
            <p:nvPr/>
          </p:nvGrpSpPr>
          <p:grpSpPr>
            <a:xfrm>
              <a:off x="1802467" y="2231406"/>
              <a:ext cx="3209284" cy="411810"/>
              <a:chOff x="4983478" y="2381385"/>
              <a:chExt cx="3195505" cy="410042"/>
            </a:xfrm>
          </p:grpSpPr>
          <p:sp>
            <p:nvSpPr>
              <p:cNvPr id="173" name="Left Brace 172">
                <a:extLst>
                  <a:ext uri="{FF2B5EF4-FFF2-40B4-BE49-F238E27FC236}">
                    <a16:creationId xmlns:a16="http://schemas.microsoft.com/office/drawing/2014/main" id="{CAB77AE9-AE92-6E2C-CFE3-E68E618268FC}"/>
                  </a:ext>
                </a:extLst>
              </p:cNvPr>
              <p:cNvSpPr/>
              <p:nvPr/>
            </p:nvSpPr>
            <p:spPr>
              <a:xfrm rot="16200000">
                <a:off x="6466937" y="897926"/>
                <a:ext cx="228588" cy="3195505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8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4285B7B-3922-99B6-A610-335FA8F90C5F}"/>
                  </a:ext>
                </a:extLst>
              </p:cNvPr>
              <p:cNvSpPr txBox="1"/>
              <p:nvPr/>
            </p:nvSpPr>
            <p:spPr>
              <a:xfrm>
                <a:off x="6290082" y="2537511"/>
                <a:ext cx="5774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5" dirty="0"/>
                  <a:t>symbol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F91CA-B51E-7761-CC24-1C5B3665A181}"/>
                </a:ext>
              </a:extLst>
            </p:cNvPr>
            <p:cNvGrpSpPr/>
            <p:nvPr/>
          </p:nvGrpSpPr>
          <p:grpSpPr>
            <a:xfrm>
              <a:off x="1792223" y="731520"/>
              <a:ext cx="6433725" cy="369703"/>
              <a:chOff x="1797549" y="181303"/>
              <a:chExt cx="3214200" cy="369703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CC13A00-2A2B-855C-C0CC-46989AC3D78D}"/>
                  </a:ext>
                </a:extLst>
              </p:cNvPr>
              <p:cNvCxnSpPr/>
              <p:nvPr/>
            </p:nvCxnSpPr>
            <p:spPr>
              <a:xfrm>
                <a:off x="1797549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DBAFAF8-8ACC-7C45-03A4-34095D50655C}"/>
                  </a:ext>
                </a:extLst>
              </p:cNvPr>
              <p:cNvCxnSpPr/>
              <p:nvPr/>
            </p:nvCxnSpPr>
            <p:spPr>
              <a:xfrm>
                <a:off x="2256720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67563AF-DF80-F354-0842-6196BD2EDB8F}"/>
                  </a:ext>
                </a:extLst>
              </p:cNvPr>
              <p:cNvCxnSpPr/>
              <p:nvPr/>
            </p:nvCxnSpPr>
            <p:spPr>
              <a:xfrm>
                <a:off x="271589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28F5765-DE71-E618-F714-28C7DB27D672}"/>
                  </a:ext>
                </a:extLst>
              </p:cNvPr>
              <p:cNvCxnSpPr/>
              <p:nvPr/>
            </p:nvCxnSpPr>
            <p:spPr>
              <a:xfrm>
                <a:off x="31750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315BEFD-EB26-5783-A345-75D4555004DF}"/>
                  </a:ext>
                </a:extLst>
              </p:cNvPr>
              <p:cNvCxnSpPr/>
              <p:nvPr/>
            </p:nvCxnSpPr>
            <p:spPr>
              <a:xfrm>
                <a:off x="3634888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D2B92CD-E669-BD1A-6D02-09C21D452106}"/>
                  </a:ext>
                </a:extLst>
              </p:cNvPr>
              <p:cNvCxnSpPr/>
              <p:nvPr/>
            </p:nvCxnSpPr>
            <p:spPr>
              <a:xfrm>
                <a:off x="40934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FDC2B39-FF43-7C9F-D9E6-B5A89E8DDFB0}"/>
                  </a:ext>
                </a:extLst>
              </p:cNvPr>
              <p:cNvCxnSpPr/>
              <p:nvPr/>
            </p:nvCxnSpPr>
            <p:spPr>
              <a:xfrm>
                <a:off x="4552577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4DE96F0-4B6E-3E2F-5809-04B80D3A5C47}"/>
                  </a:ext>
                </a:extLst>
              </p:cNvPr>
              <p:cNvCxnSpPr/>
              <p:nvPr/>
            </p:nvCxnSpPr>
            <p:spPr>
              <a:xfrm>
                <a:off x="2027135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CE214B0-EDF4-5F57-99A7-46C3474D32E0}"/>
                  </a:ext>
                </a:extLst>
              </p:cNvPr>
              <p:cNvCxnSpPr/>
              <p:nvPr/>
            </p:nvCxnSpPr>
            <p:spPr>
              <a:xfrm>
                <a:off x="24863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F6EF106-533C-8F65-B1D2-4F1C82875A04}"/>
                  </a:ext>
                </a:extLst>
              </p:cNvPr>
              <p:cNvCxnSpPr/>
              <p:nvPr/>
            </p:nvCxnSpPr>
            <p:spPr>
              <a:xfrm>
                <a:off x="2945478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EB1C515-A3E9-F6AB-DA5E-0031775D8911}"/>
                  </a:ext>
                </a:extLst>
              </p:cNvPr>
              <p:cNvCxnSpPr/>
              <p:nvPr/>
            </p:nvCxnSpPr>
            <p:spPr>
              <a:xfrm>
                <a:off x="3404649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7407966-F223-62CA-E946-766B720C5FD2}"/>
                  </a:ext>
                </a:extLst>
              </p:cNvPr>
              <p:cNvCxnSpPr/>
              <p:nvPr/>
            </p:nvCxnSpPr>
            <p:spPr>
              <a:xfrm>
                <a:off x="385890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5677C47-CB94-6312-D3CA-D07AF87E0277}"/>
                  </a:ext>
                </a:extLst>
              </p:cNvPr>
              <p:cNvCxnSpPr/>
              <p:nvPr/>
            </p:nvCxnSpPr>
            <p:spPr>
              <a:xfrm>
                <a:off x="431807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113FA6-285C-3F22-A9CE-8E3BA6CBF88A}"/>
                  </a:ext>
                </a:extLst>
              </p:cNvPr>
              <p:cNvCxnSpPr/>
              <p:nvPr/>
            </p:nvCxnSpPr>
            <p:spPr>
              <a:xfrm>
                <a:off x="47821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0EEAF1C-4ADD-582E-5AEC-2775CCFA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549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621A21-484E-1A0C-CE16-E0A9EA80C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306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6294B71-B102-A9FC-17F3-905400004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3988" y="181303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80E2B9C-3BF7-E6AF-741C-F29BC4A40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820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76DB38D-B179-1E85-59CE-A3326512D45A}"/>
                </a:ext>
              </a:extLst>
            </p:cNvPr>
            <p:cNvGrpSpPr/>
            <p:nvPr/>
          </p:nvGrpSpPr>
          <p:grpSpPr>
            <a:xfrm>
              <a:off x="1793144" y="1277611"/>
              <a:ext cx="3214200" cy="369703"/>
              <a:chOff x="1797549" y="181303"/>
              <a:chExt cx="3214200" cy="369703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3B5905-5970-AE67-1F0B-E12106B328DB}"/>
                  </a:ext>
                </a:extLst>
              </p:cNvPr>
              <p:cNvCxnSpPr/>
              <p:nvPr/>
            </p:nvCxnSpPr>
            <p:spPr>
              <a:xfrm>
                <a:off x="1797549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E20A7DD-33A0-9211-16FF-B400279295B1}"/>
                  </a:ext>
                </a:extLst>
              </p:cNvPr>
              <p:cNvCxnSpPr/>
              <p:nvPr/>
            </p:nvCxnSpPr>
            <p:spPr>
              <a:xfrm>
                <a:off x="2256720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B70C497-0640-BA7D-14CE-6B23BED03955}"/>
                  </a:ext>
                </a:extLst>
              </p:cNvPr>
              <p:cNvCxnSpPr/>
              <p:nvPr/>
            </p:nvCxnSpPr>
            <p:spPr>
              <a:xfrm>
                <a:off x="271589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7B79DB8-FA8B-C7FA-C751-BEEC7C4674DE}"/>
                  </a:ext>
                </a:extLst>
              </p:cNvPr>
              <p:cNvCxnSpPr/>
              <p:nvPr/>
            </p:nvCxnSpPr>
            <p:spPr>
              <a:xfrm>
                <a:off x="31750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A4D457D-36ED-7FF4-A79B-9DC887E2C31B}"/>
                  </a:ext>
                </a:extLst>
              </p:cNvPr>
              <p:cNvCxnSpPr/>
              <p:nvPr/>
            </p:nvCxnSpPr>
            <p:spPr>
              <a:xfrm>
                <a:off x="3634892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7C29A19-A806-34FC-5F41-4E104174E066}"/>
                  </a:ext>
                </a:extLst>
              </p:cNvPr>
              <p:cNvCxnSpPr/>
              <p:nvPr/>
            </p:nvCxnSpPr>
            <p:spPr>
              <a:xfrm>
                <a:off x="40934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D052EB3-C00D-4D4F-2F40-A5B7C60C9E8A}"/>
                  </a:ext>
                </a:extLst>
              </p:cNvPr>
              <p:cNvCxnSpPr/>
              <p:nvPr/>
            </p:nvCxnSpPr>
            <p:spPr>
              <a:xfrm>
                <a:off x="4552577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3822894-BD8E-C9D0-1DFD-C9368CA93D5B}"/>
                  </a:ext>
                </a:extLst>
              </p:cNvPr>
              <p:cNvCxnSpPr/>
              <p:nvPr/>
            </p:nvCxnSpPr>
            <p:spPr>
              <a:xfrm>
                <a:off x="2027135" y="18288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38F5D43-A427-BFDA-66D0-CD38CA6ED154}"/>
                  </a:ext>
                </a:extLst>
              </p:cNvPr>
              <p:cNvCxnSpPr/>
              <p:nvPr/>
            </p:nvCxnSpPr>
            <p:spPr>
              <a:xfrm>
                <a:off x="2486306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E892789-AF36-4E8F-D4BD-1152AEC319DA}"/>
                  </a:ext>
                </a:extLst>
              </p:cNvPr>
              <p:cNvCxnSpPr/>
              <p:nvPr/>
            </p:nvCxnSpPr>
            <p:spPr>
              <a:xfrm>
                <a:off x="2945478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ADAEFF7-3AF9-60A9-8AEF-B39700CE627F}"/>
                  </a:ext>
                </a:extLst>
              </p:cNvPr>
              <p:cNvCxnSpPr/>
              <p:nvPr/>
            </p:nvCxnSpPr>
            <p:spPr>
              <a:xfrm>
                <a:off x="3404649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EFEF7A5-8C9C-62E4-D917-0442156C0AE6}"/>
                  </a:ext>
                </a:extLst>
              </p:cNvPr>
              <p:cNvCxnSpPr/>
              <p:nvPr/>
            </p:nvCxnSpPr>
            <p:spPr>
              <a:xfrm>
                <a:off x="3858902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6CAF202-3E5C-D8FA-60B4-E4EEC793D5ED}"/>
                  </a:ext>
                </a:extLst>
              </p:cNvPr>
              <p:cNvCxnSpPr/>
              <p:nvPr/>
            </p:nvCxnSpPr>
            <p:spPr>
              <a:xfrm>
                <a:off x="431807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211CEC3-B9D4-D4AF-6CCE-1018C48DE00A}"/>
                  </a:ext>
                </a:extLst>
              </p:cNvPr>
              <p:cNvCxnSpPr/>
              <p:nvPr/>
            </p:nvCxnSpPr>
            <p:spPr>
              <a:xfrm>
                <a:off x="4782163" y="548640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37BC53E-CFBB-D157-97A8-4C4661D2C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549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773268F-FF26-417C-F17A-4ED7BFDBB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306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95AD807-FC90-8108-69F0-AFBE9D8E6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892" y="181303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CD6542A-2D29-E75A-7DF4-39DED1A32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820" y="183669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8D7D54E-0EC2-E565-E44E-4588185037BA}"/>
                </a:ext>
              </a:extLst>
            </p:cNvPr>
            <p:cNvCxnSpPr>
              <a:cxnSpLocks/>
            </p:cNvCxnSpPr>
            <p:nvPr/>
          </p:nvCxnSpPr>
          <p:spPr>
            <a:xfrm>
              <a:off x="1801368" y="2198128"/>
              <a:ext cx="3200400" cy="94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17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12D656C-CDDA-EEEE-42FE-41912A7DFFD8}"/>
              </a:ext>
            </a:extLst>
          </p:cNvPr>
          <p:cNvGrpSpPr/>
          <p:nvPr/>
        </p:nvGrpSpPr>
        <p:grpSpPr>
          <a:xfrm>
            <a:off x="-27914" y="0"/>
            <a:ext cx="8532152" cy="2643216"/>
            <a:chOff x="-27914" y="0"/>
            <a:chExt cx="8532152" cy="26432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21492B-3C06-5726-B879-5F2E677ABF38}"/>
                </a:ext>
              </a:extLst>
            </p:cNvPr>
            <p:cNvCxnSpPr>
              <a:cxnSpLocks/>
            </p:cNvCxnSpPr>
            <p:nvPr/>
          </p:nvCxnSpPr>
          <p:spPr>
            <a:xfrm>
              <a:off x="1797549" y="0"/>
              <a:ext cx="0" cy="220402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E5EAC0-B270-E969-779F-771FFC6771DF}"/>
                </a:ext>
              </a:extLst>
            </p:cNvPr>
            <p:cNvCxnSpPr>
              <a:cxnSpLocks/>
            </p:cNvCxnSpPr>
            <p:nvPr/>
          </p:nvCxnSpPr>
          <p:spPr>
            <a:xfrm>
              <a:off x="2256721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C748F9-8C03-6051-FF45-0EA349B9C2B8}"/>
                </a:ext>
              </a:extLst>
            </p:cNvPr>
            <p:cNvCxnSpPr>
              <a:cxnSpLocks/>
            </p:cNvCxnSpPr>
            <p:nvPr/>
          </p:nvCxnSpPr>
          <p:spPr>
            <a:xfrm>
              <a:off x="2715892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955CB3-4806-47D2-91DA-AD5D3A40AB0D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63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9317ED-7CE3-D735-E173-33626D02C4DE}"/>
                </a:ext>
              </a:extLst>
            </p:cNvPr>
            <p:cNvCxnSpPr>
              <a:cxnSpLocks/>
            </p:cNvCxnSpPr>
            <p:nvPr/>
          </p:nvCxnSpPr>
          <p:spPr>
            <a:xfrm>
              <a:off x="3634235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0E764-FE1F-91E2-403E-DF520CA644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3406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4DB8E2-3350-2CDB-2712-8ADA253CBFBA}"/>
                </a:ext>
              </a:extLst>
            </p:cNvPr>
            <p:cNvCxnSpPr>
              <a:cxnSpLocks/>
            </p:cNvCxnSpPr>
            <p:nvPr/>
          </p:nvCxnSpPr>
          <p:spPr>
            <a:xfrm>
              <a:off x="4552578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D101D3-EA36-7FE7-D23E-7F021519182C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49" y="0"/>
              <a:ext cx="0" cy="220402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B9AC85-A9C0-5FA2-07E6-160E06F0531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921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3A5B54-D410-0AAC-6E8D-401547638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30092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C9125B-9A28-5D5F-4CBC-2ADB9B16086E}"/>
                </a:ext>
              </a:extLst>
            </p:cNvPr>
            <p:cNvCxnSpPr>
              <a:cxnSpLocks/>
            </p:cNvCxnSpPr>
            <p:nvPr/>
          </p:nvCxnSpPr>
          <p:spPr>
            <a:xfrm>
              <a:off x="6389263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3672F9-2F34-D230-9DC2-0F2BA3A41764}"/>
                </a:ext>
              </a:extLst>
            </p:cNvPr>
            <p:cNvCxnSpPr>
              <a:cxnSpLocks/>
            </p:cNvCxnSpPr>
            <p:nvPr/>
          </p:nvCxnSpPr>
          <p:spPr>
            <a:xfrm>
              <a:off x="6848435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7F8047-B766-85EB-80DF-E83BC7E7104D}"/>
                </a:ext>
              </a:extLst>
            </p:cNvPr>
            <p:cNvCxnSpPr>
              <a:cxnSpLocks/>
            </p:cNvCxnSpPr>
            <p:nvPr/>
          </p:nvCxnSpPr>
          <p:spPr>
            <a:xfrm>
              <a:off x="7307606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7C9001-8EB4-8DA5-A155-5D8163ED91D1}"/>
                </a:ext>
              </a:extLst>
            </p:cNvPr>
            <p:cNvCxnSpPr>
              <a:cxnSpLocks/>
            </p:cNvCxnSpPr>
            <p:nvPr/>
          </p:nvCxnSpPr>
          <p:spPr>
            <a:xfrm>
              <a:off x="7766778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4FF76A-CF69-2B7E-5BCD-FE219772C92B}"/>
                </a:ext>
              </a:extLst>
            </p:cNvPr>
            <p:cNvCxnSpPr>
              <a:cxnSpLocks/>
            </p:cNvCxnSpPr>
            <p:nvPr/>
          </p:nvCxnSpPr>
          <p:spPr>
            <a:xfrm>
              <a:off x="8225949" y="551006"/>
              <a:ext cx="0" cy="551006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FB2129-9140-8217-F38A-0051B11BE9F2}"/>
                </a:ext>
              </a:extLst>
            </p:cNvPr>
            <p:cNvSpPr txBox="1"/>
            <p:nvPr/>
          </p:nvSpPr>
          <p:spPr>
            <a:xfrm>
              <a:off x="433039" y="183669"/>
              <a:ext cx="1134926" cy="37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Gold code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189D0E-9E8C-DECC-6A4C-C1C3DEAFD189}"/>
                </a:ext>
              </a:extLst>
            </p:cNvPr>
            <p:cNvSpPr txBox="1"/>
            <p:nvPr/>
          </p:nvSpPr>
          <p:spPr>
            <a:xfrm>
              <a:off x="-27914" y="734674"/>
              <a:ext cx="1595878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Preamble </a:t>
              </a:r>
              <a:r>
                <a:rPr lang="en-US" sz="1808" dirty="0" err="1"/>
                <a:t>Lp</a:t>
              </a:r>
              <a:r>
                <a:rPr lang="en-US" sz="1808" dirty="0"/>
                <a:t>=2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3F86F-4F58-9FCB-445E-65BE7206D2CE}"/>
                </a:ext>
              </a:extLst>
            </p:cNvPr>
            <p:cNvSpPr txBox="1"/>
            <p:nvPr/>
          </p:nvSpPr>
          <p:spPr>
            <a:xfrm>
              <a:off x="473180" y="1285680"/>
              <a:ext cx="1099702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B377B7-B53C-2C20-9C78-0E287AC61D2F}"/>
                </a:ext>
              </a:extLst>
            </p:cNvPr>
            <p:cNvSpPr txBox="1"/>
            <p:nvPr/>
          </p:nvSpPr>
          <p:spPr>
            <a:xfrm>
              <a:off x="468262" y="1836686"/>
              <a:ext cx="1099702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605A1-22F4-6DAB-D767-7582B9186FCC}"/>
                </a:ext>
              </a:extLst>
            </p:cNvPr>
            <p:cNvCxnSpPr>
              <a:cxnSpLocks/>
            </p:cNvCxnSpPr>
            <p:nvPr/>
          </p:nvCxnSpPr>
          <p:spPr>
            <a:xfrm>
              <a:off x="9567" y="551006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31FCB9-FCC9-8506-80C3-E75769319DC4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1102012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D4812-58B3-8409-A630-4037955CCFFD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1653017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49BC70-C73B-1C57-3A9E-01F5D8D0BC8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2204023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0C998F0-293E-AE15-91E8-F926CA7B1261}"/>
                </a:ext>
              </a:extLst>
            </p:cNvPr>
            <p:cNvGrpSpPr/>
            <p:nvPr/>
          </p:nvGrpSpPr>
          <p:grpSpPr>
            <a:xfrm>
              <a:off x="5472397" y="1111006"/>
              <a:ext cx="457695" cy="424335"/>
              <a:chOff x="2011680" y="2374998"/>
              <a:chExt cx="455730" cy="422513"/>
            </a:xfrm>
          </p:grpSpPr>
          <p:sp>
            <p:nvSpPr>
              <p:cNvPr id="171" name="Left Brace 170">
                <a:extLst>
                  <a:ext uri="{FF2B5EF4-FFF2-40B4-BE49-F238E27FC236}">
                    <a16:creationId xmlns:a16="http://schemas.microsoft.com/office/drawing/2014/main" id="{F02BAF44-E50B-4F25-6703-592DB21EC265}"/>
                  </a:ext>
                </a:extLst>
              </p:cNvPr>
              <p:cNvSpPr/>
              <p:nvPr/>
            </p:nvSpPr>
            <p:spPr>
              <a:xfrm rot="16200000">
                <a:off x="2125251" y="2261427"/>
                <a:ext cx="228588" cy="455730"/>
              </a:xfrm>
              <a:prstGeom prst="leftBrac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8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27D95D8-63B6-8C9A-9F65-983A7289DA9C}"/>
                  </a:ext>
                </a:extLst>
              </p:cNvPr>
              <p:cNvSpPr txBox="1"/>
              <p:nvPr/>
            </p:nvSpPr>
            <p:spPr>
              <a:xfrm>
                <a:off x="2027054" y="2535901"/>
                <a:ext cx="4235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5" dirty="0"/>
                  <a:t>chip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CD0395C-CA62-ECE0-991F-AE4A1EC29743}"/>
                </a:ext>
              </a:extLst>
            </p:cNvPr>
            <p:cNvGrpSpPr/>
            <p:nvPr/>
          </p:nvGrpSpPr>
          <p:grpSpPr>
            <a:xfrm>
              <a:off x="1802467" y="2231406"/>
              <a:ext cx="3209284" cy="411810"/>
              <a:chOff x="4983478" y="2381385"/>
              <a:chExt cx="3195505" cy="410042"/>
            </a:xfrm>
          </p:grpSpPr>
          <p:sp>
            <p:nvSpPr>
              <p:cNvPr id="173" name="Left Brace 172">
                <a:extLst>
                  <a:ext uri="{FF2B5EF4-FFF2-40B4-BE49-F238E27FC236}">
                    <a16:creationId xmlns:a16="http://schemas.microsoft.com/office/drawing/2014/main" id="{CAB77AE9-AE92-6E2C-CFE3-E68E618268FC}"/>
                  </a:ext>
                </a:extLst>
              </p:cNvPr>
              <p:cNvSpPr/>
              <p:nvPr/>
            </p:nvSpPr>
            <p:spPr>
              <a:xfrm rot="16200000">
                <a:off x="6466937" y="897926"/>
                <a:ext cx="228588" cy="3195505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8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4285B7B-3922-99B6-A610-335FA8F90C5F}"/>
                  </a:ext>
                </a:extLst>
              </p:cNvPr>
              <p:cNvSpPr txBox="1"/>
              <p:nvPr/>
            </p:nvSpPr>
            <p:spPr>
              <a:xfrm>
                <a:off x="6290082" y="2537511"/>
                <a:ext cx="5774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5" dirty="0"/>
                  <a:t>symbol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72DC56E-5CA6-7C76-49EB-DBF6DE219183}"/>
                </a:ext>
              </a:extLst>
            </p:cNvPr>
            <p:cNvGrpSpPr/>
            <p:nvPr/>
          </p:nvGrpSpPr>
          <p:grpSpPr>
            <a:xfrm>
              <a:off x="1797549" y="182880"/>
              <a:ext cx="3212229" cy="367337"/>
              <a:chOff x="1797549" y="182880"/>
              <a:chExt cx="3212229" cy="367337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9ADAEA5-1DD0-4616-ACBF-FB28E5845416}"/>
                  </a:ext>
                </a:extLst>
              </p:cNvPr>
              <p:cNvCxnSpPr/>
              <p:nvPr/>
            </p:nvCxnSpPr>
            <p:spPr>
              <a:xfrm>
                <a:off x="1797549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AE469C-A2B1-FB1F-049C-0B7E6206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549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C0AADCD-4D30-4B32-6411-FC1C2E07BEB8}"/>
                  </a:ext>
                </a:extLst>
              </p:cNvPr>
              <p:cNvCxnSpPr/>
              <p:nvPr/>
            </p:nvCxnSpPr>
            <p:spPr>
              <a:xfrm>
                <a:off x="2717863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D19A09-7AC2-DA8C-F357-0DDB7CAE5EDD}"/>
                  </a:ext>
                </a:extLst>
              </p:cNvPr>
              <p:cNvCxnSpPr/>
              <p:nvPr/>
            </p:nvCxnSpPr>
            <p:spPr>
              <a:xfrm>
                <a:off x="3168961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4C6DA20-D969-190C-4359-53997D3691E5}"/>
                  </a:ext>
                </a:extLst>
              </p:cNvPr>
              <p:cNvCxnSpPr/>
              <p:nvPr/>
            </p:nvCxnSpPr>
            <p:spPr>
              <a:xfrm>
                <a:off x="4552578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348BF85-A4F2-D329-61D7-7E1B3D8A6C7F}"/>
                  </a:ext>
                </a:extLst>
              </p:cNvPr>
              <p:cNvCxnSpPr/>
              <p:nvPr/>
            </p:nvCxnSpPr>
            <p:spPr>
              <a:xfrm>
                <a:off x="2258692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91F03A4-49B9-CDE4-B169-9484B727913E}"/>
                  </a:ext>
                </a:extLst>
              </p:cNvPr>
              <p:cNvCxnSpPr/>
              <p:nvPr/>
            </p:nvCxnSpPr>
            <p:spPr>
              <a:xfrm>
                <a:off x="3636206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BA70BF5-856C-F2C0-11B2-33D953F67987}"/>
                  </a:ext>
                </a:extLst>
              </p:cNvPr>
              <p:cNvCxnSpPr/>
              <p:nvPr/>
            </p:nvCxnSpPr>
            <p:spPr>
              <a:xfrm>
                <a:off x="4095378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9D75E4E-5638-7E21-8A41-238689FBA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4749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85BF5D7-AEC5-7663-3B34-E93BCD818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892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831198B-CD51-CB74-FFEA-1021039AC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1737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6923DCE-9B29-1440-DC3C-DD4FC5F44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578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F278E46-5FEB-817A-AFB0-C49C7F0F6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9778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5DB3B8B-A290-0C1D-2685-45302D926B46}"/>
                </a:ext>
              </a:extLst>
            </p:cNvPr>
            <p:cNvGrpSpPr/>
            <p:nvPr/>
          </p:nvGrpSpPr>
          <p:grpSpPr>
            <a:xfrm>
              <a:off x="1797022" y="1279340"/>
              <a:ext cx="3212229" cy="367337"/>
              <a:chOff x="1797549" y="182880"/>
              <a:chExt cx="3212229" cy="367337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0844508-4523-4F88-0261-66B6FEB8B533}"/>
                  </a:ext>
                </a:extLst>
              </p:cNvPr>
              <p:cNvCxnSpPr/>
              <p:nvPr/>
            </p:nvCxnSpPr>
            <p:spPr>
              <a:xfrm>
                <a:off x="1797549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032D66A-EA55-CB66-1144-6CACFFB0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549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2FF2248-06D4-2FC8-9960-2325300AC29C}"/>
                  </a:ext>
                </a:extLst>
              </p:cNvPr>
              <p:cNvCxnSpPr/>
              <p:nvPr/>
            </p:nvCxnSpPr>
            <p:spPr>
              <a:xfrm>
                <a:off x="2717863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3B56E23-AE30-1891-852F-C87AB924C366}"/>
                  </a:ext>
                </a:extLst>
              </p:cNvPr>
              <p:cNvCxnSpPr/>
              <p:nvPr/>
            </p:nvCxnSpPr>
            <p:spPr>
              <a:xfrm>
                <a:off x="3168961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CC1333E-77C3-A621-5562-AC047A15D331}"/>
                  </a:ext>
                </a:extLst>
              </p:cNvPr>
              <p:cNvCxnSpPr/>
              <p:nvPr/>
            </p:nvCxnSpPr>
            <p:spPr>
              <a:xfrm>
                <a:off x="4552578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4C88A8E-E7A3-8F76-D0C7-BB80BAEA4085}"/>
                  </a:ext>
                </a:extLst>
              </p:cNvPr>
              <p:cNvCxnSpPr/>
              <p:nvPr/>
            </p:nvCxnSpPr>
            <p:spPr>
              <a:xfrm>
                <a:off x="2258692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9CFA5E9-34B5-FA79-FACE-5307AA3F2623}"/>
                  </a:ext>
                </a:extLst>
              </p:cNvPr>
              <p:cNvCxnSpPr/>
              <p:nvPr/>
            </p:nvCxnSpPr>
            <p:spPr>
              <a:xfrm>
                <a:off x="3636206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8EFAD11-92CC-F33C-E51C-AAAEF8BFB26F}"/>
                  </a:ext>
                </a:extLst>
              </p:cNvPr>
              <p:cNvCxnSpPr/>
              <p:nvPr/>
            </p:nvCxnSpPr>
            <p:spPr>
              <a:xfrm>
                <a:off x="4095378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474257C-AD22-5EE0-2261-2B6330147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4749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F9E9454-A68E-C13F-955F-62F0FC643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892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2A33C76-517C-AEFE-B53F-C96D1F2AC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1737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35C1AEC-088D-6BC2-CD98-A2E77ACC9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578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218134B-4B5F-D5DA-1754-69CCCB2B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9778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661D772-4432-BC29-BDF4-81A825416551}"/>
                </a:ext>
              </a:extLst>
            </p:cNvPr>
            <p:cNvGrpSpPr/>
            <p:nvPr/>
          </p:nvGrpSpPr>
          <p:grpSpPr>
            <a:xfrm flipV="1">
              <a:off x="1792960" y="1835897"/>
              <a:ext cx="3212229" cy="367337"/>
              <a:chOff x="1797549" y="182880"/>
              <a:chExt cx="3212229" cy="367337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969B3E7-A0EE-64AE-CCEC-5793E3EF6A02}"/>
                  </a:ext>
                </a:extLst>
              </p:cNvPr>
              <p:cNvCxnSpPr/>
              <p:nvPr/>
            </p:nvCxnSpPr>
            <p:spPr>
              <a:xfrm>
                <a:off x="1797549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024956F-DC1D-D89D-3AA6-AEC23C937F92}"/>
                  </a:ext>
                </a:extLst>
              </p:cNvPr>
              <p:cNvCxnSpPr/>
              <p:nvPr/>
            </p:nvCxnSpPr>
            <p:spPr>
              <a:xfrm>
                <a:off x="2717863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CAEB0F6-E7D6-D02A-A027-0CC809CD7459}"/>
                  </a:ext>
                </a:extLst>
              </p:cNvPr>
              <p:cNvCxnSpPr/>
              <p:nvPr/>
            </p:nvCxnSpPr>
            <p:spPr>
              <a:xfrm>
                <a:off x="3168961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18F7D50-3C8B-1264-B5CB-908B389DB4D0}"/>
                  </a:ext>
                </a:extLst>
              </p:cNvPr>
              <p:cNvCxnSpPr/>
              <p:nvPr/>
            </p:nvCxnSpPr>
            <p:spPr>
              <a:xfrm>
                <a:off x="4552578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F99A7BB-9F67-03F6-BFEA-33934F9717AA}"/>
                  </a:ext>
                </a:extLst>
              </p:cNvPr>
              <p:cNvCxnSpPr/>
              <p:nvPr/>
            </p:nvCxnSpPr>
            <p:spPr>
              <a:xfrm>
                <a:off x="2258692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8348DA-C7A7-1A6B-4F0F-DFE657AB4573}"/>
                  </a:ext>
                </a:extLst>
              </p:cNvPr>
              <p:cNvCxnSpPr/>
              <p:nvPr/>
            </p:nvCxnSpPr>
            <p:spPr>
              <a:xfrm>
                <a:off x="3636206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9D5E162-4A83-E6F1-4F01-D17BA384A051}"/>
                  </a:ext>
                </a:extLst>
              </p:cNvPr>
              <p:cNvCxnSpPr/>
              <p:nvPr/>
            </p:nvCxnSpPr>
            <p:spPr>
              <a:xfrm>
                <a:off x="4095378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40A06EB-E7E4-FBD1-5FA5-B1E733561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4749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1EF74C3-6649-C5FD-4F9E-24FDFB42A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892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8AA1C54-B390-322B-EF53-FC38DC94B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1737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479072C-F7BB-D5D9-EF5A-1769791F3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578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6431A62-02A8-6A49-4D1B-02D4E9D48A37}"/>
                </a:ext>
              </a:extLst>
            </p:cNvPr>
            <p:cNvGrpSpPr/>
            <p:nvPr/>
          </p:nvGrpSpPr>
          <p:grpSpPr>
            <a:xfrm>
              <a:off x="1796563" y="730741"/>
              <a:ext cx="6429385" cy="367337"/>
              <a:chOff x="1797549" y="182880"/>
              <a:chExt cx="3212229" cy="367337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592E0A6-1EE6-C0E6-C77F-A98E3FB2D138}"/>
                  </a:ext>
                </a:extLst>
              </p:cNvPr>
              <p:cNvCxnSpPr/>
              <p:nvPr/>
            </p:nvCxnSpPr>
            <p:spPr>
              <a:xfrm>
                <a:off x="1797549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27C3AA4-D66A-3B62-996C-AE8DE8CB6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549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48A0334-1CF1-D8B2-160F-93DBFF807988}"/>
                  </a:ext>
                </a:extLst>
              </p:cNvPr>
              <p:cNvCxnSpPr/>
              <p:nvPr/>
            </p:nvCxnSpPr>
            <p:spPr>
              <a:xfrm>
                <a:off x="2717863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97DA95D-ED9B-66BB-96AF-2C14232D7FE7}"/>
                  </a:ext>
                </a:extLst>
              </p:cNvPr>
              <p:cNvCxnSpPr/>
              <p:nvPr/>
            </p:nvCxnSpPr>
            <p:spPr>
              <a:xfrm>
                <a:off x="3168961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F385DE3-5C7F-3A1E-0CE6-2C9CB191C1E2}"/>
                  </a:ext>
                </a:extLst>
              </p:cNvPr>
              <p:cNvCxnSpPr/>
              <p:nvPr/>
            </p:nvCxnSpPr>
            <p:spPr>
              <a:xfrm>
                <a:off x="4552578" y="18288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6228F04-31E6-E9E6-3AAE-CB3F7E305A8F}"/>
                  </a:ext>
                </a:extLst>
              </p:cNvPr>
              <p:cNvCxnSpPr/>
              <p:nvPr/>
            </p:nvCxnSpPr>
            <p:spPr>
              <a:xfrm>
                <a:off x="2258692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62992FB-2612-F7BD-6D2F-D9239502D86F}"/>
                  </a:ext>
                </a:extLst>
              </p:cNvPr>
              <p:cNvCxnSpPr/>
              <p:nvPr/>
            </p:nvCxnSpPr>
            <p:spPr>
              <a:xfrm>
                <a:off x="3636206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9AE4444-709B-8DE0-74D8-F5B944CC6DB1}"/>
                  </a:ext>
                </a:extLst>
              </p:cNvPr>
              <p:cNvCxnSpPr/>
              <p:nvPr/>
            </p:nvCxnSpPr>
            <p:spPr>
              <a:xfrm>
                <a:off x="4095378" y="548640"/>
                <a:ext cx="4572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1BEA685-4FBA-F4E1-3F14-5864C8390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4749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E3D0A622-B51B-A82B-2B8F-43BC21089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5892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EA150A5-E553-43DD-E50B-EE305F3EA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1737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6B65E77-F571-16CF-7845-6A9A9B017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578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A8E2890-8045-4FB0-E732-B64C0BC11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9778" y="182880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699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7ACCEA0-79F3-5FF2-B3C8-AF820A8CF42E}"/>
              </a:ext>
            </a:extLst>
          </p:cNvPr>
          <p:cNvGrpSpPr/>
          <p:nvPr/>
        </p:nvGrpSpPr>
        <p:grpSpPr>
          <a:xfrm>
            <a:off x="-27914" y="0"/>
            <a:ext cx="8532152" cy="2208835"/>
            <a:chOff x="-27914" y="0"/>
            <a:chExt cx="8532152" cy="22088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21492B-3C06-5726-B879-5F2E677ABF38}"/>
                </a:ext>
              </a:extLst>
            </p:cNvPr>
            <p:cNvCxnSpPr>
              <a:cxnSpLocks/>
            </p:cNvCxnSpPr>
            <p:nvPr/>
          </p:nvCxnSpPr>
          <p:spPr>
            <a:xfrm>
              <a:off x="1797549" y="0"/>
              <a:ext cx="0" cy="2204023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6A13A0-6362-E16D-4F19-902F2219A4B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35" y="0"/>
              <a:ext cx="0" cy="220402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81A350-74DF-85A5-3428-DCBBCC4D2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86306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E5EAC0-B270-E969-779F-771FFC6771DF}"/>
                </a:ext>
              </a:extLst>
            </p:cNvPr>
            <p:cNvCxnSpPr>
              <a:cxnSpLocks/>
            </p:cNvCxnSpPr>
            <p:nvPr/>
          </p:nvCxnSpPr>
          <p:spPr>
            <a:xfrm>
              <a:off x="2256721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C748F9-8C03-6051-FF45-0EA349B9C2B8}"/>
                </a:ext>
              </a:extLst>
            </p:cNvPr>
            <p:cNvCxnSpPr>
              <a:cxnSpLocks/>
            </p:cNvCxnSpPr>
            <p:nvPr/>
          </p:nvCxnSpPr>
          <p:spPr>
            <a:xfrm>
              <a:off x="2715892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E19EE4-7351-D1A4-DF60-21CA0223914F}"/>
                </a:ext>
              </a:extLst>
            </p:cNvPr>
            <p:cNvCxnSpPr>
              <a:cxnSpLocks/>
            </p:cNvCxnSpPr>
            <p:nvPr/>
          </p:nvCxnSpPr>
          <p:spPr>
            <a:xfrm>
              <a:off x="2945478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49117B-440D-74BC-2280-691A472B85A5}"/>
                </a:ext>
              </a:extLst>
            </p:cNvPr>
            <p:cNvCxnSpPr>
              <a:cxnSpLocks/>
            </p:cNvCxnSpPr>
            <p:nvPr/>
          </p:nvCxnSpPr>
          <p:spPr>
            <a:xfrm>
              <a:off x="3404649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955CB3-4806-47D2-91DA-AD5D3A40AB0D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63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9317ED-7CE3-D735-E173-33626D02C4DE}"/>
                </a:ext>
              </a:extLst>
            </p:cNvPr>
            <p:cNvCxnSpPr>
              <a:cxnSpLocks/>
            </p:cNvCxnSpPr>
            <p:nvPr/>
          </p:nvCxnSpPr>
          <p:spPr>
            <a:xfrm>
              <a:off x="3634235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0E764-FE1F-91E2-403E-DF520CA644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3406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764FC0-A1E8-253C-B853-9C6F7CEE780A}"/>
                </a:ext>
              </a:extLst>
            </p:cNvPr>
            <p:cNvCxnSpPr>
              <a:cxnSpLocks/>
            </p:cNvCxnSpPr>
            <p:nvPr/>
          </p:nvCxnSpPr>
          <p:spPr>
            <a:xfrm>
              <a:off x="3863821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7E152B-04BE-9B14-26F2-6FFBCF62E060}"/>
                </a:ext>
              </a:extLst>
            </p:cNvPr>
            <p:cNvCxnSpPr>
              <a:cxnSpLocks/>
            </p:cNvCxnSpPr>
            <p:nvPr/>
          </p:nvCxnSpPr>
          <p:spPr>
            <a:xfrm>
              <a:off x="4322992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4DB8E2-3350-2CDB-2712-8ADA253CBFBA}"/>
                </a:ext>
              </a:extLst>
            </p:cNvPr>
            <p:cNvCxnSpPr>
              <a:cxnSpLocks/>
            </p:cNvCxnSpPr>
            <p:nvPr/>
          </p:nvCxnSpPr>
          <p:spPr>
            <a:xfrm>
              <a:off x="4552578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D101D3-EA36-7FE7-D23E-7F021519182C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49" y="0"/>
              <a:ext cx="0" cy="109728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B69B28-A10F-108A-AEBC-30AB8039A29A}"/>
                </a:ext>
              </a:extLst>
            </p:cNvPr>
            <p:cNvCxnSpPr>
              <a:cxnSpLocks/>
            </p:cNvCxnSpPr>
            <p:nvPr/>
          </p:nvCxnSpPr>
          <p:spPr>
            <a:xfrm>
              <a:off x="4782163" y="0"/>
              <a:ext cx="0" cy="10972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DAE196-C6F7-F178-C0F2-DA6205F9996D}"/>
                </a:ext>
              </a:extLst>
            </p:cNvPr>
            <p:cNvCxnSpPr>
              <a:cxnSpLocks/>
            </p:cNvCxnSpPr>
            <p:nvPr/>
          </p:nvCxnSpPr>
          <p:spPr>
            <a:xfrm>
              <a:off x="5241335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952234-D375-D2B4-244F-9DAE8646EE08}"/>
                </a:ext>
              </a:extLst>
            </p:cNvPr>
            <p:cNvCxnSpPr>
              <a:cxnSpLocks/>
            </p:cNvCxnSpPr>
            <p:nvPr/>
          </p:nvCxnSpPr>
          <p:spPr>
            <a:xfrm>
              <a:off x="5700506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B9AC85-A9C0-5FA2-07E6-160E06F0531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921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3A5B54-D410-0AAC-6E8D-401547638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30092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64FD63-CB8D-8378-AC0D-C0706FFE7846}"/>
                </a:ext>
              </a:extLst>
            </p:cNvPr>
            <p:cNvCxnSpPr>
              <a:cxnSpLocks/>
            </p:cNvCxnSpPr>
            <p:nvPr/>
          </p:nvCxnSpPr>
          <p:spPr>
            <a:xfrm>
              <a:off x="6159678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AB4C2F-58AB-1DBC-DF9F-9437583DFC2F}"/>
                </a:ext>
              </a:extLst>
            </p:cNvPr>
            <p:cNvCxnSpPr>
              <a:cxnSpLocks/>
            </p:cNvCxnSpPr>
            <p:nvPr/>
          </p:nvCxnSpPr>
          <p:spPr>
            <a:xfrm>
              <a:off x="6618849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C9125B-9A28-5D5F-4CBC-2ADB9B16086E}"/>
                </a:ext>
              </a:extLst>
            </p:cNvPr>
            <p:cNvCxnSpPr>
              <a:cxnSpLocks/>
            </p:cNvCxnSpPr>
            <p:nvPr/>
          </p:nvCxnSpPr>
          <p:spPr>
            <a:xfrm>
              <a:off x="6389263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3672F9-2F34-D230-9DC2-0F2BA3A41764}"/>
                </a:ext>
              </a:extLst>
            </p:cNvPr>
            <p:cNvCxnSpPr>
              <a:cxnSpLocks/>
            </p:cNvCxnSpPr>
            <p:nvPr/>
          </p:nvCxnSpPr>
          <p:spPr>
            <a:xfrm>
              <a:off x="6848435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7F8047-B766-85EB-80DF-E83BC7E7104D}"/>
                </a:ext>
              </a:extLst>
            </p:cNvPr>
            <p:cNvCxnSpPr>
              <a:cxnSpLocks/>
            </p:cNvCxnSpPr>
            <p:nvPr/>
          </p:nvCxnSpPr>
          <p:spPr>
            <a:xfrm>
              <a:off x="7307606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41CCCA-D266-2A00-4C9B-332CC3A5EF05}"/>
                </a:ext>
              </a:extLst>
            </p:cNvPr>
            <p:cNvCxnSpPr>
              <a:cxnSpLocks/>
            </p:cNvCxnSpPr>
            <p:nvPr/>
          </p:nvCxnSpPr>
          <p:spPr>
            <a:xfrm>
              <a:off x="7078021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F75858-087D-535B-5877-28306A5386D7}"/>
                </a:ext>
              </a:extLst>
            </p:cNvPr>
            <p:cNvCxnSpPr>
              <a:cxnSpLocks/>
            </p:cNvCxnSpPr>
            <p:nvPr/>
          </p:nvCxnSpPr>
          <p:spPr>
            <a:xfrm>
              <a:off x="7537192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7C9001-8EB4-8DA5-A155-5D8163ED91D1}"/>
                </a:ext>
              </a:extLst>
            </p:cNvPr>
            <p:cNvCxnSpPr>
              <a:cxnSpLocks/>
            </p:cNvCxnSpPr>
            <p:nvPr/>
          </p:nvCxnSpPr>
          <p:spPr>
            <a:xfrm>
              <a:off x="7766778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4FF76A-CF69-2B7E-5BCD-FE219772C92B}"/>
                </a:ext>
              </a:extLst>
            </p:cNvPr>
            <p:cNvCxnSpPr>
              <a:cxnSpLocks/>
            </p:cNvCxnSpPr>
            <p:nvPr/>
          </p:nvCxnSpPr>
          <p:spPr>
            <a:xfrm>
              <a:off x="8225949" y="551006"/>
              <a:ext cx="0" cy="551006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C7EAFF-C9DA-87C6-822D-5548BB7452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6363" y="551006"/>
              <a:ext cx="0" cy="5510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FB2129-9140-8217-F38A-0051B11BE9F2}"/>
                </a:ext>
              </a:extLst>
            </p:cNvPr>
            <p:cNvSpPr txBox="1"/>
            <p:nvPr/>
          </p:nvSpPr>
          <p:spPr>
            <a:xfrm>
              <a:off x="299989" y="183669"/>
              <a:ext cx="1267976" cy="370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Plain0 code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189D0E-9E8C-DECC-6A4C-C1C3DEAFD189}"/>
                </a:ext>
              </a:extLst>
            </p:cNvPr>
            <p:cNvSpPr txBox="1"/>
            <p:nvPr/>
          </p:nvSpPr>
          <p:spPr>
            <a:xfrm>
              <a:off x="-27914" y="734674"/>
              <a:ext cx="1595878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Preamble </a:t>
              </a:r>
              <a:r>
                <a:rPr lang="en-US" sz="1808" dirty="0" err="1"/>
                <a:t>Lp</a:t>
              </a:r>
              <a:r>
                <a:rPr lang="en-US" sz="1808" dirty="0"/>
                <a:t>=2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3F86F-4F58-9FCB-445E-65BE7206D2CE}"/>
                </a:ext>
              </a:extLst>
            </p:cNvPr>
            <p:cNvSpPr txBox="1"/>
            <p:nvPr/>
          </p:nvSpPr>
          <p:spPr>
            <a:xfrm>
              <a:off x="473180" y="1285680"/>
              <a:ext cx="1099702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B377B7-B53C-2C20-9C78-0E287AC61D2F}"/>
                </a:ext>
              </a:extLst>
            </p:cNvPr>
            <p:cNvSpPr txBox="1"/>
            <p:nvPr/>
          </p:nvSpPr>
          <p:spPr>
            <a:xfrm>
              <a:off x="468262" y="1836686"/>
              <a:ext cx="1099702" cy="372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8" dirty="0"/>
                <a:t>Data bit 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605A1-22F4-6DAB-D767-7582B9186FCC}"/>
                </a:ext>
              </a:extLst>
            </p:cNvPr>
            <p:cNvCxnSpPr>
              <a:cxnSpLocks/>
            </p:cNvCxnSpPr>
            <p:nvPr/>
          </p:nvCxnSpPr>
          <p:spPr>
            <a:xfrm>
              <a:off x="9567" y="551006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31FCB9-FCC9-8506-80C3-E75769319DC4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1102012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D4812-58B3-8409-A630-4037955CCFFD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1653017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49BC70-C73B-1C57-3A9E-01F5D8D0BC8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" y="2204023"/>
              <a:ext cx="84946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38563B4-A507-5B1E-CBF1-A7C911534B1B}"/>
                </a:ext>
              </a:extLst>
            </p:cNvPr>
            <p:cNvGrpSpPr/>
            <p:nvPr/>
          </p:nvGrpSpPr>
          <p:grpSpPr>
            <a:xfrm>
              <a:off x="1797549" y="183669"/>
              <a:ext cx="3214200" cy="367337"/>
              <a:chOff x="2286000" y="182880"/>
              <a:chExt cx="3200400" cy="36576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9ADAEA5-1DD0-4616-ACBF-FB28E5845416}"/>
                  </a:ext>
                </a:extLst>
              </p:cNvPr>
              <p:cNvCxnSpPr/>
              <p:nvPr/>
            </p:nvCxnSpPr>
            <p:spPr>
              <a:xfrm>
                <a:off x="22860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7646EE2-39A1-067A-53EE-6B204AE93E16}"/>
                  </a:ext>
                </a:extLst>
              </p:cNvPr>
              <p:cNvCxnSpPr/>
              <p:nvPr/>
            </p:nvCxnSpPr>
            <p:spPr>
              <a:xfrm>
                <a:off x="2743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79FE546-1426-FDA7-D5E1-3E8E272E12BB}"/>
                  </a:ext>
                </a:extLst>
              </p:cNvPr>
              <p:cNvCxnSpPr/>
              <p:nvPr/>
            </p:nvCxnSpPr>
            <p:spPr>
              <a:xfrm>
                <a:off x="3200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9ED8DBF-1FB0-A586-1338-5CEBB549B052}"/>
                  </a:ext>
                </a:extLst>
              </p:cNvPr>
              <p:cNvCxnSpPr/>
              <p:nvPr/>
            </p:nvCxnSpPr>
            <p:spPr>
              <a:xfrm>
                <a:off x="3657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0AA6F8A-1801-B0E9-2435-0CD040D28C22}"/>
                  </a:ext>
                </a:extLst>
              </p:cNvPr>
              <p:cNvCxnSpPr/>
              <p:nvPr/>
            </p:nvCxnSpPr>
            <p:spPr>
              <a:xfrm>
                <a:off x="4114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090571E-8ACB-FCFD-4F23-02B9046CB734}"/>
                  </a:ext>
                </a:extLst>
              </p:cNvPr>
              <p:cNvCxnSpPr/>
              <p:nvPr/>
            </p:nvCxnSpPr>
            <p:spPr>
              <a:xfrm>
                <a:off x="4572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EB770AB-BEB7-0DA2-55A6-1E9DBCDEAA72}"/>
                  </a:ext>
                </a:extLst>
              </p:cNvPr>
              <p:cNvCxnSpPr/>
              <p:nvPr/>
            </p:nvCxnSpPr>
            <p:spPr>
              <a:xfrm>
                <a:off x="50292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E92880F-3463-974E-40F6-4100C54EF7AC}"/>
                  </a:ext>
                </a:extLst>
              </p:cNvPr>
              <p:cNvCxnSpPr/>
              <p:nvPr/>
            </p:nvCxnSpPr>
            <p:spPr>
              <a:xfrm>
                <a:off x="25146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82365AD-CA0F-D39C-71D9-53739382FDB2}"/>
                  </a:ext>
                </a:extLst>
              </p:cNvPr>
              <p:cNvCxnSpPr/>
              <p:nvPr/>
            </p:nvCxnSpPr>
            <p:spPr>
              <a:xfrm>
                <a:off x="29718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322134-8E9B-27BA-4406-6D793E1A5037}"/>
                  </a:ext>
                </a:extLst>
              </p:cNvPr>
              <p:cNvCxnSpPr/>
              <p:nvPr/>
            </p:nvCxnSpPr>
            <p:spPr>
              <a:xfrm>
                <a:off x="3429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38925D-380C-2CF5-48A0-5C62111D8CC0}"/>
                  </a:ext>
                </a:extLst>
              </p:cNvPr>
              <p:cNvCxnSpPr/>
              <p:nvPr/>
            </p:nvCxnSpPr>
            <p:spPr>
              <a:xfrm>
                <a:off x="3886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BEC9B5D-DC7A-AF1A-46D4-C0A6BD26D264}"/>
                  </a:ext>
                </a:extLst>
              </p:cNvPr>
              <p:cNvCxnSpPr/>
              <p:nvPr/>
            </p:nvCxnSpPr>
            <p:spPr>
              <a:xfrm>
                <a:off x="4343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FAAC2F6-E647-7C3A-F0BF-F1D457D484BC}"/>
                  </a:ext>
                </a:extLst>
              </p:cNvPr>
              <p:cNvCxnSpPr/>
              <p:nvPr/>
            </p:nvCxnSpPr>
            <p:spPr>
              <a:xfrm>
                <a:off x="4800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3A5DD9-4417-9932-3CA5-0AF559E9D895}"/>
                  </a:ext>
                </a:extLst>
              </p:cNvPr>
              <p:cNvCxnSpPr/>
              <p:nvPr/>
            </p:nvCxnSpPr>
            <p:spPr>
              <a:xfrm>
                <a:off x="5257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AE469C-A2B1-FB1F-049C-0B7E6206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285C98-23DA-0677-6453-FF423E56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19C334D-34B5-188F-8B9C-06EB95FFD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1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1B5D4A-1723-E715-4D75-005702A55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E553083-FB07-17B1-8A80-856A026D0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F23AF85-0B9D-1E2D-40F6-350E46CE2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C9F7E6-FAA9-6031-4C68-3B0D3324F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1CD994D-5EBB-F84C-AD3B-0C77A6F6A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91EE738-1674-4E21-C341-5C2991D54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47998E-4AC6-5F15-D72D-1CE029771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C28E44A-9706-573E-89B7-872EBF5E347A}"/>
                </a:ext>
              </a:extLst>
            </p:cNvPr>
            <p:cNvGrpSpPr/>
            <p:nvPr/>
          </p:nvGrpSpPr>
          <p:grpSpPr>
            <a:xfrm>
              <a:off x="1797549" y="1282094"/>
              <a:ext cx="229586" cy="367337"/>
              <a:chOff x="1797549" y="1282094"/>
              <a:chExt cx="229586" cy="36733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C4FD299-C12C-8397-0499-17AF5CF5E0ED}"/>
                  </a:ext>
                </a:extLst>
              </p:cNvPr>
              <p:cNvCxnSpPr/>
              <p:nvPr/>
            </p:nvCxnSpPr>
            <p:spPr>
              <a:xfrm>
                <a:off x="1797549" y="1282094"/>
                <a:ext cx="22958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F5072B4-438B-17AC-0D38-CF9A755C5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549" y="1282094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27C6BA-84D9-6C87-E394-BC1FB4BF4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7135" y="1282094"/>
                <a:ext cx="0" cy="3673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0C998F0-293E-AE15-91E8-F926CA7B1261}"/>
                </a:ext>
              </a:extLst>
            </p:cNvPr>
            <p:cNvGrpSpPr/>
            <p:nvPr/>
          </p:nvGrpSpPr>
          <p:grpSpPr>
            <a:xfrm>
              <a:off x="5069090" y="1111002"/>
              <a:ext cx="579005" cy="414035"/>
              <a:chOff x="1837722" y="2374998"/>
              <a:chExt cx="576518" cy="412258"/>
            </a:xfrm>
          </p:grpSpPr>
          <p:sp>
            <p:nvSpPr>
              <p:cNvPr id="171" name="Left Brace 170">
                <a:extLst>
                  <a:ext uri="{FF2B5EF4-FFF2-40B4-BE49-F238E27FC236}">
                    <a16:creationId xmlns:a16="http://schemas.microsoft.com/office/drawing/2014/main" id="{F02BAF44-E50B-4F25-6703-592DB21EC265}"/>
                  </a:ext>
                </a:extLst>
              </p:cNvPr>
              <p:cNvSpPr/>
              <p:nvPr/>
            </p:nvSpPr>
            <p:spPr>
              <a:xfrm rot="16200000">
                <a:off x="2009238" y="2377440"/>
                <a:ext cx="228588" cy="223703"/>
              </a:xfrm>
              <a:prstGeom prst="leftBrac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8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27D95D8-63B6-8C9A-9F65-983A7289DA9C}"/>
                  </a:ext>
                </a:extLst>
              </p:cNvPr>
              <p:cNvSpPr txBox="1"/>
              <p:nvPr/>
            </p:nvSpPr>
            <p:spPr>
              <a:xfrm>
                <a:off x="1837722" y="2533664"/>
                <a:ext cx="576518" cy="253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5" dirty="0"/>
                  <a:t>symbol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C4F32B1-02C0-1C41-577E-BE7F0783ED56}"/>
                </a:ext>
              </a:extLst>
            </p:cNvPr>
            <p:cNvCxnSpPr>
              <a:cxnSpLocks/>
            </p:cNvCxnSpPr>
            <p:nvPr/>
          </p:nvCxnSpPr>
          <p:spPr>
            <a:xfrm>
              <a:off x="1798465" y="2198128"/>
              <a:ext cx="2286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F828EB-2192-DDA0-43FE-5123881FD0C2}"/>
                </a:ext>
              </a:extLst>
            </p:cNvPr>
            <p:cNvGrpSpPr/>
            <p:nvPr/>
          </p:nvGrpSpPr>
          <p:grpSpPr>
            <a:xfrm>
              <a:off x="1793144" y="732512"/>
              <a:ext cx="3214200" cy="367337"/>
              <a:chOff x="2286000" y="182880"/>
              <a:chExt cx="3200400" cy="36576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0325D32-B415-0681-DD9E-1965FC233425}"/>
                  </a:ext>
                </a:extLst>
              </p:cNvPr>
              <p:cNvCxnSpPr/>
              <p:nvPr/>
            </p:nvCxnSpPr>
            <p:spPr>
              <a:xfrm>
                <a:off x="22860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7C87137-191A-CF74-3210-2DC7A859DBCE}"/>
                  </a:ext>
                </a:extLst>
              </p:cNvPr>
              <p:cNvCxnSpPr/>
              <p:nvPr/>
            </p:nvCxnSpPr>
            <p:spPr>
              <a:xfrm>
                <a:off x="2743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7121A46-C488-3843-1B41-A514F4C2E923}"/>
                  </a:ext>
                </a:extLst>
              </p:cNvPr>
              <p:cNvCxnSpPr/>
              <p:nvPr/>
            </p:nvCxnSpPr>
            <p:spPr>
              <a:xfrm>
                <a:off x="3200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A52DA1-B5B1-0A95-81B6-DCABA546BEC9}"/>
                  </a:ext>
                </a:extLst>
              </p:cNvPr>
              <p:cNvCxnSpPr/>
              <p:nvPr/>
            </p:nvCxnSpPr>
            <p:spPr>
              <a:xfrm>
                <a:off x="3657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4220F57-D539-FA41-3BBD-823B85280793}"/>
                  </a:ext>
                </a:extLst>
              </p:cNvPr>
              <p:cNvCxnSpPr/>
              <p:nvPr/>
            </p:nvCxnSpPr>
            <p:spPr>
              <a:xfrm>
                <a:off x="4114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7F9EF8-655B-2F10-3D41-4130444CEBD4}"/>
                  </a:ext>
                </a:extLst>
              </p:cNvPr>
              <p:cNvCxnSpPr/>
              <p:nvPr/>
            </p:nvCxnSpPr>
            <p:spPr>
              <a:xfrm>
                <a:off x="4572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C4CC505-12E9-6C65-9E47-A5E3F826FC0F}"/>
                  </a:ext>
                </a:extLst>
              </p:cNvPr>
              <p:cNvCxnSpPr/>
              <p:nvPr/>
            </p:nvCxnSpPr>
            <p:spPr>
              <a:xfrm>
                <a:off x="50292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E2041-5B84-DBBE-40AE-EC1F9ABE4A99}"/>
                  </a:ext>
                </a:extLst>
              </p:cNvPr>
              <p:cNvCxnSpPr/>
              <p:nvPr/>
            </p:nvCxnSpPr>
            <p:spPr>
              <a:xfrm>
                <a:off x="25146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ED5935D-B612-E9E3-94DA-7BBEC2D06F62}"/>
                  </a:ext>
                </a:extLst>
              </p:cNvPr>
              <p:cNvCxnSpPr/>
              <p:nvPr/>
            </p:nvCxnSpPr>
            <p:spPr>
              <a:xfrm>
                <a:off x="29718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A6D020B-D5B5-2A3F-2864-E342078509AD}"/>
                  </a:ext>
                </a:extLst>
              </p:cNvPr>
              <p:cNvCxnSpPr/>
              <p:nvPr/>
            </p:nvCxnSpPr>
            <p:spPr>
              <a:xfrm>
                <a:off x="3429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E3D1EE5-5BF4-4255-1A44-D94A91EABCB0}"/>
                  </a:ext>
                </a:extLst>
              </p:cNvPr>
              <p:cNvCxnSpPr/>
              <p:nvPr/>
            </p:nvCxnSpPr>
            <p:spPr>
              <a:xfrm>
                <a:off x="3886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3BDBAAA-EE0A-9E9C-2A89-834EA7FD86A8}"/>
                  </a:ext>
                </a:extLst>
              </p:cNvPr>
              <p:cNvCxnSpPr/>
              <p:nvPr/>
            </p:nvCxnSpPr>
            <p:spPr>
              <a:xfrm>
                <a:off x="4343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28D9B64-8D27-9A44-4AB5-31FDCB3BFA70}"/>
                  </a:ext>
                </a:extLst>
              </p:cNvPr>
              <p:cNvCxnSpPr/>
              <p:nvPr/>
            </p:nvCxnSpPr>
            <p:spPr>
              <a:xfrm>
                <a:off x="4800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697D509-F64A-908C-F603-D520F09318A9}"/>
                  </a:ext>
                </a:extLst>
              </p:cNvPr>
              <p:cNvCxnSpPr/>
              <p:nvPr/>
            </p:nvCxnSpPr>
            <p:spPr>
              <a:xfrm>
                <a:off x="5257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43015CB-EE8C-7C93-FFFA-AA3877961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DBC7E33-3329-5308-C8B1-7A86898C3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3397E09-BF5E-BD03-C2FD-65B7ED346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1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DD2F0E7-747A-C1EF-3FAA-5CED5F573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0FEE66F-7C0F-E4AD-CF47-CF050160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3199046-B79B-5C8A-DC32-59CFA1093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4D3247B-6432-3939-E19E-2DFFAC41A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344D11D-2846-80A1-E8EB-DDAB5BDE2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48B1319-CDE9-18C6-832C-CDE46E7D3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6FB557A-8657-D2B4-C50D-5E7B44541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0FE056F-5291-4D43-5568-7E1193FBBBD8}"/>
                </a:ext>
              </a:extLst>
            </p:cNvPr>
            <p:cNvGrpSpPr/>
            <p:nvPr/>
          </p:nvGrpSpPr>
          <p:grpSpPr>
            <a:xfrm>
              <a:off x="5007344" y="731263"/>
              <a:ext cx="3214200" cy="367337"/>
              <a:chOff x="2286000" y="182880"/>
              <a:chExt cx="3200400" cy="36576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8913D45-EEEC-9FEE-5798-D218F216138B}"/>
                  </a:ext>
                </a:extLst>
              </p:cNvPr>
              <p:cNvCxnSpPr/>
              <p:nvPr/>
            </p:nvCxnSpPr>
            <p:spPr>
              <a:xfrm>
                <a:off x="22860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1EE52AD-990F-AC59-3636-C0A5505A4599}"/>
                  </a:ext>
                </a:extLst>
              </p:cNvPr>
              <p:cNvCxnSpPr/>
              <p:nvPr/>
            </p:nvCxnSpPr>
            <p:spPr>
              <a:xfrm>
                <a:off x="2743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4EB3C7E-476F-BF9A-3DBA-710452DECBDE}"/>
                  </a:ext>
                </a:extLst>
              </p:cNvPr>
              <p:cNvCxnSpPr/>
              <p:nvPr/>
            </p:nvCxnSpPr>
            <p:spPr>
              <a:xfrm>
                <a:off x="3200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E6BAA35-9B32-A6B0-4415-75E6DF3B1D2D}"/>
                  </a:ext>
                </a:extLst>
              </p:cNvPr>
              <p:cNvCxnSpPr/>
              <p:nvPr/>
            </p:nvCxnSpPr>
            <p:spPr>
              <a:xfrm>
                <a:off x="3657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1FDEB20-D9AC-AA0B-62F1-2EADDEC24737}"/>
                  </a:ext>
                </a:extLst>
              </p:cNvPr>
              <p:cNvCxnSpPr/>
              <p:nvPr/>
            </p:nvCxnSpPr>
            <p:spPr>
              <a:xfrm>
                <a:off x="4114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EBEA6F6F-D6AD-61BB-C798-458BFAE4E0AF}"/>
                  </a:ext>
                </a:extLst>
              </p:cNvPr>
              <p:cNvCxnSpPr/>
              <p:nvPr/>
            </p:nvCxnSpPr>
            <p:spPr>
              <a:xfrm>
                <a:off x="4572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5DB612D-E121-3AE2-4C00-74C3E718D104}"/>
                  </a:ext>
                </a:extLst>
              </p:cNvPr>
              <p:cNvCxnSpPr/>
              <p:nvPr/>
            </p:nvCxnSpPr>
            <p:spPr>
              <a:xfrm>
                <a:off x="50292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ACF42AD-57BB-EA04-CA0E-B99E78758C76}"/>
                  </a:ext>
                </a:extLst>
              </p:cNvPr>
              <p:cNvCxnSpPr/>
              <p:nvPr/>
            </p:nvCxnSpPr>
            <p:spPr>
              <a:xfrm>
                <a:off x="25146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1E1E7AA-0A67-92AE-497F-CB27773C8014}"/>
                  </a:ext>
                </a:extLst>
              </p:cNvPr>
              <p:cNvCxnSpPr/>
              <p:nvPr/>
            </p:nvCxnSpPr>
            <p:spPr>
              <a:xfrm>
                <a:off x="29718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50497EC-0A55-E32A-E452-4EF2C2FCBDFC}"/>
                  </a:ext>
                </a:extLst>
              </p:cNvPr>
              <p:cNvCxnSpPr/>
              <p:nvPr/>
            </p:nvCxnSpPr>
            <p:spPr>
              <a:xfrm>
                <a:off x="34290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AD2F9122-6B74-4048-34CC-62699A00C3A3}"/>
                  </a:ext>
                </a:extLst>
              </p:cNvPr>
              <p:cNvCxnSpPr/>
              <p:nvPr/>
            </p:nvCxnSpPr>
            <p:spPr>
              <a:xfrm>
                <a:off x="38862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4E8BFDE-90F4-C1B7-1B4C-81BD25B666AA}"/>
                  </a:ext>
                </a:extLst>
              </p:cNvPr>
              <p:cNvCxnSpPr/>
              <p:nvPr/>
            </p:nvCxnSpPr>
            <p:spPr>
              <a:xfrm>
                <a:off x="43434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63CFBDD-4F84-7DF2-B56B-9CEDDECF67A6}"/>
                  </a:ext>
                </a:extLst>
              </p:cNvPr>
              <p:cNvCxnSpPr/>
              <p:nvPr/>
            </p:nvCxnSpPr>
            <p:spPr>
              <a:xfrm>
                <a:off x="4800600" y="18288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4E23A7E-F472-9D10-191A-508A54F629C0}"/>
                  </a:ext>
                </a:extLst>
              </p:cNvPr>
              <p:cNvCxnSpPr/>
              <p:nvPr/>
            </p:nvCxnSpPr>
            <p:spPr>
              <a:xfrm>
                <a:off x="5257800" y="548640"/>
                <a:ext cx="228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1359A57-D074-2971-5672-8DFF3E618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8583C4C-878D-DD41-395B-1587A379E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4F9ACAA-3FB5-7D38-427F-4C3248CCA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1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80B944A-1DC9-7212-2649-05E17E92D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356AA57-273D-0E6D-4687-8F5B8994B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1C0FFCD-4D94-6216-C564-90F8BED85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B7D08A5-FB4D-41E5-7DB4-85DD273F7E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34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D978E0C-A01E-BCBB-4A26-1A7F9C047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33FE305-B7F9-8915-2E85-3FA2D6DDC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6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194E0332-C412-428F-336C-9DB4D76C4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7800" y="182880"/>
                <a:ext cx="0" cy="3657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8930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83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Jiaming Wang</dc:creator>
  <cp:lastModifiedBy>Jiaming Wang</cp:lastModifiedBy>
  <cp:revision>21</cp:revision>
  <dcterms:created xsi:type="dcterms:W3CDTF">2023-08-15T13:22:34Z</dcterms:created>
  <dcterms:modified xsi:type="dcterms:W3CDTF">2023-08-16T14:15:40Z</dcterms:modified>
</cp:coreProperties>
</file>