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C2D185E-BD1E-4CBE-A61F-35CAD735F848}" type="datetime1">
              <a:rPr lang="en-US" smtClean="0"/>
              <a:t>12/20/2016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133BD94-17D4-4DEF-B844-67D6BA237612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A344295-BCB3-4C96-B3CE-F668F72C39DB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A9F5007-87DE-488C-8ECD-66DCDA2978A3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8DB53E6-2EA0-4C6F-9D6B-EC8B23B43B9C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2452640-9AB4-4FAC-81FF-78F831713D37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D31F8B8-1912-4B3E-A9BB-091D44EE69D2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5E98050E-AF67-4EC2-AB54-6E14E08E4A00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14D783-CD52-4B1C-BF5A-038ECE1CF490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05CA02A-594F-46ED-A0C2-DE599B6E52DE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8B6A6AB-C691-41A3-B2F1-0EE2DBBFDAB8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296519-5417-4396-BF15-D5B0A34355E5}" type="datetime1">
              <a:rPr lang="en-US" smtClean="0"/>
              <a:t>12/20/2016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Madiedo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Heads-Up Display UROP</a:t>
            </a: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Hardware</a:t>
            </a:r>
          </a:p>
          <a:p>
            <a:pPr lvl="1"/>
            <a:r>
              <a:rPr lang="en-US" dirty="0"/>
              <a:t>Set up Arduino with LCD Screen and create sketch to display information from raspberry pi</a:t>
            </a:r>
          </a:p>
          <a:p>
            <a:pPr lvl="1"/>
            <a:r>
              <a:rPr lang="en-US" dirty="0"/>
              <a:t>If time allowed: set up Arduino with thermal printer and create accompanying sketch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Software</a:t>
            </a:r>
          </a:p>
          <a:p>
            <a:pPr lvl="1"/>
            <a:r>
              <a:rPr lang="en-US" dirty="0"/>
              <a:t>Write sample python code for integration with open ag brain to get environmental data</a:t>
            </a: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Sketch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234" r="67139" b="23849"/>
          <a:stretch/>
        </p:blipFill>
        <p:spPr>
          <a:xfrm>
            <a:off x="5957741" y="117835"/>
            <a:ext cx="6087133" cy="6660037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55043" y="1417320"/>
            <a:ext cx="3629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Runs with the new Liquid Crystal Library for Arduino (replacing older version)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Setup with </a:t>
            </a:r>
            <a:r>
              <a:rPr lang="en-US" sz="2000" dirty="0" err="1"/>
              <a:t>SainSmart</a:t>
            </a:r>
            <a:r>
              <a:rPr lang="en-US" sz="2000" dirty="0"/>
              <a:t> LCD2004 backpack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requires 4 connections: </a:t>
            </a:r>
            <a:r>
              <a:rPr lang="en-US" sz="2000" dirty="0" err="1"/>
              <a:t>Vdd</a:t>
            </a:r>
            <a:r>
              <a:rPr lang="en-US" sz="2000" dirty="0"/>
              <a:t>, </a:t>
            </a:r>
            <a:r>
              <a:rPr lang="en-US" sz="2000" dirty="0" err="1"/>
              <a:t>Gnd</a:t>
            </a:r>
            <a:r>
              <a:rPr lang="en-US" sz="2000" dirty="0"/>
              <a:t>, SDA and SQL pins (digital communication pins)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" t="4369" r="5020" b="61753"/>
          <a:stretch/>
        </p:blipFill>
        <p:spPr>
          <a:xfrm>
            <a:off x="2401846" y="3447853"/>
            <a:ext cx="2935713" cy="10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Printer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62" t="32165" r="35670" b="16014"/>
          <a:stretch/>
        </p:blipFill>
        <p:spPr>
          <a:xfrm>
            <a:off x="1914143" y="1417637"/>
            <a:ext cx="6447431" cy="5042905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1026" name="Picture 2" descr="https://blog.adafruit.com/wp-content/uploads/2012/08/window-3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t="5361" r="14790" b="4192"/>
          <a:stretch/>
        </p:blipFill>
        <p:spPr bwMode="auto">
          <a:xfrm>
            <a:off x="9323109" y="1417637"/>
            <a:ext cx="2092750" cy="2025043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&amp; Thermal Printer sketch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235" r="67680" b="37281"/>
          <a:stretch/>
        </p:blipFill>
        <p:spPr>
          <a:xfrm>
            <a:off x="1584400" y="1417319"/>
            <a:ext cx="5328464" cy="4681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3608" r="70310" b="19038"/>
          <a:stretch/>
        </p:blipFill>
        <p:spPr>
          <a:xfrm>
            <a:off x="6700166" y="1417318"/>
            <a:ext cx="5218640" cy="4681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8639" y="2743200"/>
            <a:ext cx="2055043" cy="2450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12864" y="4601852"/>
            <a:ext cx="4998720" cy="1497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55621" y="5213023"/>
            <a:ext cx="1415480" cy="3786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2351" y="4149365"/>
            <a:ext cx="2554552" cy="3786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1446" y="1824243"/>
            <a:ext cx="1927874" cy="8341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Python/ROS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44" t="22955" r="48892" b="27285"/>
          <a:stretch/>
        </p:blipFill>
        <p:spPr>
          <a:xfrm>
            <a:off x="1914144" y="1536569"/>
            <a:ext cx="6730235" cy="4962006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688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1773182"/>
            <a:ext cx="2554161" cy="1573334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</a:t>
            </a:r>
            <a:br>
              <a:rPr lang="en-US" dirty="0"/>
            </a:br>
            <a:r>
              <a:rPr lang="en-US" dirty="0"/>
              <a:t>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4835949"/>
            <a:ext cx="9878788" cy="1907671"/>
          </a:xfrm>
        </p:spPr>
        <p:txBody>
          <a:bodyPr/>
          <a:lstStyle/>
          <a:p>
            <a:r>
              <a:rPr lang="en-US" dirty="0"/>
              <a:t>Adding a “normal” range for certain environmental parameters</a:t>
            </a:r>
          </a:p>
          <a:p>
            <a:r>
              <a:rPr lang="en-US" dirty="0"/>
              <a:t>Keeping track of parameters over time and stating deviations in average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147" r="56546" b="49416"/>
          <a:stretch/>
        </p:blipFill>
        <p:spPr>
          <a:xfrm>
            <a:off x="4790645" y="274320"/>
            <a:ext cx="7240973" cy="4071437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622996" y="2780907"/>
            <a:ext cx="6330192" cy="4901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template" id="{6021251C-C356-4674-99CE-A4F368EAD86C}" vid="{7E847B84-E5B3-499F-AFCD-1BE4EBBEF5B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91F623-E94D-4B95-9B28-2E10481CA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0</TotalTime>
  <Words>125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Verdana</vt:lpstr>
      <vt:lpstr>Wingdings 2</vt:lpstr>
      <vt:lpstr>Pressed Leaves design template</vt:lpstr>
      <vt:lpstr>Heads-Up Display UROP</vt:lpstr>
      <vt:lpstr>Objectives</vt:lpstr>
      <vt:lpstr>LCD Sketch</vt:lpstr>
      <vt:lpstr>Thermal Printer Setup</vt:lpstr>
      <vt:lpstr>LCD &amp; Thermal Printer sketch</vt:lpstr>
      <vt:lpstr>Python/ROS Code</vt:lpstr>
      <vt:lpstr>Possible 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2016-12-19T21:42:38Z</dcterms:created>
  <dcterms:modified xsi:type="dcterms:W3CDTF">2016-12-20T17:20:13Z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TC034605429991</vt:lpwstr>
  </property>
</Properties>
</file>