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080625" cy="5832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37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 showGuides="1">
      <p:cViewPr>
        <p:scale>
          <a:sx n="75" d="100"/>
          <a:sy n="75" d="100"/>
        </p:scale>
        <p:origin x="1800" y="1560"/>
      </p:cViewPr>
      <p:guideLst>
        <p:guide orient="horz" pos="1837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954528"/>
            <a:ext cx="7560469" cy="2030565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063400"/>
            <a:ext cx="7560469" cy="1408164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57DA-BBEA-034D-9672-58311F00D4F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CEE2-80DE-D246-AA6C-C824B7F41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2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57DA-BBEA-034D-9672-58311F00D4F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CEE2-80DE-D246-AA6C-C824B7F41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7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10525"/>
            <a:ext cx="2173635" cy="49427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10525"/>
            <a:ext cx="6394896" cy="49427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57DA-BBEA-034D-9672-58311F00D4F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CEE2-80DE-D246-AA6C-C824B7F41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3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57DA-BBEA-034D-9672-58311F00D4F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CEE2-80DE-D246-AA6C-C824B7F41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454069"/>
            <a:ext cx="8694539" cy="2426147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3903169"/>
            <a:ext cx="8694539" cy="127585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57DA-BBEA-034D-9672-58311F00D4F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CEE2-80DE-D246-AA6C-C824B7F41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8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552626"/>
            <a:ext cx="4284266" cy="37006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552626"/>
            <a:ext cx="4284266" cy="37006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57DA-BBEA-034D-9672-58311F00D4F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CEE2-80DE-D246-AA6C-C824B7F41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1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10526"/>
            <a:ext cx="8694539" cy="11273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429767"/>
            <a:ext cx="4264576" cy="70070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130473"/>
            <a:ext cx="4264576" cy="3133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429767"/>
            <a:ext cx="4285579" cy="70070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2130473"/>
            <a:ext cx="4285579" cy="3133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57DA-BBEA-034D-9672-58311F00D4F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CEE2-80DE-D246-AA6C-C824B7F41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9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57DA-BBEA-034D-9672-58311F00D4F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CEE2-80DE-D246-AA6C-C824B7F41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9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57DA-BBEA-034D-9672-58311F00D4F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CEE2-80DE-D246-AA6C-C824B7F41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88832"/>
            <a:ext cx="3251264" cy="1360911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839769"/>
            <a:ext cx="5103316" cy="4144838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749743"/>
            <a:ext cx="3251264" cy="3241614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57DA-BBEA-034D-9672-58311F00D4F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CEE2-80DE-D246-AA6C-C824B7F41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9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88832"/>
            <a:ext cx="3251264" cy="1360911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839769"/>
            <a:ext cx="5103316" cy="4144838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749743"/>
            <a:ext cx="3251264" cy="3241614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57DA-BBEA-034D-9672-58311F00D4F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CEE2-80DE-D246-AA6C-C824B7F41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8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310526"/>
            <a:ext cx="8694539" cy="1127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552626"/>
            <a:ext cx="8694539" cy="3700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5405841"/>
            <a:ext cx="2268141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57DA-BBEA-034D-9672-58311F00D4F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5405841"/>
            <a:ext cx="3402211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5405841"/>
            <a:ext cx="2268141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CEE2-80DE-D246-AA6C-C824B7F41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6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A31BDF0-3435-274D-904A-E4F94F4C5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241" y="-1"/>
            <a:ext cx="3973116" cy="583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BAF080-B0BC-5D40-8489-FB27C28CA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2" y="2311633"/>
            <a:ext cx="6259275" cy="3520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5F81C1-A81C-2A43-9D8A-4C163F569B53}"/>
              </a:ext>
            </a:extLst>
          </p:cNvPr>
          <p:cNvSpPr txBox="1"/>
          <p:nvPr/>
        </p:nvSpPr>
        <p:spPr>
          <a:xfrm>
            <a:off x="2743197" y="324819"/>
            <a:ext cx="3946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  <a:r>
              <a:rPr lang="zh-CN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凉宫春日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2DEEAF-AE6D-4740-B3F2-75E5A792840E}"/>
              </a:ext>
            </a:extLst>
          </p:cNvPr>
          <p:cNvSpPr txBox="1"/>
          <p:nvPr/>
        </p:nvSpPr>
        <p:spPr>
          <a:xfrm>
            <a:off x="2743197" y="1305531"/>
            <a:ext cx="3401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  <a:r>
              <a:rPr lang="en-US" altLang="zh-CN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Haruhi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7CCDEE-4AF4-A140-AE28-6E6514A7791F}"/>
              </a:ext>
            </a:extLst>
          </p:cNvPr>
          <p:cNvSpPr/>
          <p:nvPr/>
        </p:nvSpPr>
        <p:spPr>
          <a:xfrm>
            <a:off x="213873" y="1155815"/>
            <a:ext cx="6508659" cy="175105"/>
          </a:xfrm>
          <a:prstGeom prst="rect">
            <a:avLst/>
          </a:prstGeom>
          <a:gradFill flip="none" rotWithShape="1">
            <a:gsLst>
              <a:gs pos="0">
                <a:srgbClr val="F1B032"/>
              </a:gs>
              <a:gs pos="100000">
                <a:srgbClr val="FF6A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BE0381-FB70-E641-BE4C-89144AC1B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-1159159" y="6383"/>
            <a:ext cx="3973116" cy="22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1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5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李诚</dc:creator>
  <cp:lastModifiedBy>李诚</cp:lastModifiedBy>
  <cp:revision>1</cp:revision>
  <dcterms:created xsi:type="dcterms:W3CDTF">2023-07-12T01:24:29Z</dcterms:created>
  <dcterms:modified xsi:type="dcterms:W3CDTF">2023-07-12T01:32:34Z</dcterms:modified>
</cp:coreProperties>
</file>