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notesMasterIdLst>
    <p:notesMasterId r:id="rId27"/>
  </p:notesMasterIdLst>
  <p:sldIdLst>
    <p:sldId id="280" r:id="rId2"/>
    <p:sldId id="256" r:id="rId3"/>
    <p:sldId id="264" r:id="rId4"/>
    <p:sldId id="258" r:id="rId5"/>
    <p:sldId id="259" r:id="rId6"/>
    <p:sldId id="261" r:id="rId7"/>
    <p:sldId id="302" r:id="rId8"/>
    <p:sldId id="321" r:id="rId9"/>
    <p:sldId id="290" r:id="rId10"/>
    <p:sldId id="314" r:id="rId11"/>
    <p:sldId id="319" r:id="rId12"/>
    <p:sldId id="316" r:id="rId13"/>
    <p:sldId id="320" r:id="rId14"/>
    <p:sldId id="283" r:id="rId15"/>
    <p:sldId id="282" r:id="rId16"/>
    <p:sldId id="284" r:id="rId17"/>
    <p:sldId id="285" r:id="rId18"/>
    <p:sldId id="287" r:id="rId19"/>
    <p:sldId id="277" r:id="rId20"/>
    <p:sldId id="278" r:id="rId21"/>
    <p:sldId id="279" r:id="rId22"/>
    <p:sldId id="306" r:id="rId23"/>
    <p:sldId id="308" r:id="rId24"/>
    <p:sldId id="309" r:id="rId25"/>
    <p:sldId id="310" r:id="rId26"/>
  </p:sldIdLst>
  <p:sldSz cx="9144000" cy="6858000" type="screen4x3"/>
  <p:notesSz cx="6858000" cy="9144000"/>
  <p:defaultTextStyle>
    <a:defPPr>
      <a:defRPr lang="en-US"/>
    </a:defPPr>
    <a:lvl1pPr algn="ctr" rtl="0" fontAlgn="base">
      <a:spcBef>
        <a:spcPct val="0"/>
      </a:spcBef>
      <a:spcAft>
        <a:spcPct val="0"/>
      </a:spcAft>
      <a:defRPr sz="2800" kern="1200">
        <a:solidFill>
          <a:schemeClr val="tx1"/>
        </a:solidFill>
        <a:latin typeface="Baroque Script" pitchFamily="2" charset="0"/>
        <a:ea typeface="+mn-ea"/>
        <a:cs typeface="+mn-cs"/>
      </a:defRPr>
    </a:lvl1pPr>
    <a:lvl2pPr marL="457200" algn="ctr" rtl="0" fontAlgn="base">
      <a:spcBef>
        <a:spcPct val="0"/>
      </a:spcBef>
      <a:spcAft>
        <a:spcPct val="0"/>
      </a:spcAft>
      <a:defRPr sz="2800" kern="1200">
        <a:solidFill>
          <a:schemeClr val="tx1"/>
        </a:solidFill>
        <a:latin typeface="Baroque Script" pitchFamily="2" charset="0"/>
        <a:ea typeface="+mn-ea"/>
        <a:cs typeface="+mn-cs"/>
      </a:defRPr>
    </a:lvl2pPr>
    <a:lvl3pPr marL="914400" algn="ctr" rtl="0" fontAlgn="base">
      <a:spcBef>
        <a:spcPct val="0"/>
      </a:spcBef>
      <a:spcAft>
        <a:spcPct val="0"/>
      </a:spcAft>
      <a:defRPr sz="2800" kern="1200">
        <a:solidFill>
          <a:schemeClr val="tx1"/>
        </a:solidFill>
        <a:latin typeface="Baroque Script" pitchFamily="2" charset="0"/>
        <a:ea typeface="+mn-ea"/>
        <a:cs typeface="+mn-cs"/>
      </a:defRPr>
    </a:lvl3pPr>
    <a:lvl4pPr marL="1371600" algn="ctr" rtl="0" fontAlgn="base">
      <a:spcBef>
        <a:spcPct val="0"/>
      </a:spcBef>
      <a:spcAft>
        <a:spcPct val="0"/>
      </a:spcAft>
      <a:defRPr sz="2800" kern="1200">
        <a:solidFill>
          <a:schemeClr val="tx1"/>
        </a:solidFill>
        <a:latin typeface="Baroque Script" pitchFamily="2" charset="0"/>
        <a:ea typeface="+mn-ea"/>
        <a:cs typeface="+mn-cs"/>
      </a:defRPr>
    </a:lvl4pPr>
    <a:lvl5pPr marL="1828800" algn="ctr" rtl="0" fontAlgn="base">
      <a:spcBef>
        <a:spcPct val="0"/>
      </a:spcBef>
      <a:spcAft>
        <a:spcPct val="0"/>
      </a:spcAft>
      <a:defRPr sz="2800" kern="1200">
        <a:solidFill>
          <a:schemeClr val="tx1"/>
        </a:solidFill>
        <a:latin typeface="Baroque Script" pitchFamily="2" charset="0"/>
        <a:ea typeface="+mn-ea"/>
        <a:cs typeface="+mn-cs"/>
      </a:defRPr>
    </a:lvl5pPr>
    <a:lvl6pPr marL="2286000" algn="l" defTabSz="914400" rtl="0" eaLnBrk="1" latinLnBrk="0" hangingPunct="1">
      <a:defRPr sz="2800" kern="1200">
        <a:solidFill>
          <a:schemeClr val="tx1"/>
        </a:solidFill>
        <a:latin typeface="Baroque Script" pitchFamily="2" charset="0"/>
        <a:ea typeface="+mn-ea"/>
        <a:cs typeface="+mn-cs"/>
      </a:defRPr>
    </a:lvl6pPr>
    <a:lvl7pPr marL="2743200" algn="l" defTabSz="914400" rtl="0" eaLnBrk="1" latinLnBrk="0" hangingPunct="1">
      <a:defRPr sz="2800" kern="1200">
        <a:solidFill>
          <a:schemeClr val="tx1"/>
        </a:solidFill>
        <a:latin typeface="Baroque Script" pitchFamily="2" charset="0"/>
        <a:ea typeface="+mn-ea"/>
        <a:cs typeface="+mn-cs"/>
      </a:defRPr>
    </a:lvl7pPr>
    <a:lvl8pPr marL="3200400" algn="l" defTabSz="914400" rtl="0" eaLnBrk="1" latinLnBrk="0" hangingPunct="1">
      <a:defRPr sz="2800" kern="1200">
        <a:solidFill>
          <a:schemeClr val="tx1"/>
        </a:solidFill>
        <a:latin typeface="Baroque Script" pitchFamily="2" charset="0"/>
        <a:ea typeface="+mn-ea"/>
        <a:cs typeface="+mn-cs"/>
      </a:defRPr>
    </a:lvl8pPr>
    <a:lvl9pPr marL="3657600" algn="l" defTabSz="914400" rtl="0" eaLnBrk="1" latinLnBrk="0" hangingPunct="1">
      <a:defRPr sz="2800" kern="1200">
        <a:solidFill>
          <a:schemeClr val="tx1"/>
        </a:solidFill>
        <a:latin typeface="Baroque Script" pitchFamily="2"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FF0066"/>
    <a:srgbClr val="FFCCFF"/>
    <a:srgbClr val="FF9933"/>
    <a:srgbClr val="00CCFF"/>
    <a:srgbClr val="FF6600"/>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35" autoAdjust="0"/>
    <p:restoredTop sz="94082" autoAdjust="0"/>
  </p:normalViewPr>
  <p:slideViewPr>
    <p:cSldViewPr>
      <p:cViewPr varScale="1">
        <p:scale>
          <a:sx n="83" d="100"/>
          <a:sy n="83" d="100"/>
        </p:scale>
        <p:origin x="-1402" y="-67"/>
      </p:cViewPr>
      <p:guideLst>
        <p:guide orient="horz" pos="2160"/>
        <p:guide pos="2880"/>
      </p:guideLst>
    </p:cSldViewPr>
  </p:slideViewPr>
  <p:outlineViewPr>
    <p:cViewPr>
      <p:scale>
        <a:sx n="33" d="100"/>
        <a:sy n="33" d="100"/>
      </p:scale>
      <p:origin x="0" y="151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36BBCB8-8533-4F20-B25C-B116F5DDFF50}" type="datetimeFigureOut">
              <a:rPr lang="en-US"/>
              <a:pPr>
                <a:defRPr/>
              </a:pPr>
              <a:t>2/17/2019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E3A575D-C85A-4D38-933B-F90618A08C53}" type="slidenum">
              <a:rPr lang="en-US"/>
              <a:pPr>
                <a:defRPr/>
              </a:pPr>
              <a:t>‹#›</a:t>
            </a:fld>
            <a:endParaRPr lang="en-US"/>
          </a:p>
        </p:txBody>
      </p:sp>
    </p:spTree>
    <p:extLst>
      <p:ext uri="{BB962C8B-B14F-4D97-AF65-F5344CB8AC3E}">
        <p14:creationId xmlns:p14="http://schemas.microsoft.com/office/powerpoint/2010/main" val="2733337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6AAE5E-220D-4F7C-9CB9-E8002FCA8B16}"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450739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787F53-E38F-448C-9EF3-8946A3335A8A}" type="slidenum">
              <a:rPr lang="en-US" smtClean="0"/>
              <a:pPr fontAlgn="base">
                <a:spcBef>
                  <a:spcPct val="0"/>
                </a:spcBef>
                <a:spcAft>
                  <a:spcPct val="0"/>
                </a:spcAft>
                <a:defRPr/>
              </a:pPr>
              <a:t>15</a:t>
            </a:fld>
            <a:endParaRPr lang="en-US" smtClean="0"/>
          </a:p>
        </p:txBody>
      </p:sp>
    </p:spTree>
    <p:extLst>
      <p:ext uri="{BB962C8B-B14F-4D97-AF65-F5344CB8AC3E}">
        <p14:creationId xmlns:p14="http://schemas.microsoft.com/office/powerpoint/2010/main" val="2318007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7EB9BF-4960-45CD-9DFB-13702CC82760}" type="slidenum">
              <a:rPr lang="en-US" smtClean="0"/>
              <a:pPr fontAlgn="base">
                <a:spcBef>
                  <a:spcPct val="0"/>
                </a:spcBef>
                <a:spcAft>
                  <a:spcPct val="0"/>
                </a:spcAft>
                <a:defRPr/>
              </a:pPr>
              <a:t>16</a:t>
            </a:fld>
            <a:endParaRPr lang="en-US" smtClean="0"/>
          </a:p>
        </p:txBody>
      </p:sp>
    </p:spTree>
    <p:extLst>
      <p:ext uri="{BB962C8B-B14F-4D97-AF65-F5344CB8AC3E}">
        <p14:creationId xmlns:p14="http://schemas.microsoft.com/office/powerpoint/2010/main" val="2230292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79F7C6-BE33-4D52-A022-8E1CAD6EF3BE}" type="slidenum">
              <a:rPr lang="en-US" smtClean="0"/>
              <a:pPr fontAlgn="base">
                <a:spcBef>
                  <a:spcPct val="0"/>
                </a:spcBef>
                <a:spcAft>
                  <a:spcPct val="0"/>
                </a:spcAft>
                <a:defRPr/>
              </a:pPr>
              <a:t>17</a:t>
            </a:fld>
            <a:endParaRPr lang="en-US" smtClean="0"/>
          </a:p>
        </p:txBody>
      </p:sp>
    </p:spTree>
    <p:extLst>
      <p:ext uri="{BB962C8B-B14F-4D97-AF65-F5344CB8AC3E}">
        <p14:creationId xmlns:p14="http://schemas.microsoft.com/office/powerpoint/2010/main" val="3281785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2B848C-1C7B-44BC-91CC-3F1F8A8021AE}" type="slidenum">
              <a:rPr lang="en-US" smtClean="0"/>
              <a:pPr fontAlgn="base">
                <a:spcBef>
                  <a:spcPct val="0"/>
                </a:spcBef>
                <a:spcAft>
                  <a:spcPct val="0"/>
                </a:spcAft>
                <a:defRPr/>
              </a:pPr>
              <a:t>18</a:t>
            </a:fld>
            <a:endParaRPr lang="en-US" smtClean="0"/>
          </a:p>
        </p:txBody>
      </p:sp>
    </p:spTree>
    <p:extLst>
      <p:ext uri="{BB962C8B-B14F-4D97-AF65-F5344CB8AC3E}">
        <p14:creationId xmlns:p14="http://schemas.microsoft.com/office/powerpoint/2010/main" val="3701616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5C1D53-5B4A-4385-948B-C0638C49BB6D}" type="slidenum">
              <a:rPr lang="en-US" smtClean="0"/>
              <a:pPr fontAlgn="base">
                <a:spcBef>
                  <a:spcPct val="0"/>
                </a:spcBef>
                <a:spcAft>
                  <a:spcPct val="0"/>
                </a:spcAft>
                <a:defRPr/>
              </a:pPr>
              <a:t>19</a:t>
            </a:fld>
            <a:endParaRPr lang="en-US" smtClean="0"/>
          </a:p>
        </p:txBody>
      </p:sp>
    </p:spTree>
    <p:extLst>
      <p:ext uri="{BB962C8B-B14F-4D97-AF65-F5344CB8AC3E}">
        <p14:creationId xmlns:p14="http://schemas.microsoft.com/office/powerpoint/2010/main" val="324519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B0D1EF-B25F-4EB4-AB05-2A4DF8762E84}" type="slidenum">
              <a:rPr lang="en-US" smtClean="0"/>
              <a:pPr fontAlgn="base">
                <a:spcBef>
                  <a:spcPct val="0"/>
                </a:spcBef>
                <a:spcAft>
                  <a:spcPct val="0"/>
                </a:spcAft>
                <a:defRPr/>
              </a:pPr>
              <a:t>20</a:t>
            </a:fld>
            <a:endParaRPr lang="en-US" smtClean="0"/>
          </a:p>
        </p:txBody>
      </p:sp>
    </p:spTree>
    <p:extLst>
      <p:ext uri="{BB962C8B-B14F-4D97-AF65-F5344CB8AC3E}">
        <p14:creationId xmlns:p14="http://schemas.microsoft.com/office/powerpoint/2010/main" val="2961954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38AD87-DD13-4E33-BE4D-3D1C9C89DD5F}" type="slidenum">
              <a:rPr lang="en-US" smtClean="0"/>
              <a:pPr fontAlgn="base">
                <a:spcBef>
                  <a:spcPct val="0"/>
                </a:spcBef>
                <a:spcAft>
                  <a:spcPct val="0"/>
                </a:spcAft>
                <a:defRPr/>
              </a:pPr>
              <a:t>21</a:t>
            </a:fld>
            <a:endParaRPr lang="en-US" smtClean="0"/>
          </a:p>
        </p:txBody>
      </p:sp>
    </p:spTree>
    <p:extLst>
      <p:ext uri="{BB962C8B-B14F-4D97-AF65-F5344CB8AC3E}">
        <p14:creationId xmlns:p14="http://schemas.microsoft.com/office/powerpoint/2010/main" val="236367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69F689-0C96-4162-84C6-5D179C154F5A}"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val="3011717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2B6EED-D0E2-4BF8-8490-D43E31CCCD8F}"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297407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956897-6D52-4814-9BD8-18C014CF7BFC}"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val="3033606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617DC-C2BA-4A02-82F8-65C782C2139A}"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val="360402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5AA1BE-70CC-48F8-8B47-C0120B3C65F1}" type="slidenum">
              <a:rPr lang="en-US" smtClean="0"/>
              <a:pPr fontAlgn="base">
                <a:spcBef>
                  <a:spcPct val="0"/>
                </a:spcBef>
                <a:spcAft>
                  <a:spcPct val="0"/>
                </a:spcAft>
                <a:defRPr/>
              </a:pPr>
              <a:t>6</a:t>
            </a:fld>
            <a:endParaRPr lang="en-US" smtClean="0"/>
          </a:p>
        </p:txBody>
      </p:sp>
    </p:spTree>
    <p:extLst>
      <p:ext uri="{BB962C8B-B14F-4D97-AF65-F5344CB8AC3E}">
        <p14:creationId xmlns:p14="http://schemas.microsoft.com/office/powerpoint/2010/main" val="2755520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8322FC0-8AD0-4A49-AE18-1FAC3F05D59E}" type="slidenum">
              <a:rPr lang="en-US" sz="1200">
                <a:latin typeface="Calibri" pitchFamily="34" charset="0"/>
              </a:rPr>
              <a:pPr algn="r"/>
              <a:t>7</a:t>
            </a:fld>
            <a:endParaRPr lang="en-US" sz="1200">
              <a:latin typeface="Calibri" pitchFamily="34" charset="0"/>
            </a:endParaRPr>
          </a:p>
        </p:txBody>
      </p:sp>
    </p:spTree>
    <p:extLst>
      <p:ext uri="{BB962C8B-B14F-4D97-AF65-F5344CB8AC3E}">
        <p14:creationId xmlns:p14="http://schemas.microsoft.com/office/powerpoint/2010/main" val="2603622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4F133B-D6FC-4D54-A5AF-73B5B45BEBBE}" type="slidenum">
              <a:rPr lang="en-US" smtClean="0"/>
              <a:pPr fontAlgn="base">
                <a:spcBef>
                  <a:spcPct val="0"/>
                </a:spcBef>
                <a:spcAft>
                  <a:spcPct val="0"/>
                </a:spcAft>
                <a:defRPr/>
              </a:pPr>
              <a:t>9</a:t>
            </a:fld>
            <a:endParaRPr lang="en-US" smtClean="0"/>
          </a:p>
        </p:txBody>
      </p:sp>
    </p:spTree>
    <p:extLst>
      <p:ext uri="{BB962C8B-B14F-4D97-AF65-F5344CB8AC3E}">
        <p14:creationId xmlns:p14="http://schemas.microsoft.com/office/powerpoint/2010/main" val="1631449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27D7F9-4535-4D30-A2B0-3E225CA4BF6F}" type="slidenum">
              <a:rPr lang="en-US" smtClean="0"/>
              <a:pPr fontAlgn="base">
                <a:spcBef>
                  <a:spcPct val="0"/>
                </a:spcBef>
                <a:spcAft>
                  <a:spcPct val="0"/>
                </a:spcAft>
                <a:defRPr/>
              </a:pPr>
              <a:t>14</a:t>
            </a:fld>
            <a:endParaRPr lang="en-US" smtClean="0"/>
          </a:p>
        </p:txBody>
      </p:sp>
    </p:spTree>
    <p:extLst>
      <p:ext uri="{BB962C8B-B14F-4D97-AF65-F5344CB8AC3E}">
        <p14:creationId xmlns:p14="http://schemas.microsoft.com/office/powerpoint/2010/main" val="1197884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F837B061-4A80-4198-8452-59E9AE854213}" type="datetimeFigureOut">
              <a:rPr lang="en-US" smtClean="0"/>
              <a:pPr>
                <a:defRPr/>
              </a:pPr>
              <a:t>2/17/2019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ED915E4-14C2-4715-93C5-41A4E96DCE5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259AAD8B-3DC4-4C0F-9A13-9698405A0FAD}" type="datetimeFigureOut">
              <a:rPr lang="en-US" smtClean="0"/>
              <a:pPr>
                <a:defRPr/>
              </a:pPr>
              <a:t>2/17/2019</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64F5A54-B3CF-43FD-B99D-4DBCB4C04B8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278F605-58F7-40B8-857A-60F1192671F6}" type="datetimeFigureOut">
              <a:rPr lang="en-US" smtClean="0"/>
              <a:pPr>
                <a:defRPr/>
              </a:pPr>
              <a:t>2/17/2019</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67DBE56B-4DED-4A62-AB2E-B2B6FE0ACA8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B0507E6C-8EB3-4C7B-871E-CDC16DB6CD6F}" type="datetimeFigureOut">
              <a:rPr lang="en-US" smtClean="0"/>
              <a:pPr>
                <a:defRPr/>
              </a:pPr>
              <a:t>2/17/2019</a:t>
            </a:fld>
            <a:endParaRPr lang="es-ES"/>
          </a:p>
        </p:txBody>
      </p:sp>
      <p:sp>
        <p:nvSpPr>
          <p:cNvPr id="5" name="Footer Placeholder 4"/>
          <p:cNvSpPr>
            <a:spLocks noGrp="1"/>
          </p:cNvSpPr>
          <p:nvPr>
            <p:ph type="ftr" sz="quarter" idx="11"/>
          </p:nvPr>
        </p:nvSpPr>
        <p:spPr/>
        <p:txBody>
          <a:bodyPr/>
          <a:lstStyle>
            <a:extLst/>
          </a:lstStyle>
          <a:p>
            <a:pPr>
              <a:defRPr/>
            </a:pPr>
            <a:endParaRPr lang="es-ES"/>
          </a:p>
        </p:txBody>
      </p:sp>
      <p:sp>
        <p:nvSpPr>
          <p:cNvPr id="6" name="Slide Number Placeholder 5"/>
          <p:cNvSpPr>
            <a:spLocks noGrp="1"/>
          </p:cNvSpPr>
          <p:nvPr>
            <p:ph type="sldNum" sz="quarter" idx="12"/>
          </p:nvPr>
        </p:nvSpPr>
        <p:spPr/>
        <p:txBody>
          <a:bodyPr/>
          <a:lstStyle>
            <a:extLst/>
          </a:lstStyle>
          <a:p>
            <a:pPr>
              <a:defRPr/>
            </a:pPr>
            <a:fld id="{74C2F52C-284E-47FC-85F2-EA475F0EFD98}" type="slidenum">
              <a:rPr lang="es-ES" smtClean="0"/>
              <a:pPr>
                <a:defRPr/>
              </a:pPr>
              <a:t>‹#›</a:t>
            </a:fld>
            <a:endParaRPr lang="es-E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med">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A24D2819-F72F-496A-898F-E92B1DA3702B}" type="datetimeFigureOut">
              <a:rPr lang="en-US" smtClean="0"/>
              <a:pPr>
                <a:defRPr/>
              </a:pPr>
              <a:t>2/17/2019</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5515B5C-4B31-4609-AADF-EA9A08EA127F}"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318536E5-F642-48A5-B7A5-851D29C92B1C}" type="datetimeFigureOut">
              <a:rPr lang="en-US" smtClean="0"/>
              <a:pPr>
                <a:defRPr/>
              </a:pPr>
              <a:t>2/17/2019</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7A8A767B-F0AD-46C4-9E59-80EEBD46F9C4}"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DC4D9034-ED06-4141-B53A-BDD021678959}" type="datetimeFigureOut">
              <a:rPr lang="en-US" smtClean="0"/>
              <a:pPr>
                <a:defRPr/>
              </a:pPr>
              <a:t>2/17/2019</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D50F0BFE-23F5-4AEC-AAAD-5BEA51EB4FE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1006947B-7686-49A9-A8F5-99D75DD50FD9}" type="datetimeFigureOut">
              <a:rPr lang="en-US" smtClean="0"/>
              <a:pPr>
                <a:defRPr/>
              </a:pPr>
              <a:t>2/17/2019</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DD7BDA0F-07AD-4463-B202-BB505B381329}"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D5952569-800A-47AF-A4BA-82C4C63CE4D2}" type="datetimeFigureOut">
              <a:rPr lang="en-US" smtClean="0"/>
              <a:pPr>
                <a:defRPr/>
              </a:pPr>
              <a:t>2/17/2019</a:t>
            </a:fld>
            <a:endParaRPr lang="es-ES"/>
          </a:p>
        </p:txBody>
      </p:sp>
      <p:sp>
        <p:nvSpPr>
          <p:cNvPr id="3" name="Footer Placeholder 2"/>
          <p:cNvSpPr>
            <a:spLocks noGrp="1"/>
          </p:cNvSpPr>
          <p:nvPr>
            <p:ph type="ftr" sz="quarter" idx="11"/>
          </p:nvPr>
        </p:nvSpPr>
        <p:spPr/>
        <p:txBody>
          <a:bodyPr/>
          <a:lstStyle>
            <a:extLst/>
          </a:lstStyle>
          <a:p>
            <a:pPr>
              <a:defRPr/>
            </a:pPr>
            <a:endParaRPr lang="es-ES"/>
          </a:p>
        </p:txBody>
      </p:sp>
      <p:sp>
        <p:nvSpPr>
          <p:cNvPr id="4" name="Slide Number Placeholder 3"/>
          <p:cNvSpPr>
            <a:spLocks noGrp="1"/>
          </p:cNvSpPr>
          <p:nvPr>
            <p:ph type="sldNum" sz="quarter" idx="12"/>
          </p:nvPr>
        </p:nvSpPr>
        <p:spPr/>
        <p:txBody>
          <a:bodyPr/>
          <a:lstStyle>
            <a:extLst/>
          </a:lstStyle>
          <a:p>
            <a:pPr>
              <a:defRPr/>
            </a:pPr>
            <a:fld id="{70E3D3E8-84AC-48FD-8DCD-23351E3FA999}" type="slidenum">
              <a:rPr lang="es-ES" smtClean="0"/>
              <a:pPr>
                <a:defRPr/>
              </a:pPr>
              <a:t>‹#›</a:t>
            </a:fld>
            <a:endParaRPr lang="es-ES"/>
          </a:p>
        </p:txBody>
      </p:sp>
    </p:spTree>
  </p:cSld>
  <p:clrMapOvr>
    <a:masterClrMapping/>
  </p:clrMapOvr>
  <p:transition spd="med">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3228A574-7A26-4FE6-A3F2-BB1407F883CD}" type="datetimeFigureOut">
              <a:rPr lang="en-US" smtClean="0"/>
              <a:pPr>
                <a:defRPr/>
              </a:pPr>
              <a:t>2/17/2019</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8998DFD-46AC-4194-8944-9323E5E061B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8C93F75D-A098-4A17-824A-D87296FAD044}" type="datetimeFigureOut">
              <a:rPr lang="en-US" smtClean="0"/>
              <a:pPr>
                <a:defRPr/>
              </a:pPr>
              <a:t>2/17/2019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17070E50-DEDE-4442-BC37-9CE4F5C88AE6}"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82EC32AA-BBA8-4DAB-B163-4BBF996095A1}" type="datetimeFigureOut">
              <a:rPr lang="en-US" smtClean="0"/>
              <a:pPr>
                <a:defRPr/>
              </a:pPr>
              <a:t>2/17/2019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1B36EA1-10DF-4290-8905-74AE6EF5CFC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ransition spd="med">
    <p:wedg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3124200"/>
            <a:ext cx="8839200" cy="1447800"/>
          </a:xfrm>
        </p:spPr>
        <p:txBody>
          <a:bodyPr>
            <a:normAutofit/>
          </a:bodyPr>
          <a:lstStyle/>
          <a:p>
            <a:pPr marL="0" indent="0" fontAlgn="auto">
              <a:spcAft>
                <a:spcPts val="0"/>
              </a:spcAft>
              <a:buClr>
                <a:schemeClr val="accent3"/>
              </a:buClr>
              <a:buFontTx/>
              <a:buNone/>
              <a:defRPr/>
            </a:pPr>
            <a:r>
              <a:rPr lang="en-US" sz="2800" dirty="0" smtClean="0">
                <a:solidFill>
                  <a:schemeClr val="tx2"/>
                </a:solidFill>
                <a:effectLst>
                  <a:outerShdw blurRad="38100" dist="38100" dir="2700000" algn="tl">
                    <a:srgbClr val="C0C0C0"/>
                  </a:outerShdw>
                </a:effectLst>
                <a:latin typeface="Times New Roman" pitchFamily="18" charset="0"/>
                <a:cs typeface="Times New Roman" pitchFamily="18" charset="0"/>
              </a:rPr>
              <a:t>     </a:t>
            </a:r>
            <a:r>
              <a:rPr lang="en-US" sz="4400" b="1" dirty="0" smtClean="0">
                <a:solidFill>
                  <a:srgbClr val="002060"/>
                </a:solidFill>
                <a:effectLst>
                  <a:outerShdw blurRad="38100" dist="38100" dir="2700000" algn="tl">
                    <a:srgbClr val="C0C0C0"/>
                  </a:outerShdw>
                </a:effectLst>
                <a:latin typeface="Times New Roman" pitchFamily="18" charset="0"/>
                <a:cs typeface="Times New Roman" pitchFamily="18" charset="0"/>
              </a:rPr>
              <a:t>ONLINE ADMISSION SYSTEM</a:t>
            </a:r>
          </a:p>
        </p:txBody>
      </p:sp>
      <p:sp>
        <p:nvSpPr>
          <p:cNvPr id="5126" name="WordArt 6"/>
          <p:cNvSpPr>
            <a:spLocks noChangeArrowheads="1" noChangeShapeType="1" noTextEdit="1"/>
          </p:cNvSpPr>
          <p:nvPr/>
        </p:nvSpPr>
        <p:spPr bwMode="auto">
          <a:xfrm>
            <a:off x="685800" y="1371600"/>
            <a:ext cx="4572000" cy="609600"/>
          </a:xfrm>
          <a:prstGeom prst="rect">
            <a:avLst/>
          </a:prstGeom>
        </p:spPr>
        <p:txBody>
          <a:bodyPr wrap="none" fromWordArt="1">
            <a:prstTxWarp prst="textPlain">
              <a:avLst>
                <a:gd name="adj" fmla="val 50000"/>
              </a:avLst>
            </a:prstTxWarp>
          </a:bodyPr>
          <a:lstStyle/>
          <a:p>
            <a:r>
              <a:rPr lang="en-IN" sz="4400" kern="10" spc="880">
                <a:ln w="9525">
                  <a:noFill/>
                  <a:round/>
                  <a:headEnd/>
                  <a:tailEnd/>
                </a:ln>
                <a:solidFill>
                  <a:srgbClr val="02303E"/>
                </a:solidFill>
                <a:effectLst>
                  <a:outerShdw dist="45791" dir="3378596" algn="ctr" rotWithShape="0">
                    <a:srgbClr val="4D4D4D">
                      <a:alpha val="79999"/>
                    </a:srgbClr>
                  </a:outerShdw>
                </a:effectLst>
                <a:latin typeface="Arial Black"/>
              </a:rPr>
              <a:t>PROJECT NAME</a:t>
            </a: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diamond(in)">
                                      <p:cBhvr>
                                        <p:cTn id="7" dur="2000"/>
                                        <p:tgtEl>
                                          <p:spTgt spid="5126"/>
                                        </p:tgtEl>
                                      </p:cBhvr>
                                    </p:animEffect>
                                  </p:childTnLst>
                                </p:cTn>
                              </p:par>
                              <p:par>
                                <p:cTn id="8" presetID="40" presetClass="entr" presetSubtype="0" fill="hold" grpId="0" nodeType="withEffect">
                                  <p:stCondLst>
                                    <p:cond delay="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1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1991" y="914400"/>
            <a:ext cx="3677609" cy="707886"/>
          </a:xfrm>
          <a:prstGeom prst="rect">
            <a:avLst/>
          </a:prstGeom>
          <a:noFill/>
        </p:spPr>
        <p:txBody>
          <a:bodyPr wrap="none">
            <a:spAutoFit/>
            <a:scene3d>
              <a:camera prst="orthographicFront"/>
              <a:lightRig rig="balanced" dir="t">
                <a:rot lat="0" lon="0" rev="2100000"/>
              </a:lightRig>
            </a:scene3d>
            <a:sp3d extrusionH="57150" prstMaterial="metal">
              <a:bevelT w="38100" h="25400"/>
              <a:contourClr>
                <a:schemeClr val="bg2"/>
              </a:contourClr>
            </a:sp3d>
          </a:bodyPr>
          <a:lstStyle/>
          <a:p>
            <a:pPr algn="l">
              <a:defRPr/>
            </a:pPr>
            <a:r>
              <a:rPr lang="en-US" sz="4000" b="1" i="1" u="sng" dirty="0">
                <a:ln w="50800"/>
                <a:latin typeface="Monotype Corsiva" pitchFamily="66" charset="0"/>
              </a:rPr>
              <a:t>Context level DFD</a:t>
            </a:r>
            <a:endParaRPr lang="en-IN" sz="4000" b="1" dirty="0">
              <a:ln w="50800"/>
              <a:latin typeface="Monotype Corsiva" pitchFamily="66" charset="0"/>
            </a:endParaRPr>
          </a:p>
        </p:txBody>
      </p:sp>
      <p:sp>
        <p:nvSpPr>
          <p:cNvPr id="5" name="Rectangle 4"/>
          <p:cNvSpPr/>
          <p:nvPr/>
        </p:nvSpPr>
        <p:spPr>
          <a:xfrm>
            <a:off x="857224" y="2428868"/>
            <a:ext cx="150019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t>ADMIN</a:t>
            </a:r>
            <a:endParaRPr lang="en-IN" sz="2000" dirty="0"/>
          </a:p>
        </p:txBody>
      </p:sp>
      <p:sp>
        <p:nvSpPr>
          <p:cNvPr id="6" name="Flowchart: Connector 5"/>
          <p:cNvSpPr/>
          <p:nvPr/>
        </p:nvSpPr>
        <p:spPr>
          <a:xfrm>
            <a:off x="3929058" y="2857496"/>
            <a:ext cx="1857388" cy="164307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l"/>
            <a:endParaRPr lang="en-IN" sz="1800" dirty="0" smtClean="0">
              <a:latin typeface="Bell MT" pitchFamily="18" charset="0"/>
            </a:endParaRPr>
          </a:p>
        </p:txBody>
      </p:sp>
      <p:sp>
        <p:nvSpPr>
          <p:cNvPr id="7" name="Flowchart: Process 6"/>
          <p:cNvSpPr/>
          <p:nvPr/>
        </p:nvSpPr>
        <p:spPr>
          <a:xfrm>
            <a:off x="6643702" y="2357430"/>
            <a:ext cx="1571636" cy="71438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t>STUDENT</a:t>
            </a:r>
            <a:endParaRPr lang="en-IN" sz="2000" dirty="0"/>
          </a:p>
        </p:txBody>
      </p:sp>
      <p:sp>
        <p:nvSpPr>
          <p:cNvPr id="10" name="TextBox 9"/>
          <p:cNvSpPr txBox="1"/>
          <p:nvPr/>
        </p:nvSpPr>
        <p:spPr>
          <a:xfrm>
            <a:off x="4000496" y="3071810"/>
            <a:ext cx="1785950" cy="1015663"/>
          </a:xfrm>
          <a:prstGeom prst="rect">
            <a:avLst/>
          </a:prstGeom>
          <a:noFill/>
        </p:spPr>
        <p:txBody>
          <a:bodyPr wrap="square" rtlCol="0">
            <a:spAutoFit/>
          </a:bodyPr>
          <a:lstStyle/>
          <a:p>
            <a:r>
              <a:rPr lang="en-IN" sz="2000" dirty="0" smtClean="0">
                <a:latin typeface="Bell MT" pitchFamily="18" charset="0"/>
              </a:rPr>
              <a:t>ONLINE</a:t>
            </a:r>
          </a:p>
          <a:p>
            <a:r>
              <a:rPr lang="en-IN" sz="2000" dirty="0" smtClean="0">
                <a:latin typeface="Bell MT" pitchFamily="18" charset="0"/>
              </a:rPr>
              <a:t>ADMISSION </a:t>
            </a:r>
          </a:p>
          <a:p>
            <a:r>
              <a:rPr lang="en-IN" sz="2000" dirty="0" smtClean="0">
                <a:latin typeface="Bell MT" pitchFamily="18" charset="0"/>
              </a:rPr>
              <a:t>SYATEM</a:t>
            </a:r>
            <a:endParaRPr lang="en-IN" sz="2000" dirty="0">
              <a:latin typeface="Bell MT" pitchFamily="18" charset="0"/>
            </a:endParaRPr>
          </a:p>
        </p:txBody>
      </p:sp>
      <p:cxnSp>
        <p:nvCxnSpPr>
          <p:cNvPr id="12" name="Shape 11"/>
          <p:cNvCxnSpPr>
            <a:stCxn id="5" idx="2"/>
            <a:endCxn id="6" idx="2"/>
          </p:cNvCxnSpPr>
          <p:nvPr/>
        </p:nvCxnSpPr>
        <p:spPr>
          <a:xfrm rot="16200000" flipH="1">
            <a:off x="2464579" y="2214553"/>
            <a:ext cx="607223" cy="2321735"/>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6" name="Shape 15"/>
          <p:cNvCxnSpPr>
            <a:stCxn id="7" idx="2"/>
            <a:endCxn id="6" idx="6"/>
          </p:cNvCxnSpPr>
          <p:nvPr/>
        </p:nvCxnSpPr>
        <p:spPr>
          <a:xfrm rot="5400000">
            <a:off x="6304372" y="2553884"/>
            <a:ext cx="607223" cy="1643074"/>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5786446" y="3357562"/>
            <a:ext cx="2000264" cy="307777"/>
          </a:xfrm>
          <a:prstGeom prst="rect">
            <a:avLst/>
          </a:prstGeom>
          <a:noFill/>
        </p:spPr>
        <p:txBody>
          <a:bodyPr wrap="square" rtlCol="0">
            <a:spAutoFit/>
          </a:bodyPr>
          <a:lstStyle/>
          <a:p>
            <a:pPr algn="l"/>
            <a:r>
              <a:rPr lang="en-IN" sz="1400" dirty="0" smtClean="0"/>
              <a:t>Information add</a:t>
            </a:r>
            <a:endParaRPr lang="en-IN" sz="1400" dirty="0"/>
          </a:p>
        </p:txBody>
      </p:sp>
      <p:sp>
        <p:nvSpPr>
          <p:cNvPr id="20" name="Rectangle 19"/>
          <p:cNvSpPr/>
          <p:nvPr/>
        </p:nvSpPr>
        <p:spPr>
          <a:xfrm>
            <a:off x="1643042" y="3357562"/>
            <a:ext cx="2286016" cy="285752"/>
          </a:xfrm>
          <a:prstGeom prst="rect">
            <a:avLst/>
          </a:prstGeom>
        </p:spPr>
        <p:txBody>
          <a:bodyPr wrap="square">
            <a:spAutoFit/>
          </a:bodyPr>
          <a:lstStyle/>
          <a:p>
            <a:pPr algn="l"/>
            <a:r>
              <a:rPr lang="en-IN" sz="1200" dirty="0" smtClean="0"/>
              <a:t>Information </a:t>
            </a:r>
            <a:r>
              <a:rPr lang="en-IN" sz="1200" dirty="0" err="1" smtClean="0"/>
              <a:t>view,change</a:t>
            </a:r>
            <a:r>
              <a:rPr lang="en-IN" sz="1200" dirty="0" smtClean="0"/>
              <a:t> </a:t>
            </a:r>
            <a:r>
              <a:rPr lang="en-IN" sz="1200" dirty="0" err="1" smtClean="0"/>
              <a:t>ststus</a:t>
            </a:r>
            <a:endParaRPr lang="en-IN" sz="1200" dirty="0"/>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9307" y="816114"/>
            <a:ext cx="4971233" cy="707886"/>
          </a:xfrm>
          <a:prstGeom prst="rect">
            <a:avLst/>
          </a:prstGeom>
          <a:noFill/>
        </p:spPr>
        <p:txBody>
          <a:bodyPr wrap="none">
            <a:spAutoFit/>
            <a:scene3d>
              <a:camera prst="orthographicFront"/>
              <a:lightRig rig="balanced" dir="t">
                <a:rot lat="0" lon="0" rev="2100000"/>
              </a:lightRig>
            </a:scene3d>
            <a:sp3d extrusionH="57150" prstMaterial="metal">
              <a:bevelT w="38100" h="25400"/>
              <a:contourClr>
                <a:schemeClr val="bg2"/>
              </a:contourClr>
            </a:sp3d>
          </a:bodyPr>
          <a:lstStyle/>
          <a:p>
            <a:pPr algn="l">
              <a:defRPr/>
            </a:pPr>
            <a:r>
              <a:rPr lang="en-US" sz="4000" b="1" i="1" u="sng" dirty="0">
                <a:ln w="50800"/>
                <a:latin typeface="Monotype Corsiva" pitchFamily="66" charset="0"/>
              </a:rPr>
              <a:t>1</a:t>
            </a:r>
            <a:r>
              <a:rPr lang="en-US" sz="4000" b="1" i="1" u="sng" baseline="30000" dirty="0">
                <a:ln w="50800"/>
                <a:latin typeface="Monotype Corsiva" pitchFamily="66" charset="0"/>
              </a:rPr>
              <a:t>st</a:t>
            </a:r>
            <a:r>
              <a:rPr lang="en-US" sz="4000" b="1" i="1" u="sng" dirty="0">
                <a:ln w="50800"/>
                <a:latin typeface="Monotype Corsiva" pitchFamily="66" charset="0"/>
              </a:rPr>
              <a:t> </a:t>
            </a:r>
            <a:r>
              <a:rPr lang="en-US" sz="4000" b="1" i="1" u="sng" dirty="0" smtClean="0">
                <a:ln w="50800"/>
                <a:latin typeface="Monotype Corsiva" pitchFamily="66" charset="0"/>
              </a:rPr>
              <a:t>Level </a:t>
            </a:r>
            <a:r>
              <a:rPr lang="en-US" sz="4000" b="1" i="1" u="sng" dirty="0">
                <a:ln w="50800"/>
                <a:latin typeface="Monotype Corsiva" pitchFamily="66" charset="0"/>
              </a:rPr>
              <a:t>DFD For Admin</a:t>
            </a:r>
            <a:endParaRPr lang="en-IN" sz="4000" b="1" i="1" dirty="0">
              <a:ln w="50800"/>
              <a:latin typeface="Monotype Corsiva" pitchFamily="66" charset="0"/>
            </a:endParaRPr>
          </a:p>
        </p:txBody>
      </p:sp>
      <p:sp>
        <p:nvSpPr>
          <p:cNvPr id="5" name="Rectangle 4"/>
          <p:cNvSpPr/>
          <p:nvPr/>
        </p:nvSpPr>
        <p:spPr>
          <a:xfrm>
            <a:off x="857224" y="1857364"/>
            <a:ext cx="1571636"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smtClean="0"/>
              <a:t>ADMIN</a:t>
            </a:r>
            <a:endParaRPr lang="en-IN" sz="1800" dirty="0"/>
          </a:p>
        </p:txBody>
      </p:sp>
      <p:sp>
        <p:nvSpPr>
          <p:cNvPr id="6" name="Flowchart: Connector 5"/>
          <p:cNvSpPr/>
          <p:nvPr/>
        </p:nvSpPr>
        <p:spPr>
          <a:xfrm>
            <a:off x="1000100" y="3857628"/>
            <a:ext cx="1285884" cy="1214446"/>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t>Login</a:t>
            </a:r>
            <a:endParaRPr lang="en-IN" sz="2000" dirty="0"/>
          </a:p>
        </p:txBody>
      </p:sp>
      <p:cxnSp>
        <p:nvCxnSpPr>
          <p:cNvPr id="8" name="Straight Arrow Connector 7"/>
          <p:cNvCxnSpPr>
            <a:stCxn id="5" idx="2"/>
          </p:cNvCxnSpPr>
          <p:nvPr/>
        </p:nvCxnSpPr>
        <p:spPr>
          <a:xfrm rot="5400000">
            <a:off x="928662" y="3143248"/>
            <a:ext cx="142876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500034" y="2857497"/>
            <a:ext cx="1857388" cy="738664"/>
          </a:xfrm>
          <a:prstGeom prst="rect">
            <a:avLst/>
          </a:prstGeom>
          <a:noFill/>
        </p:spPr>
        <p:txBody>
          <a:bodyPr wrap="square" rtlCol="0">
            <a:spAutoFit/>
          </a:bodyPr>
          <a:lstStyle/>
          <a:p>
            <a:pPr algn="l"/>
            <a:r>
              <a:rPr lang="en-IN" sz="1400" dirty="0" smtClean="0"/>
              <a:t>Username</a:t>
            </a:r>
          </a:p>
          <a:p>
            <a:pPr algn="l"/>
            <a:r>
              <a:rPr lang="en-IN" sz="1400" dirty="0" smtClean="0"/>
              <a:t>      +</a:t>
            </a:r>
          </a:p>
          <a:p>
            <a:pPr algn="l"/>
            <a:r>
              <a:rPr lang="en-IN" sz="1400" dirty="0" smtClean="0"/>
              <a:t>password</a:t>
            </a:r>
            <a:endParaRPr lang="en-IN" sz="1400" dirty="0"/>
          </a:p>
        </p:txBody>
      </p:sp>
      <p:sp>
        <p:nvSpPr>
          <p:cNvPr id="11" name="Flowchart: Connector 10"/>
          <p:cNvSpPr/>
          <p:nvPr/>
        </p:nvSpPr>
        <p:spPr>
          <a:xfrm>
            <a:off x="3500430" y="2571744"/>
            <a:ext cx="1643074" cy="164307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TextBox 11"/>
          <p:cNvSpPr txBox="1"/>
          <p:nvPr/>
        </p:nvSpPr>
        <p:spPr>
          <a:xfrm>
            <a:off x="3500430" y="2928934"/>
            <a:ext cx="1571636" cy="1015663"/>
          </a:xfrm>
          <a:prstGeom prst="rect">
            <a:avLst/>
          </a:prstGeom>
          <a:noFill/>
        </p:spPr>
        <p:txBody>
          <a:bodyPr wrap="square" rtlCol="0">
            <a:spAutoFit/>
          </a:bodyPr>
          <a:lstStyle/>
          <a:p>
            <a:r>
              <a:rPr lang="en-IN" sz="2000" dirty="0" smtClean="0">
                <a:latin typeface="Bell MT" pitchFamily="18" charset="0"/>
              </a:rPr>
              <a:t>Access</a:t>
            </a:r>
          </a:p>
          <a:p>
            <a:r>
              <a:rPr lang="en-IN" sz="2000" dirty="0" smtClean="0">
                <a:latin typeface="Bell MT" pitchFamily="18" charset="0"/>
              </a:rPr>
              <a:t>Student</a:t>
            </a:r>
          </a:p>
          <a:p>
            <a:r>
              <a:rPr lang="en-IN" sz="2000" dirty="0" smtClean="0">
                <a:latin typeface="Bell MT" pitchFamily="18" charset="0"/>
              </a:rPr>
              <a:t>details</a:t>
            </a:r>
            <a:endParaRPr lang="en-IN" sz="2000" dirty="0">
              <a:latin typeface="Bell MT" pitchFamily="18" charset="0"/>
            </a:endParaRPr>
          </a:p>
        </p:txBody>
      </p:sp>
      <p:cxnSp>
        <p:nvCxnSpPr>
          <p:cNvPr id="14" name="Straight Arrow Connector 13"/>
          <p:cNvCxnSpPr>
            <a:stCxn id="6" idx="7"/>
            <a:endCxn id="11" idx="2"/>
          </p:cNvCxnSpPr>
          <p:nvPr/>
        </p:nvCxnSpPr>
        <p:spPr>
          <a:xfrm rot="5400000" flipH="1" flipV="1">
            <a:off x="2477951" y="3013001"/>
            <a:ext cx="642198" cy="1402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Flowchart: Connector 15"/>
          <p:cNvSpPr/>
          <p:nvPr/>
        </p:nvSpPr>
        <p:spPr>
          <a:xfrm>
            <a:off x="5286380" y="4857760"/>
            <a:ext cx="1571636" cy="1571636"/>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TextBox 16"/>
          <p:cNvSpPr txBox="1"/>
          <p:nvPr/>
        </p:nvSpPr>
        <p:spPr>
          <a:xfrm>
            <a:off x="5429256" y="5143512"/>
            <a:ext cx="1285884" cy="1015663"/>
          </a:xfrm>
          <a:prstGeom prst="rect">
            <a:avLst/>
          </a:prstGeom>
          <a:noFill/>
        </p:spPr>
        <p:txBody>
          <a:bodyPr wrap="square" rtlCol="0">
            <a:spAutoFit/>
          </a:bodyPr>
          <a:lstStyle/>
          <a:p>
            <a:r>
              <a:rPr lang="en-IN" sz="2000" dirty="0" smtClean="0"/>
              <a:t>Change student status</a:t>
            </a:r>
            <a:endParaRPr lang="en-IN" sz="2000" dirty="0"/>
          </a:p>
        </p:txBody>
      </p:sp>
      <p:cxnSp>
        <p:nvCxnSpPr>
          <p:cNvPr id="26" name="Straight Arrow Connector 25"/>
          <p:cNvCxnSpPr>
            <a:stCxn id="11" idx="4"/>
          </p:cNvCxnSpPr>
          <p:nvPr/>
        </p:nvCxnSpPr>
        <p:spPr>
          <a:xfrm rot="16200000" flipH="1">
            <a:off x="4375545" y="4161239"/>
            <a:ext cx="1000134" cy="1107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Flowchart: Connector 26"/>
          <p:cNvSpPr/>
          <p:nvPr/>
        </p:nvSpPr>
        <p:spPr>
          <a:xfrm>
            <a:off x="2714612" y="5000636"/>
            <a:ext cx="1500198" cy="142876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9" name="Straight Arrow Connector 28"/>
          <p:cNvCxnSpPr>
            <a:endCxn id="27" idx="0"/>
          </p:cNvCxnSpPr>
          <p:nvPr/>
        </p:nvCxnSpPr>
        <p:spPr>
          <a:xfrm rot="10800000" flipV="1">
            <a:off x="3464712" y="4214818"/>
            <a:ext cx="821537" cy="7858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2857488" y="5214950"/>
            <a:ext cx="1143008" cy="1015663"/>
          </a:xfrm>
          <a:prstGeom prst="rect">
            <a:avLst/>
          </a:prstGeom>
          <a:noFill/>
        </p:spPr>
        <p:txBody>
          <a:bodyPr wrap="square" rtlCol="0">
            <a:spAutoFit/>
          </a:bodyPr>
          <a:lstStyle/>
          <a:p>
            <a:r>
              <a:rPr lang="en-IN" sz="2000" dirty="0" smtClean="0"/>
              <a:t>View</a:t>
            </a:r>
          </a:p>
          <a:p>
            <a:r>
              <a:rPr lang="en-IN" sz="2000" dirty="0" smtClean="0"/>
              <a:t> student</a:t>
            </a:r>
          </a:p>
          <a:p>
            <a:r>
              <a:rPr lang="en-IN" sz="2000" dirty="0" smtClean="0"/>
              <a:t>details</a:t>
            </a:r>
            <a:endParaRPr lang="en-IN" sz="2000" dirty="0"/>
          </a:p>
        </p:txBody>
      </p:sp>
      <p:sp>
        <p:nvSpPr>
          <p:cNvPr id="38" name="Rectangle 37"/>
          <p:cNvSpPr/>
          <p:nvPr/>
        </p:nvSpPr>
        <p:spPr>
          <a:xfrm>
            <a:off x="6429388" y="2060848"/>
            <a:ext cx="2357454"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Student details Table</a:t>
            </a:r>
            <a:endParaRPr lang="en-IN" dirty="0"/>
          </a:p>
        </p:txBody>
      </p:sp>
      <p:cxnSp>
        <p:nvCxnSpPr>
          <p:cNvPr id="40" name="Straight Arrow Connector 39"/>
          <p:cNvCxnSpPr>
            <a:stCxn id="38" idx="1"/>
            <a:endCxn id="11" idx="6"/>
          </p:cNvCxnSpPr>
          <p:nvPr/>
        </p:nvCxnSpPr>
        <p:spPr>
          <a:xfrm flipH="1">
            <a:off x="5143504" y="2744924"/>
            <a:ext cx="1285884" cy="6483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16" idx="0"/>
            <a:endCxn id="38" idx="2"/>
          </p:cNvCxnSpPr>
          <p:nvPr/>
        </p:nvCxnSpPr>
        <p:spPr>
          <a:xfrm flipV="1">
            <a:off x="6072198" y="3429000"/>
            <a:ext cx="1535917" cy="14287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504" y="816114"/>
            <a:ext cx="4836580" cy="707886"/>
          </a:xfrm>
          <a:prstGeom prst="rect">
            <a:avLst/>
          </a:prstGeom>
          <a:noFill/>
        </p:spPr>
        <p:txBody>
          <a:bodyPr wrap="none">
            <a:spAutoFit/>
            <a:scene3d>
              <a:camera prst="orthographicFront"/>
              <a:lightRig rig="balanced" dir="t">
                <a:rot lat="0" lon="0" rev="2100000"/>
              </a:lightRig>
            </a:scene3d>
            <a:sp3d extrusionH="57150" prstMaterial="metal">
              <a:bevelT w="38100" h="25400"/>
              <a:contourClr>
                <a:schemeClr val="bg2"/>
              </a:contourClr>
            </a:sp3d>
          </a:bodyPr>
          <a:lstStyle/>
          <a:p>
            <a:pPr algn="l">
              <a:defRPr/>
            </a:pPr>
            <a:r>
              <a:rPr lang="en-US" sz="4000" b="1" i="1" u="sng" dirty="0">
                <a:ln w="50800"/>
                <a:latin typeface="Monotype Corsiva" pitchFamily="66" charset="0"/>
              </a:rPr>
              <a:t>1</a:t>
            </a:r>
            <a:r>
              <a:rPr lang="en-US" sz="4000" b="1" i="1" u="sng" baseline="30000" dirty="0">
                <a:ln w="50800"/>
                <a:latin typeface="Monotype Corsiva" pitchFamily="66" charset="0"/>
              </a:rPr>
              <a:t>st</a:t>
            </a:r>
            <a:r>
              <a:rPr lang="en-US" sz="4000" b="1" i="1" u="sng" dirty="0">
                <a:ln w="50800"/>
                <a:latin typeface="Monotype Corsiva" pitchFamily="66" charset="0"/>
              </a:rPr>
              <a:t> </a:t>
            </a:r>
            <a:r>
              <a:rPr lang="en-US" sz="4000" b="1" i="1" u="sng" dirty="0" smtClean="0">
                <a:ln w="50800"/>
                <a:latin typeface="Monotype Corsiva" pitchFamily="66" charset="0"/>
              </a:rPr>
              <a:t>level DFD </a:t>
            </a:r>
            <a:r>
              <a:rPr lang="en-US" sz="4000" b="1" i="1" u="sng" dirty="0">
                <a:ln w="50800"/>
                <a:latin typeface="Monotype Corsiva" pitchFamily="66" charset="0"/>
              </a:rPr>
              <a:t>of  </a:t>
            </a:r>
            <a:r>
              <a:rPr lang="en-US" sz="4000" b="1" i="1" u="sng" dirty="0" smtClean="0">
                <a:ln w="50800"/>
                <a:latin typeface="Monotype Corsiva" pitchFamily="66" charset="0"/>
              </a:rPr>
              <a:t>Student</a:t>
            </a:r>
            <a:endParaRPr lang="en-IN" sz="4000" b="1" dirty="0">
              <a:ln w="50800"/>
              <a:latin typeface="Monotype Corsiva" pitchFamily="66" charset="0"/>
            </a:endParaRPr>
          </a:p>
        </p:txBody>
      </p:sp>
      <p:sp>
        <p:nvSpPr>
          <p:cNvPr id="5" name="Flowchart: Process 4"/>
          <p:cNvSpPr/>
          <p:nvPr/>
        </p:nvSpPr>
        <p:spPr>
          <a:xfrm>
            <a:off x="1142976" y="1785926"/>
            <a:ext cx="1571636" cy="71438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t>STUDENT</a:t>
            </a:r>
            <a:endParaRPr lang="en-IN" sz="2000" dirty="0"/>
          </a:p>
        </p:txBody>
      </p:sp>
      <p:sp>
        <p:nvSpPr>
          <p:cNvPr id="7" name="Rectangle 6"/>
          <p:cNvSpPr/>
          <p:nvPr/>
        </p:nvSpPr>
        <p:spPr>
          <a:xfrm>
            <a:off x="6357950" y="2714620"/>
            <a:ext cx="2286016" cy="11430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extBox 7"/>
          <p:cNvSpPr txBox="1"/>
          <p:nvPr/>
        </p:nvSpPr>
        <p:spPr>
          <a:xfrm>
            <a:off x="6357950" y="2714620"/>
            <a:ext cx="2286016" cy="954107"/>
          </a:xfrm>
          <a:prstGeom prst="rect">
            <a:avLst/>
          </a:prstGeom>
          <a:noFill/>
        </p:spPr>
        <p:txBody>
          <a:bodyPr wrap="square" rtlCol="0">
            <a:spAutoFit/>
          </a:bodyPr>
          <a:lstStyle/>
          <a:p>
            <a:r>
              <a:rPr lang="en-IN" dirty="0" smtClean="0"/>
              <a:t>Student details table</a:t>
            </a:r>
            <a:endParaRPr lang="en-IN" dirty="0"/>
          </a:p>
        </p:txBody>
      </p:sp>
      <p:sp>
        <p:nvSpPr>
          <p:cNvPr id="9" name="Flowchart: Connector 8"/>
          <p:cNvSpPr/>
          <p:nvPr/>
        </p:nvSpPr>
        <p:spPr>
          <a:xfrm>
            <a:off x="1785918" y="5000636"/>
            <a:ext cx="1500198" cy="142876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p:cNvSpPr txBox="1"/>
          <p:nvPr/>
        </p:nvSpPr>
        <p:spPr>
          <a:xfrm>
            <a:off x="1928794" y="5357826"/>
            <a:ext cx="1214446" cy="707886"/>
          </a:xfrm>
          <a:prstGeom prst="rect">
            <a:avLst/>
          </a:prstGeom>
          <a:noFill/>
        </p:spPr>
        <p:txBody>
          <a:bodyPr wrap="square" rtlCol="0">
            <a:spAutoFit/>
          </a:bodyPr>
          <a:lstStyle/>
          <a:p>
            <a:r>
              <a:rPr lang="en-IN" sz="2000" dirty="0" smtClean="0"/>
              <a:t>Submit from</a:t>
            </a:r>
            <a:endParaRPr lang="en-IN" sz="2000" dirty="0"/>
          </a:p>
        </p:txBody>
      </p:sp>
      <p:cxnSp>
        <p:nvCxnSpPr>
          <p:cNvPr id="12" name="Straight Arrow Connector 11"/>
          <p:cNvCxnSpPr>
            <a:stCxn id="5" idx="2"/>
            <a:endCxn id="9" idx="1"/>
          </p:cNvCxnSpPr>
          <p:nvPr/>
        </p:nvCxnSpPr>
        <p:spPr>
          <a:xfrm rot="16200000" flipH="1">
            <a:off x="612422" y="3816677"/>
            <a:ext cx="2709567" cy="768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Flowchart: Connector 12"/>
          <p:cNvSpPr/>
          <p:nvPr/>
        </p:nvSpPr>
        <p:spPr>
          <a:xfrm>
            <a:off x="3214678" y="3071810"/>
            <a:ext cx="1428760" cy="135732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TextBox 13"/>
          <p:cNvSpPr txBox="1"/>
          <p:nvPr/>
        </p:nvSpPr>
        <p:spPr>
          <a:xfrm>
            <a:off x="3428992" y="3357562"/>
            <a:ext cx="1000132" cy="707886"/>
          </a:xfrm>
          <a:prstGeom prst="rect">
            <a:avLst/>
          </a:prstGeom>
          <a:noFill/>
        </p:spPr>
        <p:txBody>
          <a:bodyPr wrap="square" rtlCol="0">
            <a:spAutoFit/>
          </a:bodyPr>
          <a:lstStyle/>
          <a:p>
            <a:r>
              <a:rPr lang="en-IN" sz="2000" dirty="0" smtClean="0"/>
              <a:t>Cheack status</a:t>
            </a:r>
            <a:endParaRPr lang="en-IN" sz="2000" dirty="0"/>
          </a:p>
        </p:txBody>
      </p:sp>
      <p:cxnSp>
        <p:nvCxnSpPr>
          <p:cNvPr id="16" name="Straight Arrow Connector 15"/>
          <p:cNvCxnSpPr>
            <a:stCxn id="5" idx="2"/>
            <a:endCxn id="13" idx="2"/>
          </p:cNvCxnSpPr>
          <p:nvPr/>
        </p:nvCxnSpPr>
        <p:spPr>
          <a:xfrm rot="16200000" flipH="1">
            <a:off x="1946654" y="2482446"/>
            <a:ext cx="1250165" cy="12858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9" idx="6"/>
          </p:cNvCxnSpPr>
          <p:nvPr/>
        </p:nvCxnSpPr>
        <p:spPr>
          <a:xfrm flipV="1">
            <a:off x="3286116" y="3357562"/>
            <a:ext cx="3071834" cy="23574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8" idx="1"/>
            <a:endCxn id="13" idx="6"/>
          </p:cNvCxnSpPr>
          <p:nvPr/>
        </p:nvCxnSpPr>
        <p:spPr>
          <a:xfrm rot="10800000" flipV="1">
            <a:off x="4643438" y="3191673"/>
            <a:ext cx="1714512" cy="5587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p:cNvPicPr>
            <a:picLocks noChangeAspect="1" noChangeArrowheads="1"/>
          </p:cNvPicPr>
          <p:nvPr/>
        </p:nvPicPr>
        <p:blipFill>
          <a:blip r:embed="rId2"/>
          <a:srcRect/>
          <a:stretch>
            <a:fillRect/>
          </a:stretch>
        </p:blipFill>
        <p:spPr bwMode="auto">
          <a:xfrm>
            <a:off x="2514600" y="1676400"/>
            <a:ext cx="5638800" cy="4800600"/>
          </a:xfrm>
          <a:prstGeom prst="rect">
            <a:avLst/>
          </a:prstGeom>
          <a:noFill/>
          <a:ln w="9525">
            <a:noFill/>
            <a:miter lim="800000"/>
            <a:headEnd/>
            <a:tailEnd/>
          </a:ln>
        </p:spPr>
      </p:pic>
      <p:sp>
        <p:nvSpPr>
          <p:cNvPr id="4" name="Rectangle 3"/>
          <p:cNvSpPr/>
          <p:nvPr/>
        </p:nvSpPr>
        <p:spPr>
          <a:xfrm>
            <a:off x="740214" y="892314"/>
            <a:ext cx="2383986" cy="707886"/>
          </a:xfrm>
          <a:prstGeom prst="rect">
            <a:avLst/>
          </a:prstGeom>
          <a:noFill/>
        </p:spPr>
        <p:txBody>
          <a:bodyPr wrap="none">
            <a:spAutoFit/>
            <a:scene3d>
              <a:camera prst="orthographicFront"/>
              <a:lightRig rig="balanced" dir="t">
                <a:rot lat="0" lon="0" rev="2100000"/>
              </a:lightRig>
            </a:scene3d>
            <a:sp3d extrusionH="57150" prstMaterial="metal">
              <a:bevelT w="38100" h="25400"/>
              <a:contourClr>
                <a:schemeClr val="bg2"/>
              </a:contourClr>
            </a:sp3d>
          </a:bodyPr>
          <a:lstStyle/>
          <a:p>
            <a:pPr>
              <a:defRPr/>
            </a:pPr>
            <a:r>
              <a:rPr lang="en-US" sz="4000" b="1" i="1" u="sng" dirty="0" smtClean="0">
                <a:ln w="50800"/>
                <a:latin typeface="Monotype Corsiva" pitchFamily="66" charset="0"/>
              </a:rPr>
              <a:t>ER </a:t>
            </a:r>
            <a:r>
              <a:rPr lang="en-US" sz="4000" b="1" i="1" u="sng" dirty="0">
                <a:ln w="50800"/>
                <a:latin typeface="Monotype Corsiva" pitchFamily="66" charset="0"/>
              </a:rPr>
              <a:t>diagram</a:t>
            </a: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5" presetClass="entr" presetSubtype="0" fill="hold" nodeType="withEffect">
                                  <p:stCondLst>
                                    <p:cond delay="0"/>
                                  </p:stCondLst>
                                  <p:childTnLst>
                                    <p:set>
                                      <p:cBhvr>
                                        <p:cTn id="9" dur="1" fill="hold">
                                          <p:stCondLst>
                                            <p:cond delay="0"/>
                                          </p:stCondLst>
                                        </p:cTn>
                                        <p:tgtEl>
                                          <p:spTgt spid="21507"/>
                                        </p:tgtEl>
                                        <p:attrNameLst>
                                          <p:attrName>style.visibility</p:attrName>
                                        </p:attrNameLst>
                                      </p:cBhvr>
                                      <p:to>
                                        <p:strVal val="visible"/>
                                      </p:to>
                                    </p:set>
                                    <p:anim calcmode="lin" valueType="num">
                                      <p:cBhvr>
                                        <p:cTn id="10" dur="1000" fill="hold"/>
                                        <p:tgtEl>
                                          <p:spTgt spid="21507"/>
                                        </p:tgtEl>
                                        <p:attrNameLst>
                                          <p:attrName>ppt_w</p:attrName>
                                        </p:attrNameLst>
                                      </p:cBhvr>
                                      <p:tavLst>
                                        <p:tav tm="0">
                                          <p:val>
                                            <p:strVal val="#ppt_w*0.70"/>
                                          </p:val>
                                        </p:tav>
                                        <p:tav tm="100000">
                                          <p:val>
                                            <p:strVal val="#ppt_w"/>
                                          </p:val>
                                        </p:tav>
                                      </p:tavLst>
                                    </p:anim>
                                    <p:anim calcmode="lin" valueType="num">
                                      <p:cBhvr>
                                        <p:cTn id="11" dur="1000" fill="hold"/>
                                        <p:tgtEl>
                                          <p:spTgt spid="21507"/>
                                        </p:tgtEl>
                                        <p:attrNameLst>
                                          <p:attrName>ppt_h</p:attrName>
                                        </p:attrNameLst>
                                      </p:cBhvr>
                                      <p:tavLst>
                                        <p:tav tm="0">
                                          <p:val>
                                            <p:strVal val="#ppt_h"/>
                                          </p:val>
                                        </p:tav>
                                        <p:tav tm="100000">
                                          <p:val>
                                            <p:strVal val="#ppt_h"/>
                                          </p:val>
                                        </p:tav>
                                      </p:tavLst>
                                    </p:anim>
                                    <p:animEffect transition="in" filter="fade">
                                      <p:cBhvr>
                                        <p:cTn id="12" dur="10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 Box 9"/>
          <p:cNvSpPr txBox="1">
            <a:spLocks noChangeArrowheads="1"/>
          </p:cNvSpPr>
          <p:nvPr/>
        </p:nvSpPr>
        <p:spPr bwMode="auto">
          <a:xfrm>
            <a:off x="609600" y="815975"/>
            <a:ext cx="4953000" cy="708025"/>
          </a:xfrm>
          <a:prstGeom prst="rect">
            <a:avLst/>
          </a:prstGeom>
          <a:noFill/>
          <a:ln w="9525">
            <a:noFill/>
            <a:miter lim="800000"/>
            <a:headEnd/>
            <a:tailEnd/>
          </a:ln>
        </p:spPr>
        <p:txBody>
          <a:bodyPr>
            <a:spAutoFit/>
          </a:bodyPr>
          <a:lstStyle/>
          <a:p>
            <a:pPr algn="l">
              <a:spcBef>
                <a:spcPct val="50000"/>
              </a:spcBef>
            </a:pPr>
            <a:r>
              <a:rPr lang="en-US" sz="4000" b="1" i="1" u="sng">
                <a:latin typeface="Monotype Corsiva" pitchFamily="66" charset="0"/>
              </a:rPr>
              <a:t>Project home page</a:t>
            </a:r>
          </a:p>
        </p:txBody>
      </p:sp>
      <p:pic>
        <p:nvPicPr>
          <p:cNvPr id="4" name="Picture 3"/>
          <p:cNvPicPr/>
          <p:nvPr/>
        </p:nvPicPr>
        <p:blipFill>
          <a:blip r:embed="rId3"/>
          <a:srcRect/>
          <a:stretch>
            <a:fillRect/>
          </a:stretch>
        </p:blipFill>
        <p:spPr bwMode="auto">
          <a:xfrm>
            <a:off x="2362200" y="1676400"/>
            <a:ext cx="5943600" cy="4953000"/>
          </a:xfrm>
          <a:prstGeom prst="rect">
            <a:avLst/>
          </a:prstGeom>
          <a:noFill/>
          <a:ln w="9525">
            <a:noFill/>
            <a:miter lim="800000"/>
            <a:headEnd/>
            <a:tailEnd/>
          </a:ln>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7417"/>
                                        </p:tgtEl>
                                        <p:attrNameLst>
                                          <p:attrName>style.visibility</p:attrName>
                                        </p:attrNameLst>
                                      </p:cBhvr>
                                      <p:to>
                                        <p:strVal val="visible"/>
                                      </p:to>
                                    </p:set>
                                    <p:animEffect transition="in" filter="checkerboard(across)">
                                      <p:cBhvr>
                                        <p:cTn id="7" dur="500"/>
                                        <p:tgtEl>
                                          <p:spTgt spid="17417"/>
                                        </p:tgtEl>
                                      </p:cBhvr>
                                    </p:animEffect>
                                  </p:childTnLst>
                                </p:cTn>
                              </p:par>
                              <p:par>
                                <p:cTn id="8" presetID="4"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quarter" idx="4294967295"/>
          </p:nvPr>
        </p:nvSpPr>
        <p:spPr>
          <a:xfrm>
            <a:off x="0" y="1600200"/>
            <a:ext cx="2057400" cy="2971800"/>
          </a:xfrm>
        </p:spPr>
        <p:txBody>
          <a:bodyPr/>
          <a:lstStyle/>
          <a:p>
            <a:pPr>
              <a:lnSpc>
                <a:spcPct val="80000"/>
              </a:lnSpc>
              <a:buFontTx/>
              <a:buNone/>
            </a:pPr>
            <a:endParaRPr lang="en-US" sz="1100" b="1" smtClean="0">
              <a:latin typeface="Garamond" pitchFamily="18" charset="0"/>
            </a:endParaRPr>
          </a:p>
          <a:p>
            <a:pPr>
              <a:lnSpc>
                <a:spcPct val="80000"/>
              </a:lnSpc>
              <a:buFontTx/>
              <a:buNone/>
            </a:pPr>
            <a:endParaRPr lang="en-US" sz="900" b="1" smtClean="0"/>
          </a:p>
          <a:p>
            <a:pPr>
              <a:lnSpc>
                <a:spcPct val="80000"/>
              </a:lnSpc>
              <a:buFontTx/>
              <a:buNone/>
            </a:pPr>
            <a:endParaRPr lang="en-US" sz="900" b="1" smtClean="0"/>
          </a:p>
          <a:p>
            <a:pPr>
              <a:lnSpc>
                <a:spcPct val="80000"/>
              </a:lnSpc>
              <a:buFontTx/>
              <a:buNone/>
            </a:pPr>
            <a:r>
              <a:rPr lang="en-US" sz="700" smtClean="0"/>
              <a:t>          	</a:t>
            </a:r>
          </a:p>
          <a:p>
            <a:pPr>
              <a:lnSpc>
                <a:spcPct val="80000"/>
              </a:lnSpc>
              <a:buFontTx/>
              <a:buNone/>
            </a:pPr>
            <a:r>
              <a:rPr lang="en-US" sz="700" smtClean="0"/>
              <a:t>           </a:t>
            </a:r>
          </a:p>
        </p:txBody>
      </p:sp>
      <p:sp>
        <p:nvSpPr>
          <p:cNvPr id="23555" name="Text Box 13"/>
          <p:cNvSpPr txBox="1">
            <a:spLocks noChangeArrowheads="1"/>
          </p:cNvSpPr>
          <p:nvPr/>
        </p:nvSpPr>
        <p:spPr bwMode="auto">
          <a:xfrm>
            <a:off x="228600" y="2362200"/>
            <a:ext cx="2895600" cy="304800"/>
          </a:xfrm>
          <a:prstGeom prst="rect">
            <a:avLst/>
          </a:prstGeom>
          <a:noFill/>
          <a:ln w="9525">
            <a:noFill/>
            <a:miter lim="800000"/>
            <a:headEnd/>
            <a:tailEnd/>
          </a:ln>
        </p:spPr>
        <p:txBody>
          <a:bodyPr>
            <a:spAutoFit/>
          </a:bodyPr>
          <a:lstStyle/>
          <a:p>
            <a:pPr algn="l">
              <a:spcBef>
                <a:spcPct val="50000"/>
              </a:spcBef>
            </a:pPr>
            <a:r>
              <a:rPr lang="en-US" sz="1400" b="1" i="1" u="sng">
                <a:latin typeface="Charlemagne Std" pitchFamily="50" charset="0"/>
              </a:rPr>
              <a:t> </a:t>
            </a:r>
          </a:p>
        </p:txBody>
      </p:sp>
      <p:sp>
        <p:nvSpPr>
          <p:cNvPr id="18453" name="Text Box 21"/>
          <p:cNvSpPr txBox="1">
            <a:spLocks noChangeArrowheads="1"/>
          </p:cNvSpPr>
          <p:nvPr/>
        </p:nvSpPr>
        <p:spPr bwMode="auto">
          <a:xfrm>
            <a:off x="533400" y="739775"/>
            <a:ext cx="6400800" cy="708025"/>
          </a:xfrm>
          <a:prstGeom prst="rect">
            <a:avLst/>
          </a:prstGeom>
          <a:noFill/>
          <a:ln w="9525">
            <a:noFill/>
            <a:miter lim="800000"/>
            <a:headEnd/>
            <a:tailEnd/>
          </a:ln>
          <a:effectLst/>
        </p:spPr>
        <p:txBody>
          <a:bodyPr>
            <a:spAutoFit/>
          </a:bodyPr>
          <a:lstStyle/>
          <a:p>
            <a:pPr algn="l">
              <a:spcBef>
                <a:spcPct val="50000"/>
              </a:spcBef>
              <a:defRPr/>
            </a:pPr>
            <a:r>
              <a:rPr lang="en-US" sz="4000" b="1" i="1" u="sng" dirty="0">
                <a:effectLst>
                  <a:outerShdw blurRad="38100" dist="38100" dir="2700000" algn="tl">
                    <a:srgbClr val="C0C0C0"/>
                  </a:outerShdw>
                </a:effectLst>
                <a:latin typeface="Monotype Corsiva" pitchFamily="66" charset="0"/>
                <a:cs typeface="Times New Roman" pitchFamily="18" charset="0"/>
              </a:rPr>
              <a:t>Product gallery page </a:t>
            </a:r>
          </a:p>
        </p:txBody>
      </p:sp>
      <p:sp>
        <p:nvSpPr>
          <p:cNvPr id="23557" name="Text Box 13"/>
          <p:cNvSpPr txBox="1">
            <a:spLocks noChangeArrowheads="1"/>
          </p:cNvSpPr>
          <p:nvPr/>
        </p:nvSpPr>
        <p:spPr bwMode="auto">
          <a:xfrm>
            <a:off x="381000" y="2514600"/>
            <a:ext cx="2895600" cy="304800"/>
          </a:xfrm>
          <a:prstGeom prst="rect">
            <a:avLst/>
          </a:prstGeom>
          <a:noFill/>
          <a:ln w="9525">
            <a:noFill/>
            <a:miter lim="800000"/>
            <a:headEnd/>
            <a:tailEnd/>
          </a:ln>
        </p:spPr>
        <p:txBody>
          <a:bodyPr>
            <a:spAutoFit/>
          </a:bodyPr>
          <a:lstStyle/>
          <a:p>
            <a:pPr algn="l">
              <a:spcBef>
                <a:spcPct val="50000"/>
              </a:spcBef>
            </a:pPr>
            <a:r>
              <a:rPr lang="en-US" sz="1400" b="1" i="1" u="sng">
                <a:latin typeface="Charlemagne Std" pitchFamily="50" charset="0"/>
              </a:rPr>
              <a:t> </a:t>
            </a:r>
          </a:p>
        </p:txBody>
      </p:sp>
      <p:pic>
        <p:nvPicPr>
          <p:cNvPr id="7" name="Picture 6"/>
          <p:cNvPicPr/>
          <p:nvPr/>
        </p:nvPicPr>
        <p:blipFill>
          <a:blip r:embed="rId3"/>
          <a:srcRect/>
          <a:stretch>
            <a:fillRect/>
          </a:stretch>
        </p:blipFill>
        <p:spPr bwMode="auto">
          <a:xfrm>
            <a:off x="1828800" y="1600200"/>
            <a:ext cx="6477000" cy="5029200"/>
          </a:xfrm>
          <a:prstGeom prst="rect">
            <a:avLst/>
          </a:prstGeom>
          <a:noFill/>
          <a:ln w="9525">
            <a:noFill/>
            <a:miter lim="800000"/>
            <a:headEnd/>
            <a:tailEnd/>
          </a:ln>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8453"/>
                                        </p:tgtEl>
                                        <p:attrNameLst>
                                          <p:attrName>style.visibility</p:attrName>
                                        </p:attrNameLst>
                                      </p:cBhvr>
                                      <p:to>
                                        <p:strVal val="visible"/>
                                      </p:to>
                                    </p:set>
                                    <p:animEffect transition="in" filter="checkerboard(across)">
                                      <p:cBhvr>
                                        <p:cTn id="7" dur="500"/>
                                        <p:tgtEl>
                                          <p:spTgt spid="18453"/>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9" name="Text Box 13"/>
          <p:cNvSpPr txBox="1">
            <a:spLocks noChangeArrowheads="1"/>
          </p:cNvSpPr>
          <p:nvPr/>
        </p:nvSpPr>
        <p:spPr bwMode="auto">
          <a:xfrm>
            <a:off x="457200" y="739775"/>
            <a:ext cx="7543800" cy="708025"/>
          </a:xfrm>
          <a:prstGeom prst="rect">
            <a:avLst/>
          </a:prstGeom>
          <a:noFill/>
          <a:ln w="9525">
            <a:noFill/>
            <a:miter lim="800000"/>
            <a:headEnd/>
            <a:tailEnd/>
          </a:ln>
        </p:spPr>
        <p:txBody>
          <a:bodyPr>
            <a:spAutoFit/>
          </a:bodyPr>
          <a:lstStyle/>
          <a:p>
            <a:pPr algn="l">
              <a:spcBef>
                <a:spcPct val="50000"/>
              </a:spcBef>
            </a:pPr>
            <a:r>
              <a:rPr lang="en-US" sz="4000" b="1" i="1" u="sng" dirty="0">
                <a:latin typeface="Monotype Corsiva" pitchFamily="66" charset="0"/>
                <a:cs typeface="Times New Roman" pitchFamily="18" charset="0"/>
              </a:rPr>
              <a:t>Customer </a:t>
            </a:r>
            <a:r>
              <a:rPr lang="en-US" sz="4000" b="1" i="1" u="sng" dirty="0" smtClean="0">
                <a:latin typeface="Monotype Corsiva" pitchFamily="66" charset="0"/>
                <a:cs typeface="Times New Roman" pitchFamily="18" charset="0"/>
              </a:rPr>
              <a:t>registration page</a:t>
            </a:r>
            <a:endParaRPr lang="en-US" sz="4000" b="1" i="1" u="sng" dirty="0">
              <a:latin typeface="Monotype Corsiva" pitchFamily="66" charset="0"/>
              <a:cs typeface="Times New Roman" pitchFamily="18" charset="0"/>
            </a:endParaRPr>
          </a:p>
        </p:txBody>
      </p:sp>
      <p:pic>
        <p:nvPicPr>
          <p:cNvPr id="4" name="Picture 3"/>
          <p:cNvPicPr/>
          <p:nvPr/>
        </p:nvPicPr>
        <p:blipFill>
          <a:blip r:embed="rId3"/>
          <a:srcRect/>
          <a:stretch>
            <a:fillRect/>
          </a:stretch>
        </p:blipFill>
        <p:spPr bwMode="auto">
          <a:xfrm>
            <a:off x="1981200" y="1524000"/>
            <a:ext cx="6477000" cy="5105400"/>
          </a:xfrm>
          <a:prstGeom prst="rect">
            <a:avLst/>
          </a:prstGeom>
          <a:noFill/>
          <a:ln w="9525">
            <a:noFill/>
            <a:miter lim="800000"/>
            <a:headEnd/>
            <a:tailEnd/>
          </a:ln>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9469"/>
                                        </p:tgtEl>
                                        <p:attrNameLst>
                                          <p:attrName>style.visibility</p:attrName>
                                        </p:attrNameLst>
                                      </p:cBhvr>
                                      <p:to>
                                        <p:strVal val="visible"/>
                                      </p:to>
                                    </p:set>
                                    <p:animEffect transition="in" filter="checkerboard(across)">
                                      <p:cBhvr>
                                        <p:cTn id="7" dur="500"/>
                                        <p:tgtEl>
                                          <p:spTgt spid="19469"/>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ext Box 7"/>
          <p:cNvSpPr txBox="1">
            <a:spLocks noChangeArrowheads="1"/>
          </p:cNvSpPr>
          <p:nvPr/>
        </p:nvSpPr>
        <p:spPr bwMode="auto">
          <a:xfrm>
            <a:off x="533400" y="739775"/>
            <a:ext cx="6477000" cy="708025"/>
          </a:xfrm>
          <a:prstGeom prst="rect">
            <a:avLst/>
          </a:prstGeom>
          <a:noFill/>
          <a:ln w="9525">
            <a:noFill/>
            <a:miter lim="800000"/>
            <a:headEnd/>
            <a:tailEnd/>
          </a:ln>
        </p:spPr>
        <p:txBody>
          <a:bodyPr>
            <a:spAutoFit/>
          </a:bodyPr>
          <a:lstStyle/>
          <a:p>
            <a:pPr algn="l">
              <a:spcBef>
                <a:spcPct val="50000"/>
              </a:spcBef>
            </a:pPr>
            <a:r>
              <a:rPr lang="en-US" sz="4000" b="1" i="1" u="sng">
                <a:latin typeface="Monotype Corsiva" pitchFamily="66" charset="0"/>
              </a:rPr>
              <a:t>Customer login page</a:t>
            </a:r>
          </a:p>
        </p:txBody>
      </p:sp>
      <p:sp>
        <p:nvSpPr>
          <p:cNvPr id="25603" name="Rectangle 9"/>
          <p:cNvSpPr>
            <a:spLocks noChangeArrowheads="1"/>
          </p:cNvSpPr>
          <p:nvPr/>
        </p:nvSpPr>
        <p:spPr bwMode="auto">
          <a:xfrm>
            <a:off x="685800" y="1447800"/>
            <a:ext cx="466725" cy="519113"/>
          </a:xfrm>
          <a:prstGeom prst="rect">
            <a:avLst/>
          </a:prstGeom>
          <a:noFill/>
          <a:ln w="9525">
            <a:noFill/>
            <a:miter lim="800000"/>
            <a:headEnd/>
            <a:tailEnd/>
          </a:ln>
        </p:spPr>
        <p:txBody>
          <a:bodyPr wrap="none">
            <a:spAutoFit/>
          </a:bodyPr>
          <a:lstStyle/>
          <a:p>
            <a:pPr>
              <a:spcBef>
                <a:spcPct val="50000"/>
              </a:spcBef>
              <a:buFont typeface="Wingdings" pitchFamily="2" charset="2"/>
              <a:buChar char="Ø"/>
            </a:pPr>
            <a:endParaRPr lang="en-US" i="1"/>
          </a:p>
        </p:txBody>
      </p:sp>
      <p:pic>
        <p:nvPicPr>
          <p:cNvPr id="5" name="Picture 4"/>
          <p:cNvPicPr/>
          <p:nvPr/>
        </p:nvPicPr>
        <p:blipFill>
          <a:blip r:embed="rId3"/>
          <a:srcRect/>
          <a:stretch>
            <a:fillRect/>
          </a:stretch>
        </p:blipFill>
        <p:spPr bwMode="auto">
          <a:xfrm>
            <a:off x="1981200" y="1524000"/>
            <a:ext cx="6324600" cy="5043689"/>
          </a:xfrm>
          <a:prstGeom prst="rect">
            <a:avLst/>
          </a:prstGeom>
          <a:noFill/>
          <a:ln w="9525">
            <a:noFill/>
            <a:miter lim="800000"/>
            <a:headEnd/>
            <a:tailEnd/>
          </a:ln>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checkerboard(across)">
                                      <p:cBhvr>
                                        <p:cTn id="7" dur="500"/>
                                        <p:tgtEl>
                                          <p:spTgt spid="20487"/>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9" name="Text Box 15"/>
          <p:cNvSpPr txBox="1">
            <a:spLocks noChangeArrowheads="1"/>
          </p:cNvSpPr>
          <p:nvPr/>
        </p:nvSpPr>
        <p:spPr bwMode="auto">
          <a:xfrm>
            <a:off x="533400" y="815975"/>
            <a:ext cx="5486400" cy="708025"/>
          </a:xfrm>
          <a:prstGeom prst="rect">
            <a:avLst/>
          </a:prstGeom>
          <a:noFill/>
          <a:ln w="9525">
            <a:noFill/>
            <a:miter lim="800000"/>
            <a:headEnd/>
            <a:tailEnd/>
          </a:ln>
        </p:spPr>
        <p:txBody>
          <a:bodyPr>
            <a:spAutoFit/>
          </a:bodyPr>
          <a:lstStyle/>
          <a:p>
            <a:pPr algn="l">
              <a:spcBef>
                <a:spcPct val="50000"/>
              </a:spcBef>
            </a:pPr>
            <a:r>
              <a:rPr lang="en-US" sz="4000" b="1" i="1" u="sng" dirty="0">
                <a:latin typeface="Monotype Corsiva" pitchFamily="66" charset="0"/>
                <a:cs typeface="Times New Roman" pitchFamily="18" charset="0"/>
              </a:rPr>
              <a:t>Products add to </a:t>
            </a:r>
            <a:r>
              <a:rPr lang="en-US" sz="4000" b="1" i="1" u="sng" dirty="0" smtClean="0">
                <a:latin typeface="Monotype Corsiva" pitchFamily="66" charset="0"/>
                <a:cs typeface="Times New Roman" pitchFamily="18" charset="0"/>
              </a:rPr>
              <a:t>cart page</a:t>
            </a:r>
            <a:endParaRPr lang="en-US" sz="4000" b="1" i="1" u="sng" dirty="0">
              <a:latin typeface="Monotype Corsiva" pitchFamily="66" charset="0"/>
              <a:cs typeface="Times New Roman" pitchFamily="18" charset="0"/>
            </a:endParaRPr>
          </a:p>
        </p:txBody>
      </p:sp>
      <p:pic>
        <p:nvPicPr>
          <p:cNvPr id="4" name="Picture 3"/>
          <p:cNvPicPr/>
          <p:nvPr/>
        </p:nvPicPr>
        <p:blipFill>
          <a:blip r:embed="rId3"/>
          <a:srcRect/>
          <a:stretch>
            <a:fillRect/>
          </a:stretch>
        </p:blipFill>
        <p:spPr bwMode="auto">
          <a:xfrm>
            <a:off x="2133600" y="1524000"/>
            <a:ext cx="6324600" cy="5089685"/>
          </a:xfrm>
          <a:prstGeom prst="rect">
            <a:avLst/>
          </a:prstGeom>
          <a:noFill/>
          <a:ln w="9525">
            <a:noFill/>
            <a:miter lim="800000"/>
            <a:headEnd/>
            <a:tailEnd/>
          </a:ln>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1519"/>
                                        </p:tgtEl>
                                        <p:attrNameLst>
                                          <p:attrName>style.visibility</p:attrName>
                                        </p:attrNameLst>
                                      </p:cBhvr>
                                      <p:to>
                                        <p:strVal val="visible"/>
                                      </p:to>
                                    </p:set>
                                    <p:animEffect transition="in" filter="checkerboard(across)">
                                      <p:cBhvr>
                                        <p:cTn id="7" dur="500"/>
                                        <p:tgtEl>
                                          <p:spTgt spid="21519"/>
                                        </p:tgtEl>
                                      </p:cBhvr>
                                    </p:animEffect>
                                  </p:childTnLst>
                                </p:cTn>
                              </p:par>
                              <p:par>
                                <p:cTn id="8" presetID="55"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0.70"/>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0" name="Text Box 14"/>
          <p:cNvSpPr txBox="1">
            <a:spLocks noChangeArrowheads="1"/>
          </p:cNvSpPr>
          <p:nvPr/>
        </p:nvSpPr>
        <p:spPr bwMode="auto">
          <a:xfrm>
            <a:off x="457200" y="968375"/>
            <a:ext cx="4343400" cy="708025"/>
          </a:xfrm>
          <a:prstGeom prst="rect">
            <a:avLst/>
          </a:prstGeom>
          <a:noFill/>
          <a:ln w="9525">
            <a:noFill/>
            <a:miter lim="800000"/>
            <a:headEnd/>
            <a:tailEnd/>
          </a:ln>
        </p:spPr>
        <p:txBody>
          <a:bodyPr>
            <a:spAutoFit/>
          </a:bodyPr>
          <a:lstStyle/>
          <a:p>
            <a:pPr algn="l">
              <a:spcBef>
                <a:spcPct val="50000"/>
              </a:spcBef>
            </a:pPr>
            <a:r>
              <a:rPr lang="en-US" sz="4000" b="1" i="1" u="sng">
                <a:latin typeface="Monotype Corsiva" pitchFamily="66" charset="0"/>
                <a:cs typeface="Times New Roman" pitchFamily="18" charset="0"/>
              </a:rPr>
              <a:t>Admin login page</a:t>
            </a:r>
          </a:p>
        </p:txBody>
      </p:sp>
      <p:pic>
        <p:nvPicPr>
          <p:cNvPr id="27651" name="Picture 4"/>
          <p:cNvPicPr>
            <a:picLocks noChangeAspect="1" noChangeArrowheads="1"/>
          </p:cNvPicPr>
          <p:nvPr/>
        </p:nvPicPr>
        <p:blipFill>
          <a:blip r:embed="rId3"/>
          <a:srcRect/>
          <a:stretch>
            <a:fillRect/>
          </a:stretch>
        </p:blipFill>
        <p:spPr bwMode="auto">
          <a:xfrm>
            <a:off x="1981200" y="2057400"/>
            <a:ext cx="6400800" cy="4343400"/>
          </a:xfrm>
          <a:prstGeom prst="rect">
            <a:avLst/>
          </a:prstGeom>
          <a:noFill/>
          <a:ln w="9525">
            <a:noFill/>
            <a:miter lim="800000"/>
            <a:headEnd/>
            <a:tailEnd/>
          </a:ln>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4590"/>
                                        </p:tgtEl>
                                        <p:attrNameLst>
                                          <p:attrName>style.visibility</p:attrName>
                                        </p:attrNameLst>
                                      </p:cBhvr>
                                      <p:to>
                                        <p:strVal val="visible"/>
                                      </p:to>
                                    </p:set>
                                    <p:animEffect transition="in" filter="checkerboard(across)">
                                      <p:cBhvr>
                                        <p:cTn id="7" dur="500"/>
                                        <p:tgtEl>
                                          <p:spTgt spid="24590"/>
                                        </p:tgtEl>
                                      </p:cBhvr>
                                    </p:animEffect>
                                  </p:childTnLst>
                                </p:cTn>
                              </p:par>
                              <p:par>
                                <p:cTn id="8" presetID="8" presetClass="entr" presetSubtype="16" fill="hold" nodeType="withEffect">
                                  <p:stCondLst>
                                    <p:cond delay="0"/>
                                  </p:stCondLst>
                                  <p:childTnLst>
                                    <p:set>
                                      <p:cBhvr>
                                        <p:cTn id="9" dur="1" fill="hold">
                                          <p:stCondLst>
                                            <p:cond delay="0"/>
                                          </p:stCondLst>
                                        </p:cTn>
                                        <p:tgtEl>
                                          <p:spTgt spid="27651"/>
                                        </p:tgtEl>
                                        <p:attrNameLst>
                                          <p:attrName>style.visibility</p:attrName>
                                        </p:attrNameLst>
                                      </p:cBhvr>
                                      <p:to>
                                        <p:strVal val="visible"/>
                                      </p:to>
                                    </p:set>
                                    <p:animEffect transition="in" filter="diamond(in)">
                                      <p:cBhvr>
                                        <p:cTn id="10" dur="20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90600"/>
            <a:ext cx="4800600" cy="914400"/>
          </a:xfrm>
        </p:spPr>
        <p:txBody>
          <a:bodyPr anchor="t">
            <a:normAutofit/>
          </a:bodyPr>
          <a:lstStyle/>
          <a:p>
            <a:pPr fontAlgn="auto">
              <a:spcAft>
                <a:spcPts val="0"/>
              </a:spcAft>
              <a:defRPr/>
            </a:pPr>
            <a:r>
              <a:rPr lang="en-US" sz="4000" b="1" i="1" dirty="0" smtClean="0">
                <a:solidFill>
                  <a:schemeClr val="bg1"/>
                </a:solidFill>
                <a:effectLst>
                  <a:outerShdw blurRad="38100" dist="38100" dir="2700000" algn="tl">
                    <a:srgbClr val="000000">
                      <a:alpha val="43137"/>
                    </a:srgbClr>
                  </a:outerShdw>
                </a:effectLst>
                <a:latin typeface="Monotype Corsiva" pitchFamily="66" charset="0"/>
              </a:rPr>
              <a:t>   </a:t>
            </a:r>
            <a:r>
              <a:rPr lang="en-US" sz="4000" b="1" i="1" u="sng" dirty="0" smtClean="0">
                <a:solidFill>
                  <a:schemeClr val="tx1"/>
                </a:solidFill>
                <a:effectLst>
                  <a:outerShdw blurRad="38100" dist="38100" dir="2700000" algn="tl">
                    <a:srgbClr val="000000">
                      <a:alpha val="43137"/>
                    </a:srgbClr>
                  </a:outerShdw>
                </a:effectLst>
                <a:latin typeface="Monotype Corsiva" pitchFamily="66" charset="0"/>
              </a:rPr>
              <a:t>Submitted by : </a:t>
            </a:r>
          </a:p>
        </p:txBody>
      </p:sp>
      <p:sp>
        <p:nvSpPr>
          <p:cNvPr id="5124" name="Text Box 9"/>
          <p:cNvSpPr txBox="1">
            <a:spLocks noChangeArrowheads="1"/>
          </p:cNvSpPr>
          <p:nvPr/>
        </p:nvSpPr>
        <p:spPr bwMode="auto">
          <a:xfrm>
            <a:off x="533400" y="4114800"/>
            <a:ext cx="5257800" cy="701675"/>
          </a:xfrm>
          <a:prstGeom prst="rect">
            <a:avLst/>
          </a:prstGeom>
          <a:noFill/>
          <a:ln w="9525">
            <a:noFill/>
            <a:miter lim="800000"/>
            <a:headEnd/>
            <a:tailEnd/>
          </a:ln>
        </p:spPr>
        <p:txBody>
          <a:bodyPr>
            <a:spAutoFit/>
          </a:bodyPr>
          <a:lstStyle/>
          <a:p>
            <a:pPr algn="l">
              <a:spcBef>
                <a:spcPct val="50000"/>
              </a:spcBef>
              <a:defRPr/>
            </a:pPr>
            <a:r>
              <a:rPr lang="en-US" sz="4000" b="1" i="1" u="sng" dirty="0">
                <a:effectLst>
                  <a:outerShdw blurRad="38100" dist="38100" dir="2700000" algn="tl">
                    <a:srgbClr val="000000">
                      <a:alpha val="43137"/>
                    </a:srgbClr>
                  </a:outerShdw>
                </a:effectLst>
                <a:latin typeface="Monotype Corsiva" pitchFamily="66" charset="0"/>
              </a:rPr>
              <a:t>Project guide by:</a:t>
            </a:r>
          </a:p>
        </p:txBody>
      </p:sp>
      <p:sp>
        <p:nvSpPr>
          <p:cNvPr id="6154" name="Text Box 10"/>
          <p:cNvSpPr txBox="1">
            <a:spLocks noChangeArrowheads="1"/>
          </p:cNvSpPr>
          <p:nvPr/>
        </p:nvSpPr>
        <p:spPr bwMode="auto">
          <a:xfrm>
            <a:off x="990600" y="5119688"/>
            <a:ext cx="5257800" cy="1169551"/>
          </a:xfrm>
          <a:prstGeom prst="rect">
            <a:avLst/>
          </a:prstGeom>
          <a:noFill/>
          <a:ln w="9525">
            <a:noFill/>
            <a:miter lim="800000"/>
            <a:headEnd/>
            <a:tailEnd/>
          </a:ln>
          <a:effectLst/>
        </p:spPr>
        <p:txBody>
          <a:bodyPr>
            <a:spAutoFit/>
          </a:bodyPr>
          <a:lstStyle/>
          <a:p>
            <a:pPr algn="l">
              <a:spcBef>
                <a:spcPct val="50000"/>
              </a:spcBef>
              <a:defRPr/>
            </a:pPr>
            <a:r>
              <a:rPr lang="en-US" dirty="0">
                <a:effectLst>
                  <a:outerShdw blurRad="38100" dist="38100" dir="2700000" algn="tl">
                    <a:srgbClr val="C0C0C0"/>
                  </a:outerShdw>
                </a:effectLst>
                <a:latin typeface="Times New Roman" pitchFamily="18" charset="0"/>
                <a:cs typeface="Times New Roman" pitchFamily="18" charset="0"/>
              </a:rPr>
              <a:t>       </a:t>
            </a:r>
            <a:r>
              <a:rPr lang="en-US" b="1" dirty="0">
                <a:latin typeface="Times New Roman" pitchFamily="18" charset="0"/>
                <a:cs typeface="Times New Roman" pitchFamily="18" charset="0"/>
              </a:rPr>
              <a:t>Mr. </a:t>
            </a:r>
            <a:r>
              <a:rPr lang="en-US" b="1" dirty="0" err="1" smtClean="0">
                <a:ln w="50800"/>
                <a:latin typeface="Times New Roman" pitchFamily="18" charset="0"/>
                <a:cs typeface="Times New Roman" pitchFamily="18" charset="0"/>
              </a:rPr>
              <a:t>Debojit</a:t>
            </a:r>
            <a:r>
              <a:rPr lang="en-US" b="1" dirty="0" smtClean="0">
                <a:ln w="50800"/>
                <a:latin typeface="Times New Roman" pitchFamily="18" charset="0"/>
                <a:cs typeface="Times New Roman" pitchFamily="18" charset="0"/>
              </a:rPr>
              <a:t> </a:t>
            </a:r>
            <a:r>
              <a:rPr lang="en-US" b="1" dirty="0" err="1" smtClean="0">
                <a:ln w="50800"/>
                <a:latin typeface="Times New Roman" pitchFamily="18" charset="0"/>
                <a:cs typeface="Times New Roman" pitchFamily="18" charset="0"/>
              </a:rPr>
              <a:t>Sen</a:t>
            </a:r>
            <a:r>
              <a:rPr lang="en-US" b="1" smtClean="0">
                <a:ln w="50800"/>
                <a:latin typeface="Times New Roman" pitchFamily="18" charset="0"/>
                <a:cs typeface="Times New Roman" pitchFamily="18" charset="0"/>
              </a:rPr>
              <a:t> Sharma</a:t>
            </a:r>
            <a:endParaRPr lang="en-US" b="1" dirty="0" smtClean="0">
              <a:ln w="50800"/>
              <a:latin typeface="Times New Roman" pitchFamily="18" charset="0"/>
              <a:cs typeface="Times New Roman" pitchFamily="18" charset="0"/>
            </a:endParaRPr>
          </a:p>
          <a:p>
            <a:pPr algn="l">
              <a:spcBef>
                <a:spcPct val="50000"/>
              </a:spcBef>
              <a:defRPr/>
            </a:pPr>
            <a:endParaRPr lang="en-US" b="1" dirty="0">
              <a:latin typeface="Times New Roman" pitchFamily="18" charset="0"/>
              <a:cs typeface="Times New Roman" pitchFamily="18" charset="0"/>
            </a:endParaRPr>
          </a:p>
        </p:txBody>
      </p:sp>
      <p:sp>
        <p:nvSpPr>
          <p:cNvPr id="6" name="Rectangle 5"/>
          <p:cNvSpPr/>
          <p:nvPr/>
        </p:nvSpPr>
        <p:spPr>
          <a:xfrm>
            <a:off x="533400" y="1905000"/>
            <a:ext cx="8382000" cy="1077218"/>
          </a:xfrm>
          <a:prstGeom prst="rect">
            <a:avLst/>
          </a:prstGeom>
          <a:noFill/>
        </p:spPr>
        <p:txBody>
          <a:bodyPr wrap="square">
            <a:spAutoFit/>
            <a:scene3d>
              <a:camera prst="orthographicFront"/>
              <a:lightRig rig="balanced" dir="t">
                <a:rot lat="0" lon="0" rev="2100000"/>
              </a:lightRig>
            </a:scene3d>
            <a:sp3d extrusionH="57150" prstMaterial="metal">
              <a:bevelT w="38100" h="25400"/>
              <a:contourClr>
                <a:schemeClr val="bg2"/>
              </a:contourClr>
            </a:sp3d>
          </a:bodyPr>
          <a:lstStyle/>
          <a:p>
            <a:pPr algn="l">
              <a:defRPr/>
            </a:pPr>
            <a:r>
              <a:rPr lang="en-US" sz="3200" b="1" dirty="0" err="1" smtClean="0">
                <a:ln w="50800"/>
                <a:latin typeface="Times New Roman" pitchFamily="18" charset="0"/>
                <a:cs typeface="Times New Roman" pitchFamily="18" charset="0"/>
              </a:rPr>
              <a:t>Nilanjan</a:t>
            </a:r>
            <a:r>
              <a:rPr lang="en-US" sz="3200" b="1" dirty="0" smtClean="0">
                <a:ln w="50800"/>
                <a:latin typeface="Times New Roman" pitchFamily="18" charset="0"/>
                <a:cs typeface="Times New Roman" pitchFamily="18" charset="0"/>
              </a:rPr>
              <a:t> </a:t>
            </a:r>
            <a:r>
              <a:rPr lang="en-US" sz="3200" b="1" dirty="0" err="1" smtClean="0">
                <a:ln w="50800"/>
                <a:latin typeface="Times New Roman" pitchFamily="18" charset="0"/>
                <a:cs typeface="Times New Roman" pitchFamily="18" charset="0"/>
              </a:rPr>
              <a:t>Chakraborty</a:t>
            </a:r>
            <a:r>
              <a:rPr lang="en-US" sz="3200" b="1" dirty="0" smtClean="0">
                <a:ln w="50800"/>
                <a:latin typeface="Times New Roman" pitchFamily="18" charset="0"/>
                <a:cs typeface="Times New Roman" pitchFamily="18" charset="0"/>
              </a:rPr>
              <a:t>, </a:t>
            </a:r>
            <a:r>
              <a:rPr lang="en-US" sz="3200" b="1" dirty="0" err="1" smtClean="0">
                <a:ln w="50800"/>
                <a:latin typeface="Times New Roman" pitchFamily="18" charset="0"/>
                <a:cs typeface="Times New Roman" pitchFamily="18" charset="0"/>
              </a:rPr>
              <a:t>Sourav</a:t>
            </a:r>
            <a:r>
              <a:rPr lang="en-US" sz="3200" b="1" dirty="0" smtClean="0">
                <a:ln w="50800"/>
                <a:latin typeface="Times New Roman" pitchFamily="18" charset="0"/>
                <a:cs typeface="Times New Roman" pitchFamily="18" charset="0"/>
              </a:rPr>
              <a:t> Jana &amp; </a:t>
            </a:r>
            <a:r>
              <a:rPr lang="en-US" sz="3200" b="1" dirty="0" err="1" smtClean="0">
                <a:ln w="50800"/>
                <a:latin typeface="Times New Roman" pitchFamily="18" charset="0"/>
                <a:cs typeface="Times New Roman" pitchFamily="18" charset="0"/>
              </a:rPr>
              <a:t>Subhankar</a:t>
            </a:r>
            <a:r>
              <a:rPr lang="en-US" sz="3200" b="1" dirty="0" smtClean="0">
                <a:ln w="50800"/>
                <a:latin typeface="Times New Roman" pitchFamily="18" charset="0"/>
                <a:cs typeface="Times New Roman" pitchFamily="18" charset="0"/>
              </a:rPr>
              <a:t> </a:t>
            </a:r>
            <a:r>
              <a:rPr lang="en-US" sz="3200" b="1" dirty="0" err="1" smtClean="0">
                <a:ln w="50800"/>
                <a:latin typeface="Times New Roman" pitchFamily="18" charset="0"/>
                <a:cs typeface="Times New Roman" pitchFamily="18" charset="0"/>
              </a:rPr>
              <a:t>Mallik</a:t>
            </a:r>
            <a:endParaRPr lang="en-US" sz="3200" b="1" dirty="0">
              <a:ln w="50800"/>
              <a:latin typeface="Times New Roman" pitchFamily="18" charset="0"/>
              <a:cs typeface="Times New Roman" pitchFamily="18" charset="0"/>
            </a:endParaRP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blinds(horizontal)">
                                      <p:cBhvr>
                                        <p:cTn id="10" dur="500"/>
                                        <p:tgtEl>
                                          <p:spTgt spid="5124"/>
                                        </p:tgtEl>
                                      </p:cBhvr>
                                    </p:animEffect>
                                  </p:childTnLst>
                                </p:cTn>
                              </p:par>
                              <p:par>
                                <p:cTn id="11" presetID="5"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154"/>
                                        </p:tgtEl>
                                        <p:attrNameLst>
                                          <p:attrName>style.visibility</p:attrName>
                                        </p:attrNameLst>
                                      </p:cBhvr>
                                      <p:to>
                                        <p:strVal val="visible"/>
                                      </p:to>
                                    </p:set>
                                    <p:animEffect transition="in" filter="checkerboard(across)">
                                      <p:cBhvr>
                                        <p:cTn id="16"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24" grpId="0"/>
      <p:bldP spid="615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3" name="Text Box 13"/>
          <p:cNvSpPr txBox="1">
            <a:spLocks noChangeArrowheads="1"/>
          </p:cNvSpPr>
          <p:nvPr/>
        </p:nvSpPr>
        <p:spPr bwMode="auto">
          <a:xfrm>
            <a:off x="381000" y="815975"/>
            <a:ext cx="3505200" cy="708025"/>
          </a:xfrm>
          <a:prstGeom prst="rect">
            <a:avLst/>
          </a:prstGeom>
          <a:noFill/>
          <a:ln w="9525">
            <a:noFill/>
            <a:miter lim="800000"/>
            <a:headEnd/>
            <a:tailEnd/>
          </a:ln>
        </p:spPr>
        <p:txBody>
          <a:bodyPr>
            <a:spAutoFit/>
          </a:bodyPr>
          <a:lstStyle/>
          <a:p>
            <a:pPr algn="l">
              <a:spcBef>
                <a:spcPct val="50000"/>
              </a:spcBef>
            </a:pPr>
            <a:r>
              <a:rPr lang="en-US" sz="4000" b="1" i="1" u="sng">
                <a:latin typeface="Monotype Corsiva" pitchFamily="66" charset="0"/>
                <a:cs typeface="Times New Roman" pitchFamily="18" charset="0"/>
              </a:rPr>
              <a:t>Admin page</a:t>
            </a:r>
          </a:p>
        </p:txBody>
      </p:sp>
      <p:pic>
        <p:nvPicPr>
          <p:cNvPr id="4" name="Picture 3"/>
          <p:cNvPicPr/>
          <p:nvPr/>
        </p:nvPicPr>
        <p:blipFill>
          <a:blip r:embed="rId3"/>
          <a:srcRect/>
          <a:stretch>
            <a:fillRect/>
          </a:stretch>
        </p:blipFill>
        <p:spPr bwMode="auto">
          <a:xfrm>
            <a:off x="1676400" y="1828800"/>
            <a:ext cx="6629400" cy="4114800"/>
          </a:xfrm>
          <a:prstGeom prst="rect">
            <a:avLst/>
          </a:prstGeom>
          <a:noFill/>
          <a:ln w="9525">
            <a:noFill/>
            <a:miter lim="800000"/>
            <a:headEnd/>
            <a:tailEnd/>
          </a:ln>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5613"/>
                                        </p:tgtEl>
                                        <p:attrNameLst>
                                          <p:attrName>style.visibility</p:attrName>
                                        </p:attrNameLst>
                                      </p:cBhvr>
                                      <p:to>
                                        <p:strVal val="visible"/>
                                      </p:to>
                                    </p:set>
                                    <p:animEffect transition="in" filter="checkerboard(across)">
                                      <p:cBhvr>
                                        <p:cTn id="7" dur="500"/>
                                        <p:tgtEl>
                                          <p:spTgt spid="25613"/>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4" name="Text Box 10"/>
          <p:cNvSpPr txBox="1">
            <a:spLocks noChangeArrowheads="1"/>
          </p:cNvSpPr>
          <p:nvPr/>
        </p:nvSpPr>
        <p:spPr bwMode="auto">
          <a:xfrm>
            <a:off x="457200" y="739775"/>
            <a:ext cx="4572000" cy="707886"/>
          </a:xfrm>
          <a:prstGeom prst="rect">
            <a:avLst/>
          </a:prstGeom>
          <a:noFill/>
          <a:ln w="9525">
            <a:noFill/>
            <a:miter lim="800000"/>
            <a:headEnd/>
            <a:tailEnd/>
          </a:ln>
        </p:spPr>
        <p:txBody>
          <a:bodyPr wrap="square">
            <a:spAutoFit/>
          </a:bodyPr>
          <a:lstStyle/>
          <a:p>
            <a:pPr algn="l">
              <a:spcBef>
                <a:spcPct val="50000"/>
              </a:spcBef>
            </a:pPr>
            <a:r>
              <a:rPr lang="en-US" sz="4000" b="1" i="1" u="sng" dirty="0">
                <a:latin typeface="Monotype Corsiva" pitchFamily="66" charset="0"/>
                <a:cs typeface="Times New Roman" pitchFamily="18" charset="0"/>
              </a:rPr>
              <a:t>Add </a:t>
            </a:r>
            <a:r>
              <a:rPr lang="en-US" sz="4000" b="1" i="1" u="sng" dirty="0" smtClean="0">
                <a:latin typeface="Monotype Corsiva" pitchFamily="66" charset="0"/>
                <a:cs typeface="Times New Roman" pitchFamily="18" charset="0"/>
              </a:rPr>
              <a:t>products page</a:t>
            </a:r>
            <a:r>
              <a:rPr lang="en-US" sz="4000" b="1" i="1" u="sng" dirty="0" smtClean="0">
                <a:solidFill>
                  <a:schemeClr val="bg1"/>
                </a:solidFill>
                <a:latin typeface="Monotype Corsiva" pitchFamily="66" charset="0"/>
                <a:cs typeface="Times New Roman" pitchFamily="18" charset="0"/>
              </a:rPr>
              <a:t>e</a:t>
            </a:r>
            <a:endParaRPr lang="en-US" sz="4000" b="1" i="1" u="sng" dirty="0">
              <a:solidFill>
                <a:schemeClr val="bg1"/>
              </a:solidFill>
              <a:latin typeface="Monotype Corsiva" pitchFamily="66" charset="0"/>
              <a:cs typeface="Times New Roman" pitchFamily="18" charset="0"/>
            </a:endParaRPr>
          </a:p>
        </p:txBody>
      </p:sp>
      <p:pic>
        <p:nvPicPr>
          <p:cNvPr id="4" name="Picture 3"/>
          <p:cNvPicPr/>
          <p:nvPr/>
        </p:nvPicPr>
        <p:blipFill>
          <a:blip r:embed="rId3"/>
          <a:srcRect/>
          <a:stretch>
            <a:fillRect/>
          </a:stretch>
        </p:blipFill>
        <p:spPr bwMode="auto">
          <a:xfrm>
            <a:off x="1828800" y="1447800"/>
            <a:ext cx="6629400" cy="5181600"/>
          </a:xfrm>
          <a:prstGeom prst="rect">
            <a:avLst/>
          </a:prstGeom>
          <a:noFill/>
          <a:ln w="9525">
            <a:noFill/>
            <a:miter lim="800000"/>
            <a:headEnd/>
            <a:tailEnd/>
          </a:ln>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6634"/>
                                        </p:tgtEl>
                                        <p:attrNameLst>
                                          <p:attrName>style.visibility</p:attrName>
                                        </p:attrNameLst>
                                      </p:cBhvr>
                                      <p:to>
                                        <p:strVal val="visible"/>
                                      </p:to>
                                    </p:set>
                                    <p:animEffect transition="in" filter="checkerboard(across)">
                                      <p:cBhvr>
                                        <p:cTn id="7" dur="500"/>
                                        <p:tgtEl>
                                          <p:spTgt spid="26634"/>
                                        </p:tgtEl>
                                      </p:cBhvr>
                                    </p:animEffect>
                                  </p:childTnLst>
                                </p:cTn>
                              </p:par>
                              <p:par>
                                <p:cTn id="8" presetID="55"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0.70"/>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Text Box 5"/>
          <p:cNvSpPr txBox="1">
            <a:spLocks noChangeArrowheads="1"/>
          </p:cNvSpPr>
          <p:nvPr/>
        </p:nvSpPr>
        <p:spPr bwMode="auto">
          <a:xfrm>
            <a:off x="533400" y="914400"/>
            <a:ext cx="3886200" cy="701675"/>
          </a:xfrm>
          <a:prstGeom prst="rect">
            <a:avLst/>
          </a:prstGeom>
          <a:noFill/>
          <a:ln w="9525">
            <a:noFill/>
            <a:miter lim="800000"/>
            <a:headEnd/>
            <a:tailEnd/>
          </a:ln>
        </p:spPr>
        <p:txBody>
          <a:bodyPr>
            <a:spAutoFit/>
          </a:bodyPr>
          <a:lstStyle/>
          <a:p>
            <a:pPr algn="l">
              <a:spcBef>
                <a:spcPct val="50000"/>
              </a:spcBef>
            </a:pPr>
            <a:r>
              <a:rPr lang="en-US" sz="4000" b="1" i="1" u="sng">
                <a:latin typeface="Monotype Corsiva" pitchFamily="66" charset="0"/>
              </a:rPr>
              <a:t>Limitation</a:t>
            </a:r>
          </a:p>
        </p:txBody>
      </p:sp>
      <p:sp>
        <p:nvSpPr>
          <p:cNvPr id="86022" name="Text Box 6"/>
          <p:cNvSpPr txBox="1">
            <a:spLocks noChangeArrowheads="1"/>
          </p:cNvSpPr>
          <p:nvPr/>
        </p:nvSpPr>
        <p:spPr bwMode="auto">
          <a:xfrm>
            <a:off x="381000" y="2438400"/>
            <a:ext cx="8077200" cy="457200"/>
          </a:xfrm>
          <a:prstGeom prst="rect">
            <a:avLst/>
          </a:prstGeom>
          <a:noFill/>
          <a:ln w="9525">
            <a:noFill/>
            <a:miter lim="800000"/>
            <a:headEnd/>
            <a:tailEnd/>
          </a:ln>
          <a:effectLst/>
        </p:spPr>
        <p:txBody>
          <a:bodyPr>
            <a:spAutoFit/>
          </a:bodyPr>
          <a:lstStyle/>
          <a:p>
            <a:pPr algn="l">
              <a:spcBef>
                <a:spcPct val="50000"/>
              </a:spcBef>
              <a:buFont typeface="Wingdings" pitchFamily="2" charset="2"/>
              <a:buChar char="v"/>
              <a:defRPr/>
            </a:pPr>
            <a:r>
              <a:rPr lang="en-US" sz="2400" b="1" i="1" dirty="0">
                <a:effectLst>
                  <a:outerShdw blurRad="38100" dist="38100" dir="2700000" algn="tl">
                    <a:srgbClr val="C0C0C0"/>
                  </a:outerShdw>
                </a:effectLst>
                <a:latin typeface="Book Antiqua" pitchFamily="18" charset="0"/>
              </a:rPr>
              <a:t>Admin cannot manage </a:t>
            </a:r>
            <a:r>
              <a:rPr lang="en-US" sz="2400" b="1" i="1" dirty="0" smtClean="0">
                <a:effectLst>
                  <a:outerShdw blurRad="38100" dist="38100" dir="2700000" algn="tl">
                    <a:srgbClr val="C0C0C0"/>
                  </a:outerShdw>
                </a:effectLst>
                <a:latin typeface="Book Antiqua" pitchFamily="18" charset="0"/>
              </a:rPr>
              <a:t>student details.</a:t>
            </a:r>
            <a:endParaRPr lang="en-US" sz="2400" b="1" i="1" dirty="0">
              <a:effectLst>
                <a:outerShdw blurRad="38100" dist="38100" dir="2700000" algn="tl">
                  <a:srgbClr val="C0C0C0"/>
                </a:outerShdw>
              </a:effectLst>
              <a:latin typeface="Book Antiqua" pitchFamily="18" charset="0"/>
            </a:endParaRPr>
          </a:p>
        </p:txBody>
      </p:sp>
      <p:sp>
        <p:nvSpPr>
          <p:cNvPr id="86024" name="Text Box 8"/>
          <p:cNvSpPr txBox="1">
            <a:spLocks noChangeArrowheads="1"/>
          </p:cNvSpPr>
          <p:nvPr/>
        </p:nvSpPr>
        <p:spPr bwMode="auto">
          <a:xfrm>
            <a:off x="457200" y="3200400"/>
            <a:ext cx="8077200" cy="461963"/>
          </a:xfrm>
          <a:prstGeom prst="rect">
            <a:avLst/>
          </a:prstGeom>
          <a:noFill/>
          <a:ln w="9525">
            <a:noFill/>
            <a:miter lim="800000"/>
            <a:headEnd/>
            <a:tailEnd/>
          </a:ln>
          <a:effectLst/>
        </p:spPr>
        <p:txBody>
          <a:bodyPr>
            <a:spAutoFit/>
          </a:bodyPr>
          <a:lstStyle/>
          <a:p>
            <a:pPr algn="l">
              <a:spcBef>
                <a:spcPct val="50000"/>
              </a:spcBef>
              <a:buFont typeface="Wingdings" pitchFamily="2" charset="2"/>
              <a:buChar char="v"/>
              <a:defRPr/>
            </a:pPr>
            <a:r>
              <a:rPr lang="en-US" sz="2400" b="1" i="1" dirty="0" smtClean="0">
                <a:effectLst>
                  <a:outerShdw blurRad="38100" dist="38100" dir="2700000" algn="tl">
                    <a:srgbClr val="C0C0C0"/>
                  </a:outerShdw>
                </a:effectLst>
                <a:latin typeface="Book Antiqua" pitchFamily="18" charset="0"/>
              </a:rPr>
              <a:t>Student cannot show own details.</a:t>
            </a:r>
            <a:endParaRPr lang="en-US" sz="2400" b="1" i="1" dirty="0">
              <a:effectLst>
                <a:outerShdw blurRad="38100" dist="38100" dir="2700000" algn="tl">
                  <a:srgbClr val="C0C0C0"/>
                </a:outerShdw>
              </a:effectLst>
              <a:latin typeface="Book Antiqua" pitchFamily="18" charset="0"/>
            </a:endParaRP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strips(downLeft)">
                                      <p:cBhvr>
                                        <p:cTn id="7" dur="2000"/>
                                        <p:tgtEl>
                                          <p:spTgt spid="86021"/>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86022">
                                            <p:txEl>
                                              <p:pRg st="0" end="0"/>
                                            </p:txEl>
                                          </p:spTgt>
                                        </p:tgtEl>
                                        <p:attrNameLst>
                                          <p:attrName>style.visibility</p:attrName>
                                        </p:attrNameLst>
                                      </p:cBhvr>
                                      <p:to>
                                        <p:strVal val="visible"/>
                                      </p:to>
                                    </p:set>
                                    <p:anim calcmode="lin" valueType="num">
                                      <p:cBhvr>
                                        <p:cTn id="10" dur="1000" fill="hold"/>
                                        <p:tgtEl>
                                          <p:spTgt spid="86022">
                                            <p:txEl>
                                              <p:pRg st="0" end="0"/>
                                            </p:txEl>
                                          </p:spTgt>
                                        </p:tgtEl>
                                        <p:attrNameLst>
                                          <p:attrName>ppt_w</p:attrName>
                                        </p:attrNameLst>
                                      </p:cBhvr>
                                      <p:tavLst>
                                        <p:tav tm="0">
                                          <p:val>
                                            <p:strVal val="#ppt_w+.3"/>
                                          </p:val>
                                        </p:tav>
                                        <p:tav tm="100000">
                                          <p:val>
                                            <p:strVal val="#ppt_w"/>
                                          </p:val>
                                        </p:tav>
                                      </p:tavLst>
                                    </p:anim>
                                    <p:anim calcmode="lin" valueType="num">
                                      <p:cBhvr>
                                        <p:cTn id="11" dur="1000" fill="hold"/>
                                        <p:tgtEl>
                                          <p:spTgt spid="86022">
                                            <p:txEl>
                                              <p:pRg st="0" end="0"/>
                                            </p:txEl>
                                          </p:spTgt>
                                        </p:tgtEl>
                                        <p:attrNameLst>
                                          <p:attrName>ppt_h</p:attrName>
                                        </p:attrNameLst>
                                      </p:cBhvr>
                                      <p:tavLst>
                                        <p:tav tm="0">
                                          <p:val>
                                            <p:strVal val="#ppt_h"/>
                                          </p:val>
                                        </p:tav>
                                        <p:tav tm="100000">
                                          <p:val>
                                            <p:strVal val="#ppt_h"/>
                                          </p:val>
                                        </p:tav>
                                      </p:tavLst>
                                    </p:anim>
                                    <p:animEffect transition="in" filter="fade">
                                      <p:cBhvr>
                                        <p:cTn id="12" dur="1000"/>
                                        <p:tgtEl>
                                          <p:spTgt spid="86022">
                                            <p:txEl>
                                              <p:pRg st="0" end="0"/>
                                            </p:txEl>
                                          </p:spTgt>
                                        </p:tgtEl>
                                      </p:cBhvr>
                                    </p:animEffect>
                                  </p:childTnLst>
                                </p:cTn>
                              </p:par>
                              <p:par>
                                <p:cTn id="13" presetID="50" presetClass="entr" presetSubtype="0" decel="100000" fill="hold" grpId="0" nodeType="withEffect">
                                  <p:stCondLst>
                                    <p:cond delay="0"/>
                                  </p:stCondLst>
                                  <p:childTnLst>
                                    <p:set>
                                      <p:cBhvr>
                                        <p:cTn id="14" dur="1" fill="hold">
                                          <p:stCondLst>
                                            <p:cond delay="0"/>
                                          </p:stCondLst>
                                        </p:cTn>
                                        <p:tgtEl>
                                          <p:spTgt spid="86024"/>
                                        </p:tgtEl>
                                        <p:attrNameLst>
                                          <p:attrName>style.visibility</p:attrName>
                                        </p:attrNameLst>
                                      </p:cBhvr>
                                      <p:to>
                                        <p:strVal val="visible"/>
                                      </p:to>
                                    </p:set>
                                    <p:anim calcmode="lin" valueType="num">
                                      <p:cBhvr>
                                        <p:cTn id="15" dur="1000" fill="hold"/>
                                        <p:tgtEl>
                                          <p:spTgt spid="86024"/>
                                        </p:tgtEl>
                                        <p:attrNameLst>
                                          <p:attrName>ppt_w</p:attrName>
                                        </p:attrNameLst>
                                      </p:cBhvr>
                                      <p:tavLst>
                                        <p:tav tm="0">
                                          <p:val>
                                            <p:strVal val="#ppt_w+.3"/>
                                          </p:val>
                                        </p:tav>
                                        <p:tav tm="100000">
                                          <p:val>
                                            <p:strVal val="#ppt_w"/>
                                          </p:val>
                                        </p:tav>
                                      </p:tavLst>
                                    </p:anim>
                                    <p:anim calcmode="lin" valueType="num">
                                      <p:cBhvr>
                                        <p:cTn id="16" dur="1000" fill="hold"/>
                                        <p:tgtEl>
                                          <p:spTgt spid="86024"/>
                                        </p:tgtEl>
                                        <p:attrNameLst>
                                          <p:attrName>ppt_h</p:attrName>
                                        </p:attrNameLst>
                                      </p:cBhvr>
                                      <p:tavLst>
                                        <p:tav tm="0">
                                          <p:val>
                                            <p:strVal val="#ppt_h"/>
                                          </p:val>
                                        </p:tav>
                                        <p:tav tm="100000">
                                          <p:val>
                                            <p:strVal val="#ppt_h"/>
                                          </p:val>
                                        </p:tav>
                                      </p:tavLst>
                                    </p:anim>
                                    <p:animEffect transition="in" filter="fade">
                                      <p:cBhvr>
                                        <p:cTn id="17" dur="1000"/>
                                        <p:tgtEl>
                                          <p:spTgt spid="8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P spid="860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p:cNvSpPr>
          <p:nvPr/>
        </p:nvSpPr>
        <p:spPr bwMode="auto">
          <a:xfrm>
            <a:off x="457200" y="2057400"/>
            <a:ext cx="8229600" cy="4443434"/>
          </a:xfrm>
          <a:prstGeom prst="rect">
            <a:avLst/>
          </a:prstGeom>
          <a:noFill/>
          <a:ln w="9525">
            <a:noFill/>
            <a:miter lim="800000"/>
            <a:headEnd/>
            <a:tailEnd/>
          </a:ln>
        </p:spPr>
        <p:txBody>
          <a:bodyPr/>
          <a:lstStyle/>
          <a:p>
            <a:pPr marL="342900" indent="-342900" algn="l">
              <a:spcBef>
                <a:spcPct val="20000"/>
              </a:spcBef>
            </a:pPr>
            <a:r>
              <a:rPr lang="en-IN" sz="2000" dirty="0" smtClean="0"/>
              <a:t>	This system, being the first We have created in PHP, has proven more difficult thanoriginally imagined. While it may sound simple to fill out a few forms and process the information, much more is involved in the selection of applicants than this. Every time progress was made and features were added, ideas for additional features or methods to improve the usability of the system made themselves apparent.ust debug can be.</a:t>
            </a:r>
            <a:endParaRPr lang="en-US" sz="2000" dirty="0">
              <a:latin typeface="Book Antiqua" pitchFamily="18" charset="0"/>
            </a:endParaRPr>
          </a:p>
        </p:txBody>
      </p:sp>
      <p:sp>
        <p:nvSpPr>
          <p:cNvPr id="88069" name="Text Box 5"/>
          <p:cNvSpPr txBox="1">
            <a:spLocks noChangeArrowheads="1"/>
          </p:cNvSpPr>
          <p:nvPr/>
        </p:nvSpPr>
        <p:spPr bwMode="auto">
          <a:xfrm>
            <a:off x="609600" y="838200"/>
            <a:ext cx="4495800" cy="762000"/>
          </a:xfrm>
          <a:prstGeom prst="rect">
            <a:avLst/>
          </a:prstGeom>
          <a:noFill/>
          <a:ln w="9525">
            <a:noFill/>
            <a:miter lim="800000"/>
            <a:headEnd/>
            <a:tailEnd/>
          </a:ln>
        </p:spPr>
        <p:txBody>
          <a:bodyPr>
            <a:spAutoFit/>
          </a:bodyPr>
          <a:lstStyle/>
          <a:p>
            <a:pPr algn="l">
              <a:spcBef>
                <a:spcPct val="50000"/>
              </a:spcBef>
            </a:pPr>
            <a:r>
              <a:rPr lang="en-US" sz="4400" b="1" i="1" u="sng" dirty="0">
                <a:latin typeface="Monotype Corsiva" pitchFamily="66" charset="0"/>
              </a:rPr>
              <a:t>Conclusion</a:t>
            </a: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ircle(in)">
                                      <p:cBhvr>
                                        <p:cTn id="7" dur="2000"/>
                                        <p:tgtEl>
                                          <p:spTgt spid="8806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80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p:cNvSpPr txBox="1">
            <a:spLocks noChangeArrowheads="1"/>
          </p:cNvSpPr>
          <p:nvPr/>
        </p:nvSpPr>
        <p:spPr bwMode="auto">
          <a:xfrm>
            <a:off x="685800" y="898525"/>
            <a:ext cx="4343400" cy="701675"/>
          </a:xfrm>
          <a:prstGeom prst="rect">
            <a:avLst/>
          </a:prstGeom>
          <a:noFill/>
          <a:ln w="9525">
            <a:noFill/>
            <a:miter lim="800000"/>
            <a:headEnd/>
            <a:tailEnd/>
          </a:ln>
        </p:spPr>
        <p:txBody>
          <a:bodyPr>
            <a:spAutoFit/>
          </a:bodyPr>
          <a:lstStyle/>
          <a:p>
            <a:pPr algn="l">
              <a:spcBef>
                <a:spcPct val="50000"/>
              </a:spcBef>
            </a:pPr>
            <a:r>
              <a:rPr lang="en-US" sz="4000" b="1" i="1" u="sng">
                <a:latin typeface="Monotype Corsiva" pitchFamily="66" charset="0"/>
              </a:rPr>
              <a:t>Bibliography</a:t>
            </a:r>
          </a:p>
        </p:txBody>
      </p:sp>
      <p:sp>
        <p:nvSpPr>
          <p:cNvPr id="89093" name="Text Box 5"/>
          <p:cNvSpPr txBox="1">
            <a:spLocks noChangeArrowheads="1"/>
          </p:cNvSpPr>
          <p:nvPr/>
        </p:nvSpPr>
        <p:spPr bwMode="auto">
          <a:xfrm>
            <a:off x="381000" y="1752600"/>
            <a:ext cx="7924800" cy="461963"/>
          </a:xfrm>
          <a:prstGeom prst="rect">
            <a:avLst/>
          </a:prstGeom>
          <a:noFill/>
          <a:ln w="9525">
            <a:noFill/>
            <a:miter lim="800000"/>
            <a:headEnd/>
            <a:tailEnd/>
          </a:ln>
        </p:spPr>
        <p:txBody>
          <a:bodyPr>
            <a:spAutoFit/>
          </a:bodyPr>
          <a:lstStyle/>
          <a:p>
            <a:pPr algn="l">
              <a:spcBef>
                <a:spcPct val="50000"/>
              </a:spcBef>
              <a:buFont typeface="Wingdings" pitchFamily="2" charset="2"/>
              <a:buChar char="v"/>
            </a:pPr>
            <a:r>
              <a:rPr lang="en-US" sz="2400" b="1" i="1">
                <a:latin typeface="Book Antiqua" pitchFamily="18" charset="0"/>
              </a:rPr>
              <a:t>We collect our data from the following  source</a:t>
            </a:r>
          </a:p>
        </p:txBody>
      </p:sp>
      <p:sp>
        <p:nvSpPr>
          <p:cNvPr id="12" name="Rectangle 11"/>
          <p:cNvSpPr/>
          <p:nvPr/>
        </p:nvSpPr>
        <p:spPr>
          <a:xfrm>
            <a:off x="990600" y="2743200"/>
            <a:ext cx="6858000" cy="4708981"/>
          </a:xfrm>
          <a:prstGeom prst="rect">
            <a:avLst/>
          </a:prstGeom>
          <a:noFill/>
        </p:spPr>
        <p:txBody>
          <a:bodyPr>
            <a:spAutoFit/>
            <a:scene3d>
              <a:camera prst="orthographicFront"/>
              <a:lightRig rig="balanced" dir="t">
                <a:rot lat="0" lon="0" rev="2100000"/>
              </a:lightRig>
            </a:scene3d>
            <a:sp3d extrusionH="57150" prstMaterial="metal">
              <a:bevelT w="38100" h="25400"/>
              <a:contourClr>
                <a:schemeClr val="bg2"/>
              </a:contourClr>
            </a:sp3d>
          </a:bodyPr>
          <a:lstStyle/>
          <a:p>
            <a:pPr algn="l">
              <a:buFont typeface="Wingdings" pitchFamily="2" charset="2"/>
              <a:buChar char="Ø"/>
              <a:defRPr/>
            </a:pPr>
            <a:r>
              <a:rPr lang="en-US" sz="2000" dirty="0">
                <a:latin typeface="Times New Roman" pitchFamily="18" charset="0"/>
                <a:cs typeface="Times New Roman" pitchFamily="18" charset="0"/>
              </a:rPr>
              <a:t>Web database application with PHP and MYSQL</a:t>
            </a:r>
            <a:endParaRPr lang="en-IN" sz="2000" dirty="0">
              <a:latin typeface="Times New Roman" pitchFamily="18" charset="0"/>
              <a:cs typeface="Times New Roman" pitchFamily="18" charset="0"/>
            </a:endParaRPr>
          </a:p>
          <a:p>
            <a:pPr algn="l">
              <a:defRPr/>
            </a:pPr>
            <a:r>
              <a:rPr lang="en-US" sz="2000" dirty="0">
                <a:latin typeface="Times New Roman" pitchFamily="18" charset="0"/>
                <a:cs typeface="Times New Roman" pitchFamily="18" charset="0"/>
              </a:rPr>
              <a:t>            Author:  Hugh E. Williams and David Lane</a:t>
            </a:r>
            <a:endParaRPr lang="en-IN" sz="2000" dirty="0">
              <a:latin typeface="Times New Roman" pitchFamily="18" charset="0"/>
              <a:cs typeface="Times New Roman" pitchFamily="18" charset="0"/>
            </a:endParaRPr>
          </a:p>
          <a:p>
            <a:pPr algn="l">
              <a:buFont typeface="Wingdings" pitchFamily="2" charset="2"/>
              <a:buChar char="Ø"/>
              <a:defRPr/>
            </a:pPr>
            <a:r>
              <a:rPr lang="en-US" sz="2000" dirty="0">
                <a:latin typeface="Times New Roman" pitchFamily="18" charset="0"/>
                <a:cs typeface="Times New Roman" pitchFamily="18" charset="0"/>
              </a:rPr>
              <a:t>PHP Manual</a:t>
            </a:r>
            <a:endParaRPr lang="en-IN" sz="2000" dirty="0">
              <a:latin typeface="Times New Roman" pitchFamily="18" charset="0"/>
              <a:cs typeface="Times New Roman" pitchFamily="18" charset="0"/>
            </a:endParaRPr>
          </a:p>
          <a:p>
            <a:pPr algn="l">
              <a:buFont typeface="Wingdings" pitchFamily="2" charset="2"/>
              <a:buChar char="Ø"/>
              <a:defRPr/>
            </a:pPr>
            <a:r>
              <a:rPr lang="en-US" sz="2000" dirty="0">
                <a:latin typeface="Times New Roman" pitchFamily="18" charset="0"/>
                <a:cs typeface="Times New Roman" pitchFamily="18" charset="0"/>
              </a:rPr>
              <a:t> Beginning JavaScript 2nd Edition, by Wilton </a:t>
            </a:r>
            <a:endParaRPr lang="en-IN" sz="2000" dirty="0">
              <a:latin typeface="Times New Roman" pitchFamily="18" charset="0"/>
              <a:cs typeface="Times New Roman" pitchFamily="18" charset="0"/>
            </a:endParaRPr>
          </a:p>
          <a:p>
            <a:pPr algn="l">
              <a:buFont typeface="Wingdings" pitchFamily="2" charset="2"/>
              <a:buChar char="Ø"/>
              <a:defRPr/>
            </a:pPr>
            <a:r>
              <a:rPr lang="en-US" sz="2000" dirty="0">
                <a:latin typeface="Times New Roman" pitchFamily="18" charset="0"/>
                <a:cs typeface="Times New Roman" pitchFamily="18" charset="0"/>
              </a:rPr>
              <a:t>The Complete Reference </a:t>
            </a:r>
            <a:r>
              <a:rPr lang="en-US" sz="2000" dirty="0" smtClean="0">
                <a:latin typeface="Times New Roman" pitchFamily="18" charset="0"/>
                <a:cs typeface="Times New Roman" pitchFamily="18" charset="0"/>
              </a:rPr>
              <a:t>MYSQL</a:t>
            </a:r>
            <a:endParaRPr lang="en-IN" sz="2000" dirty="0" smtClean="0">
              <a:latin typeface="Times New Roman" pitchFamily="18" charset="0"/>
              <a:cs typeface="Times New Roman" pitchFamily="18" charset="0"/>
            </a:endParaRPr>
          </a:p>
          <a:p>
            <a:pPr algn="l">
              <a:buFont typeface="Wingdings" pitchFamily="2" charset="2"/>
              <a:buChar char="Ø"/>
              <a:defRPr/>
            </a:pPr>
            <a:r>
              <a:rPr lang="en-US" sz="2000" dirty="0" smtClean="0">
                <a:latin typeface="Times New Roman" pitchFamily="18" charset="0"/>
                <a:cs typeface="Times New Roman" pitchFamily="18" charset="0"/>
              </a:rPr>
              <a:t>The Complete Reference HTML</a:t>
            </a:r>
          </a:p>
          <a:p>
            <a:pPr algn="l">
              <a:buFont typeface="Wingdings" pitchFamily="2" charset="2"/>
              <a:buChar char="Ø"/>
              <a:defRPr/>
            </a:pPr>
            <a:r>
              <a:rPr lang="en-US" sz="2000" dirty="0" smtClean="0">
                <a:latin typeface="Times New Roman" pitchFamily="18" charset="0"/>
                <a:cs typeface="Times New Roman" pitchFamily="18" charset="0"/>
              </a:rPr>
              <a:t>Images and banners from SnapDeal.com , Flipkart.com ,                                                                                                 Myntra.com etc.    </a:t>
            </a:r>
            <a:endParaRPr lang="en-IN" sz="2000" dirty="0" smtClean="0">
              <a:latin typeface="Times New Roman" pitchFamily="18" charset="0"/>
              <a:cs typeface="Times New Roman" pitchFamily="18" charset="0"/>
            </a:endParaRPr>
          </a:p>
          <a:p>
            <a:pPr algn="l">
              <a:defRPr/>
            </a:pPr>
            <a:endParaRPr lang="en-IN" sz="2000" dirty="0" smtClean="0">
              <a:latin typeface="Times New Roman" pitchFamily="18" charset="0"/>
              <a:cs typeface="Times New Roman" pitchFamily="18" charset="0"/>
            </a:endParaRPr>
          </a:p>
          <a:p>
            <a:pPr algn="l">
              <a:buFont typeface="Wingdings" pitchFamily="2" charset="2"/>
              <a:buChar char="Ø"/>
              <a:defRPr/>
            </a:pPr>
            <a:r>
              <a:rPr lang="en-US" sz="2000" noProof="1" smtClean="0">
                <a:latin typeface="Times New Roman" pitchFamily="18" charset="0"/>
                <a:cs typeface="Times New Roman" pitchFamily="18" charset="0"/>
              </a:rPr>
              <a:t>Websits</a:t>
            </a:r>
            <a:r>
              <a:rPr lang="en-US" sz="2000" dirty="0" smtClean="0">
                <a:latin typeface="Times New Roman" pitchFamily="18" charset="0"/>
                <a:cs typeface="Times New Roman" pitchFamily="18" charset="0"/>
              </a:rPr>
              <a:t>  referred:</a:t>
            </a:r>
          </a:p>
          <a:p>
            <a:pPr algn="l">
              <a:buFont typeface="Courier New" pitchFamily="49" charset="0"/>
              <a:buChar char="o"/>
              <a:defRPr/>
            </a:pPr>
            <a:r>
              <a:rPr lang="en-US" sz="2000" dirty="0" smtClean="0">
                <a:solidFill>
                  <a:srgbClr val="1C1C1C"/>
                </a:solidFill>
                <a:latin typeface="Times New Roman" pitchFamily="18" charset="0"/>
                <a:cs typeface="Times New Roman" pitchFamily="18" charset="0"/>
              </a:rPr>
              <a:t>http://www.google.com</a:t>
            </a:r>
          </a:p>
          <a:p>
            <a:pPr algn="l">
              <a:buFont typeface="Courier New" pitchFamily="49" charset="0"/>
              <a:buChar char="o"/>
              <a:defRPr/>
            </a:pPr>
            <a:r>
              <a:rPr lang="en-US" sz="2000" dirty="0" smtClean="0">
                <a:latin typeface="Times New Roman" pitchFamily="18" charset="0"/>
                <a:cs typeface="Times New Roman" pitchFamily="18" charset="0"/>
              </a:rPr>
              <a:t>http://w3schools.com</a:t>
            </a:r>
            <a:endParaRPr lang="en-IN" sz="2000" dirty="0" smtClean="0">
              <a:latin typeface="Times New Roman" pitchFamily="18" charset="0"/>
              <a:cs typeface="Times New Roman" pitchFamily="18" charset="0"/>
            </a:endParaRPr>
          </a:p>
          <a:p>
            <a:pPr algn="l">
              <a:buFont typeface="Wingdings" pitchFamily="2" charset="2"/>
              <a:buChar char="Ø"/>
              <a:defRPr/>
            </a:pPr>
            <a:endParaRPr lang="en-US" sz="2000" dirty="0" smtClean="0">
              <a:latin typeface="Times New Roman" pitchFamily="18" charset="0"/>
              <a:cs typeface="Times New Roman" pitchFamily="18" charset="0"/>
            </a:endParaRPr>
          </a:p>
          <a:p>
            <a:pPr algn="l">
              <a:buFont typeface="Wingdings" pitchFamily="2" charset="2"/>
              <a:buChar char="Ø"/>
              <a:defRPr/>
            </a:pPr>
            <a:endParaRPr lang="en-US" sz="2000" dirty="0" smtClean="0">
              <a:latin typeface="Times New Roman" pitchFamily="18" charset="0"/>
              <a:cs typeface="Times New Roman" pitchFamily="18" charset="0"/>
            </a:endParaRPr>
          </a:p>
          <a:p>
            <a:pPr>
              <a:defRPr/>
            </a:pPr>
            <a:endParaRPr lang="en-US" sz="2000" b="1" dirty="0">
              <a:ln w="50800"/>
              <a:solidFill>
                <a:schemeClr val="bg2"/>
              </a:solidFill>
              <a:latin typeface="Book Antiqua" pitchFamily="18" charset="0"/>
              <a:cs typeface="Times New Roman" pitchFamily="18" charset="0"/>
            </a:endParaRP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box(in)">
                                      <p:cBhvr>
                                        <p:cTn id="7" dur="500"/>
                                        <p:tgtEl>
                                          <p:spTgt spid="8909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9093"/>
                                        </p:tgtEl>
                                        <p:attrNameLst>
                                          <p:attrName>style.visibility</p:attrName>
                                        </p:attrNameLst>
                                      </p:cBhvr>
                                      <p:to>
                                        <p:strVal val="visible"/>
                                      </p:to>
                                    </p:set>
                                    <p:animEffect transition="in" filter="box(in)">
                                      <p:cBhvr>
                                        <p:cTn id="10" dur="500"/>
                                        <p:tgtEl>
                                          <p:spTgt spid="89093"/>
                                        </p:tgtEl>
                                      </p:cBhvr>
                                    </p:animEffect>
                                  </p:childTnLst>
                                </p:cTn>
                              </p:par>
                              <p:par>
                                <p:cTn id="11" presetID="55"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0.70"/>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890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Text Box 5"/>
          <p:cNvSpPr txBox="1">
            <a:spLocks noChangeArrowheads="1"/>
          </p:cNvSpPr>
          <p:nvPr/>
        </p:nvSpPr>
        <p:spPr bwMode="auto">
          <a:xfrm>
            <a:off x="457200" y="2819400"/>
            <a:ext cx="7391400" cy="1189038"/>
          </a:xfrm>
          <a:prstGeom prst="rect">
            <a:avLst/>
          </a:prstGeom>
          <a:noFill/>
          <a:ln w="9525">
            <a:noFill/>
            <a:miter lim="800000"/>
            <a:headEnd/>
            <a:tailEnd/>
          </a:ln>
          <a:effectLst/>
        </p:spPr>
        <p:txBody>
          <a:bodyPr>
            <a:spAutoFit/>
          </a:bodyPr>
          <a:lstStyle/>
          <a:p>
            <a:pPr>
              <a:spcBef>
                <a:spcPct val="50000"/>
              </a:spcBef>
              <a:defRPr/>
            </a:pPr>
            <a:r>
              <a:rPr lang="en-US" sz="7200" i="1" dirty="0">
                <a:effectLst>
                  <a:outerShdw blurRad="38100" dist="38100" dir="2700000" algn="tl">
                    <a:srgbClr val="000000">
                      <a:alpha val="43137"/>
                    </a:srgbClr>
                  </a:outerShdw>
                </a:effectLst>
                <a:latin typeface="Monotype Corsiva" pitchFamily="66" charset="0"/>
              </a:rPr>
              <a:t>Thank You</a:t>
            </a: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90117"/>
                                        </p:tgtEl>
                                        <p:attrNameLst>
                                          <p:attrName>style.visibility</p:attrName>
                                        </p:attrNameLst>
                                      </p:cBhvr>
                                      <p:to>
                                        <p:strVal val="visible"/>
                                      </p:to>
                                    </p:set>
                                    <p:anim calcmode="lin" valueType="num">
                                      <p:cBhvr>
                                        <p:cTn id="7" dur="500" fill="hold"/>
                                        <p:tgtEl>
                                          <p:spTgt spid="90117"/>
                                        </p:tgtEl>
                                        <p:attrNameLst>
                                          <p:attrName>ppt_w</p:attrName>
                                        </p:attrNameLst>
                                      </p:cBhvr>
                                      <p:tavLst>
                                        <p:tav tm="0">
                                          <p:val>
                                            <p:fltVal val="0"/>
                                          </p:val>
                                        </p:tav>
                                        <p:tav tm="100000">
                                          <p:val>
                                            <p:strVal val="#ppt_w"/>
                                          </p:val>
                                        </p:tav>
                                      </p:tavLst>
                                    </p:anim>
                                    <p:anim calcmode="lin" valueType="num">
                                      <p:cBhvr>
                                        <p:cTn id="8" dur="500" fill="hold"/>
                                        <p:tgtEl>
                                          <p:spTgt spid="90117"/>
                                        </p:tgtEl>
                                        <p:attrNameLst>
                                          <p:attrName>ppt_h</p:attrName>
                                        </p:attrNameLst>
                                      </p:cBhvr>
                                      <p:tavLst>
                                        <p:tav tm="0">
                                          <p:val>
                                            <p:fltVal val="0"/>
                                          </p:val>
                                        </p:tav>
                                        <p:tav tm="100000">
                                          <p:val>
                                            <p:strVal val="#ppt_h"/>
                                          </p:val>
                                        </p:tav>
                                      </p:tavLst>
                                    </p:anim>
                                    <p:anim calcmode="lin" valueType="num">
                                      <p:cBhvr>
                                        <p:cTn id="9" dur="500" fill="hold"/>
                                        <p:tgtEl>
                                          <p:spTgt spid="90117"/>
                                        </p:tgtEl>
                                        <p:attrNameLst>
                                          <p:attrName>style.rotation</p:attrName>
                                        </p:attrNameLst>
                                      </p:cBhvr>
                                      <p:tavLst>
                                        <p:tav tm="0">
                                          <p:val>
                                            <p:fltVal val="360"/>
                                          </p:val>
                                        </p:tav>
                                        <p:tav tm="100000">
                                          <p:val>
                                            <p:fltVal val="0"/>
                                          </p:val>
                                        </p:tav>
                                      </p:tavLst>
                                    </p:anim>
                                    <p:animEffect transition="in" filter="fade">
                                      <p:cBhvr>
                                        <p:cTn id="10"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9"/>
          <p:cNvSpPr>
            <a:spLocks noChangeArrowheads="1"/>
          </p:cNvSpPr>
          <p:nvPr/>
        </p:nvSpPr>
        <p:spPr bwMode="auto">
          <a:xfrm>
            <a:off x="1219200" y="2028825"/>
            <a:ext cx="7391400" cy="1569660"/>
          </a:xfrm>
          <a:prstGeom prst="rect">
            <a:avLst/>
          </a:prstGeom>
          <a:noFill/>
          <a:ln w="9525">
            <a:noFill/>
            <a:miter lim="800000"/>
            <a:headEnd/>
            <a:tailEnd/>
          </a:ln>
          <a:effectLst/>
        </p:spPr>
        <p:txBody>
          <a:bodyPr wrap="square" anchor="ctr">
            <a:spAutoFit/>
          </a:bodyPr>
          <a:lstStyle/>
          <a:p>
            <a:pPr algn="l">
              <a:defRPr/>
            </a:pPr>
            <a:r>
              <a:rPr lang="en-US" sz="2400" dirty="0" smtClean="0">
                <a:latin typeface="Times New Roman" pitchFamily="18" charset="0"/>
                <a:cs typeface="Times New Roman" pitchFamily="18" charset="0"/>
              </a:rPr>
              <a:t>Online admission is the process that can be helpful to admit student without come to university. It could be helpful for someone for getting from over the internet as well as admit card.</a:t>
            </a:r>
            <a:endParaRPr lang="en-US" sz="2000" i="1" dirty="0">
              <a:effectLst>
                <a:outerShdw blurRad="38100" dist="38100" dir="2700000" algn="tl">
                  <a:srgbClr val="C0C0C0"/>
                </a:outerShdw>
              </a:effectLst>
              <a:latin typeface="Times New Roman" pitchFamily="18" charset="0"/>
              <a:cs typeface="Times New Roman" pitchFamily="18" charset="0"/>
            </a:endParaRPr>
          </a:p>
        </p:txBody>
      </p:sp>
      <p:sp>
        <p:nvSpPr>
          <p:cNvPr id="7178" name="Text Box 10"/>
          <p:cNvSpPr txBox="1">
            <a:spLocks noChangeArrowheads="1"/>
          </p:cNvSpPr>
          <p:nvPr/>
        </p:nvSpPr>
        <p:spPr bwMode="auto">
          <a:xfrm>
            <a:off x="381000" y="898525"/>
            <a:ext cx="3810000" cy="701675"/>
          </a:xfrm>
          <a:prstGeom prst="rect">
            <a:avLst/>
          </a:prstGeom>
          <a:noFill/>
          <a:ln w="9525">
            <a:noFill/>
            <a:miter lim="800000"/>
            <a:headEnd/>
            <a:tailEnd/>
          </a:ln>
        </p:spPr>
        <p:txBody>
          <a:bodyPr>
            <a:spAutoFit/>
          </a:bodyPr>
          <a:lstStyle/>
          <a:p>
            <a:pPr>
              <a:spcBef>
                <a:spcPct val="50000"/>
              </a:spcBef>
            </a:pPr>
            <a:r>
              <a:rPr lang="en-US" sz="4000" b="1" i="1" u="sng">
                <a:latin typeface="Monotype Corsiva" pitchFamily="66" charset="0"/>
              </a:rPr>
              <a:t>Project Objective</a:t>
            </a: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1000"/>
                                        <p:tgtEl>
                                          <p:spTgt spid="7178"/>
                                        </p:tgtEl>
                                      </p:cBhvr>
                                    </p:animEffect>
                                    <p:anim calcmode="lin" valueType="num">
                                      <p:cBhvr>
                                        <p:cTn id="8" dur="1000" fill="hold"/>
                                        <p:tgtEl>
                                          <p:spTgt spid="7178"/>
                                        </p:tgtEl>
                                        <p:attrNameLst>
                                          <p:attrName>ppt_x</p:attrName>
                                        </p:attrNameLst>
                                      </p:cBhvr>
                                      <p:tavLst>
                                        <p:tav tm="0">
                                          <p:val>
                                            <p:strVal val="#ppt_x"/>
                                          </p:val>
                                        </p:tav>
                                        <p:tav tm="100000">
                                          <p:val>
                                            <p:strVal val="#ppt_x"/>
                                          </p:val>
                                        </p:tav>
                                      </p:tavLst>
                                    </p:anim>
                                    <p:anim calcmode="lin" valueType="num">
                                      <p:cBhvr>
                                        <p:cTn id="9" dur="1000" fill="hold"/>
                                        <p:tgtEl>
                                          <p:spTgt spid="7178"/>
                                        </p:tgtEl>
                                        <p:attrNameLst>
                                          <p:attrName>ppt_y</p:attrName>
                                        </p:attrNameLst>
                                      </p:cBhvr>
                                      <p:tavLst>
                                        <p:tav tm="0">
                                          <p:val>
                                            <p:strVal val="#ppt_y-.1"/>
                                          </p:val>
                                        </p:tav>
                                        <p:tav tm="100000">
                                          <p:val>
                                            <p:strVal val="#ppt_y"/>
                                          </p:val>
                                        </p:tav>
                                      </p:tavLst>
                                    </p:anim>
                                  </p:childTnLst>
                                </p:cTn>
                              </p:par>
                              <p:par>
                                <p:cTn id="10" presetID="26" presetClass="entr" presetSubtype="0" fill="hold" nodeType="withEffect">
                                  <p:stCondLst>
                                    <p:cond delay="0"/>
                                  </p:stCondLst>
                                  <p:childTnLst>
                                    <p:set>
                                      <p:cBhvr>
                                        <p:cTn id="11" dur="1" fill="hold">
                                          <p:stCondLst>
                                            <p:cond delay="0"/>
                                          </p:stCondLst>
                                        </p:cTn>
                                        <p:tgtEl>
                                          <p:spTgt spid="7177">
                                            <p:txEl>
                                              <p:pRg st="0" end="0"/>
                                            </p:txEl>
                                          </p:spTgt>
                                        </p:tgtEl>
                                        <p:attrNameLst>
                                          <p:attrName>style.visibility</p:attrName>
                                        </p:attrNameLst>
                                      </p:cBhvr>
                                      <p:to>
                                        <p:strVal val="visible"/>
                                      </p:to>
                                    </p:set>
                                    <p:animEffect transition="in" filter="wipe(down)">
                                      <p:cBhvr>
                                        <p:cTn id="12" dur="290">
                                          <p:stCondLst>
                                            <p:cond delay="0"/>
                                          </p:stCondLst>
                                        </p:cTn>
                                        <p:tgtEl>
                                          <p:spTgt spid="7177">
                                            <p:txEl>
                                              <p:pRg st="0" end="0"/>
                                            </p:txEl>
                                          </p:spTgt>
                                        </p:tgtEl>
                                      </p:cBhvr>
                                    </p:animEffect>
                                    <p:anim calcmode="lin" valueType="num">
                                      <p:cBhvr>
                                        <p:cTn id="13" dur="911" tmFilter="0,0; 0.14,0.36; 0.43,0.73; 0.71,0.91; 1.0,1.0">
                                          <p:stCondLst>
                                            <p:cond delay="0"/>
                                          </p:stCondLst>
                                        </p:cTn>
                                        <p:tgtEl>
                                          <p:spTgt spid="7177">
                                            <p:txEl>
                                              <p:pRg st="0" end="0"/>
                                            </p:txEl>
                                          </p:spTgt>
                                        </p:tgtEl>
                                        <p:attrNameLst>
                                          <p:attrName>ppt_x</p:attrName>
                                        </p:attrNameLst>
                                      </p:cBhvr>
                                      <p:tavLst>
                                        <p:tav tm="0">
                                          <p:val>
                                            <p:strVal val="#ppt_x-0.25"/>
                                          </p:val>
                                        </p:tav>
                                        <p:tav tm="100000">
                                          <p:val>
                                            <p:strVal val="#ppt_x"/>
                                          </p:val>
                                        </p:tav>
                                      </p:tavLst>
                                    </p:anim>
                                    <p:anim calcmode="lin" valueType="num">
                                      <p:cBhvr>
                                        <p:cTn id="14" dur="332" tmFilter="0.0,0.0; 0.25,0.07; 0.50,0.2; 0.75,0.467; 1.0,1.0">
                                          <p:stCondLst>
                                            <p:cond delay="0"/>
                                          </p:stCondLst>
                                        </p:cTn>
                                        <p:tgtEl>
                                          <p:spTgt spid="7177">
                                            <p:txEl>
                                              <p:pRg st="0" end="0"/>
                                            </p:txEl>
                                          </p:spTgt>
                                        </p:tgtEl>
                                        <p:attrNameLst>
                                          <p:attrName>ppt_y</p:attrName>
                                        </p:attrNameLst>
                                      </p:cBhvr>
                                      <p:tavLst>
                                        <p:tav tm="0" fmla="#ppt_y-sin(pi*$)/3">
                                          <p:val>
                                            <p:fltVal val="0.5"/>
                                          </p:val>
                                        </p:tav>
                                        <p:tav tm="100000">
                                          <p:val>
                                            <p:fltVal val="1"/>
                                          </p:val>
                                        </p:tav>
                                      </p:tavLst>
                                    </p:anim>
                                    <p:anim calcmode="lin" valueType="num">
                                      <p:cBhvr>
                                        <p:cTn id="15" dur="332" tmFilter="0, 0; 0.125,0.2665; 0.25,0.4; 0.375,0.465; 0.5,0.5;  0.625,0.535; 0.75,0.6; 0.875,0.7335; 1,1">
                                          <p:stCondLst>
                                            <p:cond delay="332"/>
                                          </p:stCondLst>
                                        </p:cTn>
                                        <p:tgtEl>
                                          <p:spTgt spid="7177">
                                            <p:txEl>
                                              <p:pRg st="0" end="0"/>
                                            </p:txEl>
                                          </p:spTgt>
                                        </p:tgtEl>
                                        <p:attrNameLst>
                                          <p:attrName>ppt_y</p:attrName>
                                        </p:attrNameLst>
                                      </p:cBhvr>
                                      <p:tavLst>
                                        <p:tav tm="0" fmla="#ppt_y-sin(pi*$)/9">
                                          <p:val>
                                            <p:fltVal val="0"/>
                                          </p:val>
                                        </p:tav>
                                        <p:tav tm="100000">
                                          <p:val>
                                            <p:fltVal val="1"/>
                                          </p:val>
                                        </p:tav>
                                      </p:tavLst>
                                    </p:anim>
                                    <p:anim calcmode="lin" valueType="num">
                                      <p:cBhvr>
                                        <p:cTn id="16" dur="166" tmFilter="0, 0; 0.125,0.2665; 0.25,0.4; 0.375,0.465; 0.5,0.5;  0.625,0.535; 0.75,0.6; 0.875,0.7335; 1,1">
                                          <p:stCondLst>
                                            <p:cond delay="662"/>
                                          </p:stCondLst>
                                        </p:cTn>
                                        <p:tgtEl>
                                          <p:spTgt spid="7177">
                                            <p:txEl>
                                              <p:pRg st="0" end="0"/>
                                            </p:txEl>
                                          </p:spTgt>
                                        </p:tgtEl>
                                        <p:attrNameLst>
                                          <p:attrName>ppt_y</p:attrName>
                                        </p:attrNameLst>
                                      </p:cBhvr>
                                      <p:tavLst>
                                        <p:tav tm="0" fmla="#ppt_y-sin(pi*$)/27">
                                          <p:val>
                                            <p:fltVal val="0"/>
                                          </p:val>
                                        </p:tav>
                                        <p:tav tm="100000">
                                          <p:val>
                                            <p:fltVal val="1"/>
                                          </p:val>
                                        </p:tav>
                                      </p:tavLst>
                                    </p:anim>
                                    <p:anim calcmode="lin" valueType="num">
                                      <p:cBhvr>
                                        <p:cTn id="17" dur="82" tmFilter="0, 0; 0.125,0.2665; 0.25,0.4; 0.375,0.465; 0.5,0.5;  0.625,0.535; 0.75,0.6; 0.875,0.7335; 1,1">
                                          <p:stCondLst>
                                            <p:cond delay="828"/>
                                          </p:stCondLst>
                                        </p:cTn>
                                        <p:tgtEl>
                                          <p:spTgt spid="7177">
                                            <p:txEl>
                                              <p:pRg st="0" end="0"/>
                                            </p:txEl>
                                          </p:spTgt>
                                        </p:tgtEl>
                                        <p:attrNameLst>
                                          <p:attrName>ppt_y</p:attrName>
                                        </p:attrNameLst>
                                      </p:cBhvr>
                                      <p:tavLst>
                                        <p:tav tm="0" fmla="#ppt_y-sin(pi*$)/81">
                                          <p:val>
                                            <p:fltVal val="0"/>
                                          </p:val>
                                        </p:tav>
                                        <p:tav tm="100000">
                                          <p:val>
                                            <p:fltVal val="1"/>
                                          </p:val>
                                        </p:tav>
                                      </p:tavLst>
                                    </p:anim>
                                    <p:animScale>
                                      <p:cBhvr>
                                        <p:cTn id="18" dur="13">
                                          <p:stCondLst>
                                            <p:cond delay="325"/>
                                          </p:stCondLst>
                                        </p:cTn>
                                        <p:tgtEl>
                                          <p:spTgt spid="7177">
                                            <p:txEl>
                                              <p:pRg st="0" end="0"/>
                                            </p:txEl>
                                          </p:spTgt>
                                        </p:tgtEl>
                                      </p:cBhvr>
                                      <p:to x="100000" y="60000"/>
                                    </p:animScale>
                                    <p:animScale>
                                      <p:cBhvr>
                                        <p:cTn id="19" dur="83" decel="50000">
                                          <p:stCondLst>
                                            <p:cond delay="338"/>
                                          </p:stCondLst>
                                        </p:cTn>
                                        <p:tgtEl>
                                          <p:spTgt spid="7177">
                                            <p:txEl>
                                              <p:pRg st="0" end="0"/>
                                            </p:txEl>
                                          </p:spTgt>
                                        </p:tgtEl>
                                      </p:cBhvr>
                                      <p:to x="100000" y="100000"/>
                                    </p:animScale>
                                    <p:animScale>
                                      <p:cBhvr>
                                        <p:cTn id="20" dur="13">
                                          <p:stCondLst>
                                            <p:cond delay="656"/>
                                          </p:stCondLst>
                                        </p:cTn>
                                        <p:tgtEl>
                                          <p:spTgt spid="7177">
                                            <p:txEl>
                                              <p:pRg st="0" end="0"/>
                                            </p:txEl>
                                          </p:spTgt>
                                        </p:tgtEl>
                                      </p:cBhvr>
                                      <p:to x="100000" y="80000"/>
                                    </p:animScale>
                                    <p:animScale>
                                      <p:cBhvr>
                                        <p:cTn id="21" dur="83" decel="50000">
                                          <p:stCondLst>
                                            <p:cond delay="669"/>
                                          </p:stCondLst>
                                        </p:cTn>
                                        <p:tgtEl>
                                          <p:spTgt spid="7177">
                                            <p:txEl>
                                              <p:pRg st="0" end="0"/>
                                            </p:txEl>
                                          </p:spTgt>
                                        </p:tgtEl>
                                      </p:cBhvr>
                                      <p:to x="100000" y="100000"/>
                                    </p:animScale>
                                    <p:animScale>
                                      <p:cBhvr>
                                        <p:cTn id="22" dur="13">
                                          <p:stCondLst>
                                            <p:cond delay="821"/>
                                          </p:stCondLst>
                                        </p:cTn>
                                        <p:tgtEl>
                                          <p:spTgt spid="7177">
                                            <p:txEl>
                                              <p:pRg st="0" end="0"/>
                                            </p:txEl>
                                          </p:spTgt>
                                        </p:tgtEl>
                                      </p:cBhvr>
                                      <p:to x="100000" y="90000"/>
                                    </p:animScale>
                                    <p:animScale>
                                      <p:cBhvr>
                                        <p:cTn id="23" dur="83" decel="50000">
                                          <p:stCondLst>
                                            <p:cond delay="834"/>
                                          </p:stCondLst>
                                        </p:cTn>
                                        <p:tgtEl>
                                          <p:spTgt spid="7177">
                                            <p:txEl>
                                              <p:pRg st="0" end="0"/>
                                            </p:txEl>
                                          </p:spTgt>
                                        </p:tgtEl>
                                      </p:cBhvr>
                                      <p:to x="100000" y="100000"/>
                                    </p:animScale>
                                    <p:animScale>
                                      <p:cBhvr>
                                        <p:cTn id="24" dur="13">
                                          <p:stCondLst>
                                            <p:cond delay="904"/>
                                          </p:stCondLst>
                                        </p:cTn>
                                        <p:tgtEl>
                                          <p:spTgt spid="7177">
                                            <p:txEl>
                                              <p:pRg st="0" end="0"/>
                                            </p:txEl>
                                          </p:spTgt>
                                        </p:tgtEl>
                                      </p:cBhvr>
                                      <p:to x="100000" y="95000"/>
                                    </p:animScale>
                                    <p:animScale>
                                      <p:cBhvr>
                                        <p:cTn id="25" dur="83" decel="50000">
                                          <p:stCondLst>
                                            <p:cond delay="917"/>
                                          </p:stCondLst>
                                        </p:cTn>
                                        <p:tgtEl>
                                          <p:spTgt spid="717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Text Box 11"/>
          <p:cNvSpPr txBox="1">
            <a:spLocks noChangeArrowheads="1"/>
          </p:cNvSpPr>
          <p:nvPr/>
        </p:nvSpPr>
        <p:spPr bwMode="auto">
          <a:xfrm>
            <a:off x="609600" y="944563"/>
            <a:ext cx="7010400" cy="708025"/>
          </a:xfrm>
          <a:prstGeom prst="rect">
            <a:avLst/>
          </a:prstGeom>
          <a:noFill/>
          <a:ln w="9525">
            <a:noFill/>
            <a:miter lim="800000"/>
            <a:headEnd/>
            <a:tailEnd/>
          </a:ln>
        </p:spPr>
        <p:txBody>
          <a:bodyPr>
            <a:spAutoFit/>
          </a:bodyPr>
          <a:lstStyle/>
          <a:p>
            <a:pPr algn="l">
              <a:spcBef>
                <a:spcPct val="50000"/>
              </a:spcBef>
            </a:pPr>
            <a:r>
              <a:rPr lang="en-US" sz="4000" b="1" i="1" u="sng">
                <a:latin typeface="Monotype Corsiva" pitchFamily="66" charset="0"/>
              </a:rPr>
              <a:t>From this project we get</a:t>
            </a:r>
          </a:p>
        </p:txBody>
      </p:sp>
      <p:sp>
        <p:nvSpPr>
          <p:cNvPr id="8204" name="Text Box 12"/>
          <p:cNvSpPr txBox="1">
            <a:spLocks noChangeArrowheads="1"/>
          </p:cNvSpPr>
          <p:nvPr/>
        </p:nvSpPr>
        <p:spPr bwMode="auto">
          <a:xfrm>
            <a:off x="914400" y="3276600"/>
            <a:ext cx="5029200" cy="779463"/>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defRPr/>
            </a:pPr>
            <a:endParaRPr lang="en-US" sz="1800" dirty="0">
              <a:effectLst>
                <a:outerShdw blurRad="38100" dist="38100" dir="2700000" algn="tl">
                  <a:srgbClr val="C0C0C0"/>
                </a:outerShdw>
              </a:effectLst>
              <a:latin typeface="Book Antiqua" pitchFamily="18" charset="0"/>
            </a:endParaRPr>
          </a:p>
          <a:p>
            <a:pPr algn="l">
              <a:spcBef>
                <a:spcPct val="50000"/>
              </a:spcBef>
              <a:buFont typeface="Wingdings" pitchFamily="2" charset="2"/>
              <a:buNone/>
              <a:defRPr/>
            </a:pPr>
            <a:endParaRPr lang="en-US" sz="1800" dirty="0">
              <a:effectLst>
                <a:outerShdw blurRad="38100" dist="38100" dir="2700000" algn="tl">
                  <a:srgbClr val="C0C0C0"/>
                </a:outerShdw>
              </a:effectLst>
              <a:latin typeface="Book Antiqua" pitchFamily="18" charset="0"/>
            </a:endParaRPr>
          </a:p>
        </p:txBody>
      </p:sp>
      <p:sp>
        <p:nvSpPr>
          <p:cNvPr id="8205" name="Text Box 13"/>
          <p:cNvSpPr txBox="1">
            <a:spLocks noChangeArrowheads="1"/>
          </p:cNvSpPr>
          <p:nvPr/>
        </p:nvSpPr>
        <p:spPr bwMode="auto">
          <a:xfrm>
            <a:off x="914400" y="2438400"/>
            <a:ext cx="7620000" cy="2200602"/>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defRPr/>
            </a:pPr>
            <a:r>
              <a:rPr lang="en-US" sz="2000" dirty="0" smtClean="0">
                <a:latin typeface="Times New Roman" pitchFamily="18" charset="0"/>
                <a:cs typeface="Times New Roman" pitchFamily="18" charset="0"/>
              </a:rPr>
              <a:t>Admin can login the system.</a:t>
            </a:r>
            <a:endParaRPr lang="en-US" sz="2000" dirty="0">
              <a:effectLst>
                <a:outerShdw blurRad="38100" dist="38100" dir="2700000" algn="tl">
                  <a:srgbClr val="C0C0C0"/>
                </a:outerShdw>
              </a:effectLst>
              <a:latin typeface="Times New Roman" pitchFamily="18" charset="0"/>
              <a:cs typeface="Times New Roman" pitchFamily="18" charset="0"/>
            </a:endParaRPr>
          </a:p>
          <a:p>
            <a:pPr algn="l">
              <a:spcBef>
                <a:spcPct val="50000"/>
              </a:spcBef>
              <a:buFont typeface="Wingdings" pitchFamily="2" charset="2"/>
              <a:buChar char="Ø"/>
              <a:defRPr/>
            </a:pPr>
            <a:r>
              <a:rPr lang="en-US" sz="2000" dirty="0" smtClean="0">
                <a:effectLst>
                  <a:outerShdw blurRad="38100" dist="38100" dir="2700000" algn="tl">
                    <a:srgbClr val="C0C0C0"/>
                  </a:outerShdw>
                </a:effectLst>
                <a:latin typeface="Times New Roman" pitchFamily="18" charset="0"/>
                <a:cs typeface="Times New Roman" pitchFamily="18" charset="0"/>
              </a:rPr>
              <a:t>View all student details.</a:t>
            </a:r>
          </a:p>
          <a:p>
            <a:pPr algn="l">
              <a:spcBef>
                <a:spcPct val="50000"/>
              </a:spcBef>
              <a:buFont typeface="Wingdings" pitchFamily="2" charset="2"/>
              <a:buChar char="Ø"/>
              <a:defRPr/>
            </a:pPr>
            <a:r>
              <a:rPr lang="en-US" sz="2000" dirty="0" smtClean="0">
                <a:effectLst>
                  <a:outerShdw blurRad="38100" dist="38100" dir="2700000" algn="tl">
                    <a:srgbClr val="C0C0C0"/>
                  </a:outerShdw>
                </a:effectLst>
                <a:latin typeface="Times New Roman" pitchFamily="18" charset="0"/>
                <a:cs typeface="Times New Roman" pitchFamily="18" charset="0"/>
              </a:rPr>
              <a:t>Update student status.</a:t>
            </a:r>
          </a:p>
          <a:p>
            <a:pPr algn="l">
              <a:spcBef>
                <a:spcPct val="50000"/>
              </a:spcBef>
              <a:buFont typeface="Wingdings" pitchFamily="2" charset="2"/>
              <a:buChar char="Ø"/>
              <a:defRPr/>
            </a:pPr>
            <a:endParaRPr lang="en-US" sz="2000" dirty="0">
              <a:effectLst>
                <a:outerShdw blurRad="38100" dist="38100" dir="2700000" algn="tl">
                  <a:srgbClr val="C0C0C0"/>
                </a:outerShdw>
              </a:effectLst>
              <a:latin typeface="Times New Roman" pitchFamily="18" charset="0"/>
              <a:cs typeface="Times New Roman" pitchFamily="18" charset="0"/>
            </a:endParaRPr>
          </a:p>
          <a:p>
            <a:pPr algn="l">
              <a:spcBef>
                <a:spcPct val="50000"/>
              </a:spcBef>
              <a:buFont typeface="Wingdings" pitchFamily="2" charset="2"/>
              <a:buChar char="Ø"/>
              <a:defRPr/>
            </a:pPr>
            <a:endParaRPr lang="en-US" sz="1800" dirty="0">
              <a:effectLst>
                <a:outerShdw blurRad="38100" dist="38100" dir="2700000" algn="tl">
                  <a:srgbClr val="C0C0C0"/>
                </a:outerShdw>
              </a:effectLst>
              <a:latin typeface="Book Antiqua" pitchFamily="18" charset="0"/>
            </a:endParaRPr>
          </a:p>
        </p:txBody>
      </p:sp>
      <p:sp>
        <p:nvSpPr>
          <p:cNvPr id="8207" name="Text Box 15"/>
          <p:cNvSpPr txBox="1">
            <a:spLocks noChangeArrowheads="1"/>
          </p:cNvSpPr>
          <p:nvPr/>
        </p:nvSpPr>
        <p:spPr bwMode="auto">
          <a:xfrm>
            <a:off x="762000" y="1639888"/>
            <a:ext cx="2362200" cy="646112"/>
          </a:xfrm>
          <a:prstGeom prst="rect">
            <a:avLst/>
          </a:prstGeom>
          <a:noFill/>
          <a:ln w="9525">
            <a:noFill/>
            <a:miter lim="800000"/>
            <a:headEnd/>
            <a:tailEnd/>
          </a:ln>
        </p:spPr>
        <p:txBody>
          <a:bodyPr>
            <a:spAutoFit/>
          </a:bodyPr>
          <a:lstStyle/>
          <a:p>
            <a:pPr>
              <a:spcBef>
                <a:spcPct val="50000"/>
              </a:spcBef>
            </a:pPr>
            <a:r>
              <a:rPr lang="en-US" sz="3600" b="1" i="1" u="sng">
                <a:latin typeface="Monotype Corsiva" pitchFamily="66" charset="0"/>
              </a:rPr>
              <a:t>For Admin</a:t>
            </a: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203"/>
                                        </p:tgtEl>
                                        <p:attrNameLst>
                                          <p:attrName>style.visibility</p:attrName>
                                        </p:attrNameLst>
                                      </p:cBhvr>
                                      <p:to>
                                        <p:strVal val="visible"/>
                                      </p:to>
                                    </p:set>
                                    <p:animEffect transition="in" filter="fade">
                                      <p:cBhvr>
                                        <p:cTn id="7" dur="1000"/>
                                        <p:tgtEl>
                                          <p:spTgt spid="8203"/>
                                        </p:tgtEl>
                                      </p:cBhvr>
                                    </p:animEffect>
                                    <p:anim calcmode="lin" valueType="num">
                                      <p:cBhvr>
                                        <p:cTn id="8" dur="1000" fill="hold"/>
                                        <p:tgtEl>
                                          <p:spTgt spid="8203"/>
                                        </p:tgtEl>
                                        <p:attrNameLst>
                                          <p:attrName>ppt_x</p:attrName>
                                        </p:attrNameLst>
                                      </p:cBhvr>
                                      <p:tavLst>
                                        <p:tav tm="0">
                                          <p:val>
                                            <p:strVal val="#ppt_x"/>
                                          </p:val>
                                        </p:tav>
                                        <p:tav tm="100000">
                                          <p:val>
                                            <p:strVal val="#ppt_x"/>
                                          </p:val>
                                        </p:tav>
                                      </p:tavLst>
                                    </p:anim>
                                    <p:anim calcmode="lin" valueType="num">
                                      <p:cBhvr>
                                        <p:cTn id="9" dur="1000" fill="hold"/>
                                        <p:tgtEl>
                                          <p:spTgt spid="8203"/>
                                        </p:tgtEl>
                                        <p:attrNameLst>
                                          <p:attrName>ppt_y</p:attrName>
                                        </p:attrNameLst>
                                      </p:cBhvr>
                                      <p:tavLst>
                                        <p:tav tm="0">
                                          <p:val>
                                            <p:strVal val="#ppt_y-.1"/>
                                          </p:val>
                                        </p:tav>
                                        <p:tav tm="100000">
                                          <p:val>
                                            <p:strVal val="#ppt_y"/>
                                          </p:val>
                                        </p:tav>
                                      </p:tavLst>
                                    </p:anim>
                                  </p:childTnLst>
                                </p:cTn>
                              </p:par>
                              <p:par>
                                <p:cTn id="10" presetID="4" presetClass="entr" presetSubtype="16" fill="hold" grpId="0" nodeType="withEffect">
                                  <p:stCondLst>
                                    <p:cond delay="0"/>
                                  </p:stCondLst>
                                  <p:childTnLst>
                                    <p:set>
                                      <p:cBhvr>
                                        <p:cTn id="11" dur="1" fill="hold">
                                          <p:stCondLst>
                                            <p:cond delay="0"/>
                                          </p:stCondLst>
                                        </p:cTn>
                                        <p:tgtEl>
                                          <p:spTgt spid="8207"/>
                                        </p:tgtEl>
                                        <p:attrNameLst>
                                          <p:attrName>style.visibility</p:attrName>
                                        </p:attrNameLst>
                                      </p:cBhvr>
                                      <p:to>
                                        <p:strVal val="visible"/>
                                      </p:to>
                                    </p:set>
                                    <p:animEffect transition="in" filter="box(in)">
                                      <p:cBhvr>
                                        <p:cTn id="12" dur="500"/>
                                        <p:tgtEl>
                                          <p:spTgt spid="820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205"/>
                                        </p:tgtEl>
                                        <p:attrNameLst>
                                          <p:attrName>style.visibility</p:attrName>
                                        </p:attrNameLst>
                                      </p:cBhvr>
                                      <p:to>
                                        <p:strVal val="visible"/>
                                      </p:to>
                                    </p:set>
                                    <p:animEffect transition="in" filter="checkerboard(across)">
                                      <p:cBhvr>
                                        <p:cTn id="15" dur="500"/>
                                        <p:tgtEl>
                                          <p:spTgt spid="8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p:bldP spid="8205" grpId="0"/>
      <p:bldP spid="82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381000" y="1143000"/>
            <a:ext cx="4800600" cy="701675"/>
          </a:xfrm>
          <a:prstGeom prst="rect">
            <a:avLst/>
          </a:prstGeom>
          <a:noFill/>
          <a:ln w="9525">
            <a:noFill/>
            <a:miter lim="800000"/>
            <a:headEnd/>
            <a:tailEnd/>
          </a:ln>
        </p:spPr>
        <p:txBody>
          <a:bodyPr>
            <a:spAutoFit/>
          </a:bodyPr>
          <a:lstStyle/>
          <a:p>
            <a:pPr algn="l">
              <a:spcBef>
                <a:spcPct val="50000"/>
              </a:spcBef>
            </a:pPr>
            <a:r>
              <a:rPr lang="en-US" sz="4000" b="1" i="1" u="sng" dirty="0" smtClean="0">
                <a:latin typeface="Monotype Corsiva" pitchFamily="66" charset="0"/>
              </a:rPr>
              <a:t>Student Activity </a:t>
            </a:r>
            <a:endParaRPr lang="en-US" sz="4000" b="1" i="1" u="sng" dirty="0">
              <a:latin typeface="Monotype Corsiva" pitchFamily="66" charset="0"/>
            </a:endParaRPr>
          </a:p>
        </p:txBody>
      </p:sp>
      <p:sp>
        <p:nvSpPr>
          <p:cNvPr id="9222" name="Text Box 6"/>
          <p:cNvSpPr txBox="1">
            <a:spLocks noChangeArrowheads="1"/>
          </p:cNvSpPr>
          <p:nvPr/>
        </p:nvSpPr>
        <p:spPr bwMode="auto">
          <a:xfrm>
            <a:off x="685800" y="2249488"/>
            <a:ext cx="6705600" cy="861774"/>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defRPr/>
            </a:pPr>
            <a:r>
              <a:rPr lang="en-US" sz="2000" dirty="0" smtClean="0">
                <a:latin typeface="Times New Roman" pitchFamily="18" charset="0"/>
                <a:cs typeface="Times New Roman" pitchFamily="18" charset="0"/>
              </a:rPr>
              <a:t>User can submit his/her own details.</a:t>
            </a:r>
            <a:endParaRPr lang="en-US" sz="2000" dirty="0">
              <a:latin typeface="Times New Roman" pitchFamily="18" charset="0"/>
              <a:cs typeface="Times New Roman" pitchFamily="18" charset="0"/>
            </a:endParaRPr>
          </a:p>
          <a:p>
            <a:pPr algn="l">
              <a:spcBef>
                <a:spcPct val="50000"/>
              </a:spcBef>
              <a:buFont typeface="Wingdings" pitchFamily="2" charset="2"/>
              <a:buChar char="Ø"/>
              <a:defRPr/>
            </a:pPr>
            <a:r>
              <a:rPr lang="en-US" sz="2000" dirty="0">
                <a:latin typeface="Times New Roman" pitchFamily="18" charset="0"/>
                <a:cs typeface="Times New Roman" pitchFamily="18" charset="0"/>
              </a:rPr>
              <a:t>User can </a:t>
            </a:r>
            <a:r>
              <a:rPr lang="en-US" sz="2000" dirty="0" err="1" smtClean="0">
                <a:latin typeface="Times New Roman" pitchFamily="18" charset="0"/>
                <a:cs typeface="Times New Roman" pitchFamily="18" charset="0"/>
              </a:rPr>
              <a:t>cheack</a:t>
            </a:r>
            <a:r>
              <a:rPr lang="en-US" sz="2000" dirty="0" smtClean="0">
                <a:latin typeface="Times New Roman" pitchFamily="18" charset="0"/>
                <a:cs typeface="Times New Roman" pitchFamily="18" charset="0"/>
              </a:rPr>
              <a:t> status through application no.</a:t>
            </a:r>
            <a:endParaRPr lang="en-US" sz="2000" dirty="0">
              <a:latin typeface="Times New Roman" pitchFamily="18" charset="0"/>
              <a:cs typeface="Times New Roman" pitchFamily="18" charset="0"/>
            </a:endParaRP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barn(inHorizontal)">
                                      <p:cBhvr>
                                        <p:cTn id="7" dur="500"/>
                                        <p:tgtEl>
                                          <p:spTgt spid="922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222"/>
                                        </p:tgtEl>
                                        <p:attrNameLst>
                                          <p:attrName>style.visibility</p:attrName>
                                        </p:attrNameLst>
                                      </p:cBhvr>
                                      <p:to>
                                        <p:strVal val="visible"/>
                                      </p:to>
                                    </p:set>
                                    <p:animEffect transition="in" filter="checkerboard(across)">
                                      <p:cBhvr>
                                        <p:cTn id="10"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Text Box 9"/>
          <p:cNvSpPr txBox="1">
            <a:spLocks noChangeArrowheads="1"/>
          </p:cNvSpPr>
          <p:nvPr/>
        </p:nvSpPr>
        <p:spPr bwMode="auto">
          <a:xfrm>
            <a:off x="533400" y="746125"/>
            <a:ext cx="5105400" cy="701675"/>
          </a:xfrm>
          <a:prstGeom prst="rect">
            <a:avLst/>
          </a:prstGeom>
          <a:noFill/>
          <a:ln w="9525">
            <a:noFill/>
            <a:miter lim="800000"/>
            <a:headEnd/>
            <a:tailEnd/>
          </a:ln>
        </p:spPr>
        <p:txBody>
          <a:bodyPr>
            <a:spAutoFit/>
          </a:bodyPr>
          <a:lstStyle/>
          <a:p>
            <a:pPr algn="l">
              <a:spcBef>
                <a:spcPct val="50000"/>
              </a:spcBef>
            </a:pPr>
            <a:r>
              <a:rPr lang="en-US" sz="4000" b="1" i="1" u="sng">
                <a:latin typeface="Monotype Corsiva" pitchFamily="66" charset="0"/>
              </a:rPr>
              <a:t>System Specification</a:t>
            </a:r>
          </a:p>
        </p:txBody>
      </p:sp>
      <p:sp>
        <p:nvSpPr>
          <p:cNvPr id="10251" name="Text Box 11"/>
          <p:cNvSpPr txBox="1">
            <a:spLocks noChangeArrowheads="1"/>
          </p:cNvSpPr>
          <p:nvPr/>
        </p:nvSpPr>
        <p:spPr bwMode="auto">
          <a:xfrm>
            <a:off x="838200" y="1462088"/>
            <a:ext cx="4267200" cy="519112"/>
          </a:xfrm>
          <a:prstGeom prst="rect">
            <a:avLst/>
          </a:prstGeom>
          <a:noFill/>
          <a:ln w="9525">
            <a:noFill/>
            <a:miter lim="800000"/>
            <a:headEnd/>
            <a:tailEnd/>
          </a:ln>
        </p:spPr>
        <p:txBody>
          <a:bodyPr>
            <a:spAutoFit/>
          </a:bodyPr>
          <a:lstStyle/>
          <a:p>
            <a:pPr algn="l">
              <a:spcBef>
                <a:spcPct val="50000"/>
              </a:spcBef>
              <a:buFont typeface="Wingdings" pitchFamily="2" charset="2"/>
              <a:buChar char="Ø"/>
            </a:pPr>
            <a:r>
              <a:rPr lang="en-US" b="1" i="1">
                <a:latin typeface="Book Antiqua" pitchFamily="18" charset="0"/>
              </a:rPr>
              <a:t>Software Requirements</a:t>
            </a:r>
          </a:p>
        </p:txBody>
      </p:sp>
      <p:sp>
        <p:nvSpPr>
          <p:cNvPr id="10252" name="Text Box 12"/>
          <p:cNvSpPr txBox="1">
            <a:spLocks noChangeArrowheads="1"/>
          </p:cNvSpPr>
          <p:nvPr/>
        </p:nvSpPr>
        <p:spPr bwMode="auto">
          <a:xfrm>
            <a:off x="609600" y="2133600"/>
            <a:ext cx="2971800" cy="400050"/>
          </a:xfrm>
          <a:prstGeom prst="rect">
            <a:avLst/>
          </a:prstGeom>
          <a:noFill/>
          <a:ln w="9525">
            <a:noFill/>
            <a:miter lim="800000"/>
            <a:headEnd/>
            <a:tailEnd/>
          </a:ln>
          <a:effectLst/>
        </p:spPr>
        <p:txBody>
          <a:bodyPr>
            <a:spAutoFit/>
          </a:bodyPr>
          <a:lstStyle/>
          <a:p>
            <a:pPr algn="l">
              <a:spcBef>
                <a:spcPct val="50000"/>
              </a:spcBef>
              <a:buFont typeface="Wingdings" pitchFamily="2" charset="2"/>
              <a:buNone/>
              <a:defRPr/>
            </a:pPr>
            <a:r>
              <a:rPr lang="en-US" sz="2000" b="1" u="sng" dirty="0">
                <a:effectLst>
                  <a:outerShdw blurRad="38100" dist="38100" dir="2700000" algn="tl">
                    <a:srgbClr val="000000">
                      <a:alpha val="43137"/>
                    </a:srgbClr>
                  </a:outerShdw>
                </a:effectLst>
                <a:latin typeface="Times New Roman" pitchFamily="18" charset="0"/>
                <a:cs typeface="Times New Roman" pitchFamily="18" charset="0"/>
              </a:rPr>
              <a:t>OPERATING SYSTEM </a:t>
            </a:r>
            <a:r>
              <a:rPr lang="en-US" sz="2000" b="1" u="sng"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10253" name="Text Box 13"/>
          <p:cNvSpPr txBox="1">
            <a:spLocks noChangeArrowheads="1"/>
          </p:cNvSpPr>
          <p:nvPr/>
        </p:nvSpPr>
        <p:spPr bwMode="auto">
          <a:xfrm>
            <a:off x="685800" y="2678113"/>
            <a:ext cx="4343400" cy="400050"/>
          </a:xfrm>
          <a:prstGeom prst="rect">
            <a:avLst/>
          </a:prstGeom>
          <a:noFill/>
          <a:ln w="9525">
            <a:noFill/>
            <a:miter lim="800000"/>
            <a:headEnd/>
            <a:tailEnd/>
          </a:ln>
          <a:effectLst/>
        </p:spPr>
        <p:txBody>
          <a:bodyPr>
            <a:spAutoFit/>
          </a:bodyPr>
          <a:lstStyle/>
          <a:p>
            <a:pPr algn="l">
              <a:spcBef>
                <a:spcPct val="50000"/>
              </a:spcBef>
              <a:buFont typeface="Wingdings" pitchFamily="2" charset="2"/>
              <a:buChar char="v"/>
              <a:defRPr/>
            </a:pPr>
            <a:r>
              <a:rPr lang="en-US" sz="2000" b="1" dirty="0" smtClean="0">
                <a:effectLst>
                  <a:outerShdw blurRad="38100" dist="38100" dir="2700000" algn="tl">
                    <a:srgbClr val="C0C0C0"/>
                  </a:outerShdw>
                </a:effectLst>
                <a:latin typeface="Times New Roman" pitchFamily="18" charset="0"/>
                <a:cs typeface="Times New Roman" pitchFamily="18" charset="0"/>
              </a:rPr>
              <a:t>WINDOWS </a:t>
            </a:r>
            <a:r>
              <a:rPr lang="en-US" sz="2000" b="1" dirty="0">
                <a:effectLst>
                  <a:outerShdw blurRad="38100" dist="38100" dir="2700000" algn="tl">
                    <a:srgbClr val="C0C0C0"/>
                  </a:outerShdw>
                </a:effectLst>
                <a:latin typeface="Times New Roman" pitchFamily="18" charset="0"/>
                <a:cs typeface="Times New Roman" pitchFamily="18" charset="0"/>
              </a:rPr>
              <a:t>XP/VISTA/7/8</a:t>
            </a:r>
          </a:p>
        </p:txBody>
      </p:sp>
      <p:sp>
        <p:nvSpPr>
          <p:cNvPr id="10256" name="Text Box 16"/>
          <p:cNvSpPr txBox="1">
            <a:spLocks noChangeArrowheads="1"/>
          </p:cNvSpPr>
          <p:nvPr/>
        </p:nvSpPr>
        <p:spPr bwMode="auto">
          <a:xfrm>
            <a:off x="609600" y="3200400"/>
            <a:ext cx="1981200" cy="400050"/>
          </a:xfrm>
          <a:prstGeom prst="rect">
            <a:avLst/>
          </a:prstGeom>
          <a:noFill/>
          <a:ln w="9525">
            <a:noFill/>
            <a:miter lim="800000"/>
            <a:headEnd/>
            <a:tailEnd/>
          </a:ln>
          <a:effectLst/>
        </p:spPr>
        <p:txBody>
          <a:bodyPr>
            <a:spAutoFit/>
          </a:bodyPr>
          <a:lstStyle/>
          <a:p>
            <a:pPr algn="l">
              <a:spcBef>
                <a:spcPct val="50000"/>
              </a:spcBef>
              <a:buFont typeface="Wingdings" pitchFamily="2" charset="2"/>
              <a:buNone/>
              <a:defRPr/>
            </a:pPr>
            <a:r>
              <a:rPr lang="en-US" sz="2000" b="1" u="sng" dirty="0">
                <a:effectLst>
                  <a:outerShdw blurRad="38100" dist="38100" dir="2700000" algn="tl">
                    <a:srgbClr val="C0C0C0"/>
                  </a:outerShdw>
                </a:effectLst>
                <a:latin typeface="Times New Roman" pitchFamily="18" charset="0"/>
                <a:cs typeface="Times New Roman" pitchFamily="18" charset="0"/>
              </a:rPr>
              <a:t>LANGUAGE :</a:t>
            </a:r>
          </a:p>
        </p:txBody>
      </p:sp>
      <p:sp>
        <p:nvSpPr>
          <p:cNvPr id="10257" name="Text Box 17"/>
          <p:cNvSpPr txBox="1">
            <a:spLocks noChangeArrowheads="1"/>
          </p:cNvSpPr>
          <p:nvPr/>
        </p:nvSpPr>
        <p:spPr bwMode="auto">
          <a:xfrm>
            <a:off x="685800" y="3810000"/>
            <a:ext cx="4191000" cy="400050"/>
          </a:xfrm>
          <a:prstGeom prst="rect">
            <a:avLst/>
          </a:prstGeom>
          <a:noFill/>
          <a:ln w="9525">
            <a:noFill/>
            <a:miter lim="800000"/>
            <a:headEnd/>
            <a:tailEnd/>
          </a:ln>
          <a:effectLst/>
        </p:spPr>
        <p:txBody>
          <a:bodyPr>
            <a:spAutoFit/>
          </a:bodyPr>
          <a:lstStyle/>
          <a:p>
            <a:pPr algn="l">
              <a:spcBef>
                <a:spcPct val="50000"/>
              </a:spcBef>
              <a:buFont typeface="Wingdings" pitchFamily="2" charset="2"/>
              <a:buChar char="v"/>
              <a:defRPr/>
            </a:pPr>
            <a:r>
              <a:rPr lang="en-US" sz="1800" b="1" dirty="0">
                <a:effectLst>
                  <a:outerShdw blurRad="38100" dist="38100" dir="2700000" algn="tl">
                    <a:srgbClr val="C0C0C0"/>
                  </a:outerShdw>
                </a:effectLst>
                <a:latin typeface="Times New Roman" pitchFamily="18" charset="0"/>
                <a:cs typeface="Times New Roman" pitchFamily="18" charset="0"/>
              </a:rPr>
              <a:t>  </a:t>
            </a:r>
            <a:r>
              <a:rPr lang="en-US" sz="2000" b="1" dirty="0">
                <a:effectLst>
                  <a:outerShdw blurRad="38100" dist="38100" dir="2700000" algn="tl">
                    <a:srgbClr val="C0C0C0"/>
                  </a:outerShdw>
                </a:effectLst>
                <a:latin typeface="Times New Roman" pitchFamily="18" charset="0"/>
                <a:cs typeface="Times New Roman" pitchFamily="18" charset="0"/>
              </a:rPr>
              <a:t>PHP, JAVASCRIPT, HTML, CSS</a:t>
            </a:r>
          </a:p>
        </p:txBody>
      </p:sp>
      <p:sp>
        <p:nvSpPr>
          <p:cNvPr id="10258" name="Text Box 18"/>
          <p:cNvSpPr txBox="1">
            <a:spLocks noChangeArrowheads="1"/>
          </p:cNvSpPr>
          <p:nvPr/>
        </p:nvSpPr>
        <p:spPr bwMode="auto">
          <a:xfrm>
            <a:off x="609600" y="4343400"/>
            <a:ext cx="1828800" cy="400050"/>
          </a:xfrm>
          <a:prstGeom prst="rect">
            <a:avLst/>
          </a:prstGeom>
          <a:noFill/>
          <a:ln w="9525">
            <a:noFill/>
            <a:miter lim="800000"/>
            <a:headEnd/>
            <a:tailEnd/>
          </a:ln>
          <a:effectLst/>
        </p:spPr>
        <p:txBody>
          <a:bodyPr>
            <a:spAutoFit/>
          </a:bodyPr>
          <a:lstStyle/>
          <a:p>
            <a:pPr algn="l">
              <a:spcBef>
                <a:spcPct val="50000"/>
              </a:spcBef>
              <a:buFont typeface="Wingdings" pitchFamily="2" charset="2"/>
              <a:buNone/>
              <a:defRPr/>
            </a:pPr>
            <a:r>
              <a:rPr lang="en-US" sz="2000" b="1" u="sng" dirty="0">
                <a:effectLst>
                  <a:outerShdw blurRad="38100" dist="38100" dir="2700000" algn="tl">
                    <a:srgbClr val="C0C0C0"/>
                  </a:outerShdw>
                </a:effectLst>
                <a:latin typeface="Times New Roman" pitchFamily="18" charset="0"/>
                <a:cs typeface="Times New Roman" pitchFamily="18" charset="0"/>
              </a:rPr>
              <a:t>DATABASE</a:t>
            </a:r>
            <a:endParaRPr lang="en-US" sz="2000" b="1" dirty="0">
              <a:effectLst>
                <a:outerShdw blurRad="38100" dist="38100" dir="2700000" algn="tl">
                  <a:srgbClr val="C0C0C0"/>
                </a:outerShdw>
              </a:effectLst>
              <a:latin typeface="Times New Roman" pitchFamily="18" charset="0"/>
              <a:cs typeface="Times New Roman" pitchFamily="18" charset="0"/>
            </a:endParaRPr>
          </a:p>
        </p:txBody>
      </p:sp>
      <p:sp>
        <p:nvSpPr>
          <p:cNvPr id="10259" name="Text Box 19"/>
          <p:cNvSpPr txBox="1">
            <a:spLocks noChangeArrowheads="1"/>
          </p:cNvSpPr>
          <p:nvPr/>
        </p:nvSpPr>
        <p:spPr bwMode="auto">
          <a:xfrm>
            <a:off x="685800" y="4953000"/>
            <a:ext cx="1600200" cy="400050"/>
          </a:xfrm>
          <a:prstGeom prst="rect">
            <a:avLst/>
          </a:prstGeom>
          <a:noFill/>
          <a:ln w="9525">
            <a:noFill/>
            <a:miter lim="800000"/>
            <a:headEnd/>
            <a:tailEnd/>
          </a:ln>
          <a:effectLst/>
        </p:spPr>
        <p:txBody>
          <a:bodyPr>
            <a:spAutoFit/>
          </a:bodyPr>
          <a:lstStyle/>
          <a:p>
            <a:pPr algn="l">
              <a:spcBef>
                <a:spcPct val="50000"/>
              </a:spcBef>
              <a:buFont typeface="Wingdings" pitchFamily="2" charset="2"/>
              <a:buChar char="v"/>
              <a:defRPr/>
            </a:pPr>
            <a:r>
              <a:rPr lang="en-US" sz="1800" b="1" i="1" dirty="0">
                <a:effectLst>
                  <a:outerShdw blurRad="38100" dist="38100" dir="2700000" algn="tl">
                    <a:srgbClr val="C0C0C0"/>
                  </a:outerShdw>
                </a:effectLst>
                <a:latin typeface="Charlemagne Std" pitchFamily="50" charset="0"/>
                <a:cs typeface="Times New Roman" pitchFamily="18" charset="0"/>
              </a:rPr>
              <a:t> </a:t>
            </a:r>
            <a:r>
              <a:rPr lang="en-US" sz="2000" b="1" dirty="0">
                <a:effectLst>
                  <a:outerShdw blurRad="38100" dist="38100" dir="2700000" algn="tl">
                    <a:srgbClr val="C0C0C0"/>
                  </a:outerShdw>
                </a:effectLst>
                <a:latin typeface="Times New Roman" pitchFamily="18" charset="0"/>
                <a:cs typeface="Times New Roman" pitchFamily="18" charset="0"/>
              </a:rPr>
              <a:t>MYSQL</a:t>
            </a: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0249"/>
                                        </p:tgtEl>
                                        <p:attrNameLst>
                                          <p:attrName>style.visibility</p:attrName>
                                        </p:attrNameLst>
                                      </p:cBhvr>
                                      <p:to>
                                        <p:strVal val="visible"/>
                                      </p:to>
                                    </p:set>
                                    <p:anim calcmode="lin" valueType="num">
                                      <p:cBhvr>
                                        <p:cTn id="7" dur="2000" fill="hold"/>
                                        <p:tgtEl>
                                          <p:spTgt spid="10249"/>
                                        </p:tgtEl>
                                        <p:attrNameLst>
                                          <p:attrName>ppt_w</p:attrName>
                                        </p:attrNameLst>
                                      </p:cBhvr>
                                      <p:tavLst>
                                        <p:tav tm="0">
                                          <p:val>
                                            <p:fltVal val="0"/>
                                          </p:val>
                                        </p:tav>
                                        <p:tav tm="100000">
                                          <p:val>
                                            <p:strVal val="#ppt_w"/>
                                          </p:val>
                                        </p:tav>
                                      </p:tavLst>
                                    </p:anim>
                                    <p:anim calcmode="lin" valueType="num">
                                      <p:cBhvr>
                                        <p:cTn id="8" dur="2000" fill="hold"/>
                                        <p:tgtEl>
                                          <p:spTgt spid="10249"/>
                                        </p:tgtEl>
                                        <p:attrNameLst>
                                          <p:attrName>ppt_h</p:attrName>
                                        </p:attrNameLst>
                                      </p:cBhvr>
                                      <p:tavLst>
                                        <p:tav tm="0">
                                          <p:val>
                                            <p:fltVal val="0"/>
                                          </p:val>
                                        </p:tav>
                                        <p:tav tm="100000">
                                          <p:val>
                                            <p:strVal val="#ppt_h"/>
                                          </p:val>
                                        </p:tav>
                                      </p:tavLst>
                                    </p:anim>
                                  </p:childTnLst>
                                </p:cTn>
                              </p:par>
                              <p:par>
                                <p:cTn id="9" presetID="40" presetClass="entr" presetSubtype="0" fill="hold" grpId="0" nodeType="withEffect">
                                  <p:stCondLst>
                                    <p:cond delay="0"/>
                                  </p:stCondLst>
                                  <p:iterate type="lt">
                                    <p:tmPct val="10000"/>
                                  </p:iterate>
                                  <p:childTnLst>
                                    <p:set>
                                      <p:cBhvr>
                                        <p:cTn id="10" dur="1" fill="hold">
                                          <p:stCondLst>
                                            <p:cond delay="0"/>
                                          </p:stCondLst>
                                        </p:cTn>
                                        <p:tgtEl>
                                          <p:spTgt spid="10253"/>
                                        </p:tgtEl>
                                        <p:attrNameLst>
                                          <p:attrName>style.visibility</p:attrName>
                                        </p:attrNameLst>
                                      </p:cBhvr>
                                      <p:to>
                                        <p:strVal val="visible"/>
                                      </p:to>
                                    </p:set>
                                    <p:animEffect transition="in" filter="fade">
                                      <p:cBhvr>
                                        <p:cTn id="11" dur="1000"/>
                                        <p:tgtEl>
                                          <p:spTgt spid="10253"/>
                                        </p:tgtEl>
                                      </p:cBhvr>
                                    </p:animEffect>
                                    <p:anim calcmode="lin" valueType="num">
                                      <p:cBhvr>
                                        <p:cTn id="12" dur="1000" fill="hold"/>
                                        <p:tgtEl>
                                          <p:spTgt spid="10253"/>
                                        </p:tgtEl>
                                        <p:attrNameLst>
                                          <p:attrName>ppt_x</p:attrName>
                                        </p:attrNameLst>
                                      </p:cBhvr>
                                      <p:tavLst>
                                        <p:tav tm="0">
                                          <p:val>
                                            <p:strVal val="#ppt_x-.1"/>
                                          </p:val>
                                        </p:tav>
                                        <p:tav tm="100000">
                                          <p:val>
                                            <p:strVal val="#ppt_x"/>
                                          </p:val>
                                        </p:tav>
                                      </p:tavLst>
                                    </p:anim>
                                    <p:anim calcmode="lin" valueType="num">
                                      <p:cBhvr>
                                        <p:cTn id="13" dur="1000" fill="hold"/>
                                        <p:tgtEl>
                                          <p:spTgt spid="10253"/>
                                        </p:tgtEl>
                                        <p:attrNameLst>
                                          <p:attrName>ppt_y</p:attrName>
                                        </p:attrNameLst>
                                      </p:cBhvr>
                                      <p:tavLst>
                                        <p:tav tm="0">
                                          <p:val>
                                            <p:strVal val="#ppt_y"/>
                                          </p:val>
                                        </p:tav>
                                        <p:tav tm="100000">
                                          <p:val>
                                            <p:strVal val="#ppt_y"/>
                                          </p:val>
                                        </p:tav>
                                      </p:tavLst>
                                    </p:anim>
                                  </p:childTnLst>
                                </p:cTn>
                              </p:par>
                              <p:par>
                                <p:cTn id="14" presetID="40" presetClass="entr" presetSubtype="0" fill="hold" grpId="0" nodeType="withEffect">
                                  <p:stCondLst>
                                    <p:cond delay="0"/>
                                  </p:stCondLst>
                                  <p:iterate type="lt">
                                    <p:tmPct val="10000"/>
                                  </p:iterate>
                                  <p:childTnLst>
                                    <p:set>
                                      <p:cBhvr>
                                        <p:cTn id="15" dur="1" fill="hold">
                                          <p:stCondLst>
                                            <p:cond delay="0"/>
                                          </p:stCondLst>
                                        </p:cTn>
                                        <p:tgtEl>
                                          <p:spTgt spid="10257"/>
                                        </p:tgtEl>
                                        <p:attrNameLst>
                                          <p:attrName>style.visibility</p:attrName>
                                        </p:attrNameLst>
                                      </p:cBhvr>
                                      <p:to>
                                        <p:strVal val="visible"/>
                                      </p:to>
                                    </p:set>
                                    <p:animEffect transition="in" filter="fade">
                                      <p:cBhvr>
                                        <p:cTn id="16" dur="1000"/>
                                        <p:tgtEl>
                                          <p:spTgt spid="10257"/>
                                        </p:tgtEl>
                                      </p:cBhvr>
                                    </p:animEffect>
                                    <p:anim calcmode="lin" valueType="num">
                                      <p:cBhvr>
                                        <p:cTn id="17" dur="1000" fill="hold"/>
                                        <p:tgtEl>
                                          <p:spTgt spid="10257"/>
                                        </p:tgtEl>
                                        <p:attrNameLst>
                                          <p:attrName>ppt_x</p:attrName>
                                        </p:attrNameLst>
                                      </p:cBhvr>
                                      <p:tavLst>
                                        <p:tav tm="0">
                                          <p:val>
                                            <p:strVal val="#ppt_x-.1"/>
                                          </p:val>
                                        </p:tav>
                                        <p:tav tm="100000">
                                          <p:val>
                                            <p:strVal val="#ppt_x"/>
                                          </p:val>
                                        </p:tav>
                                      </p:tavLst>
                                    </p:anim>
                                    <p:anim calcmode="lin" valueType="num">
                                      <p:cBhvr>
                                        <p:cTn id="18" dur="1000" fill="hold"/>
                                        <p:tgtEl>
                                          <p:spTgt spid="10257"/>
                                        </p:tgtEl>
                                        <p:attrNameLst>
                                          <p:attrName>ppt_y</p:attrName>
                                        </p:attrNameLst>
                                      </p:cBhvr>
                                      <p:tavLst>
                                        <p:tav tm="0">
                                          <p:val>
                                            <p:strVal val="#ppt_y"/>
                                          </p:val>
                                        </p:tav>
                                        <p:tav tm="100000">
                                          <p:val>
                                            <p:strVal val="#ppt_y"/>
                                          </p:val>
                                        </p:tav>
                                      </p:tavLst>
                                    </p:anim>
                                  </p:childTnLst>
                                </p:cTn>
                              </p:par>
                              <p:par>
                                <p:cTn id="19" presetID="40" presetClass="entr" presetSubtype="0" fill="hold" grpId="0" nodeType="withEffect">
                                  <p:stCondLst>
                                    <p:cond delay="0"/>
                                  </p:stCondLst>
                                  <p:iterate type="lt">
                                    <p:tmPct val="10000"/>
                                  </p:iterate>
                                  <p:childTnLst>
                                    <p:set>
                                      <p:cBhvr>
                                        <p:cTn id="20" dur="1" fill="hold">
                                          <p:stCondLst>
                                            <p:cond delay="0"/>
                                          </p:stCondLst>
                                        </p:cTn>
                                        <p:tgtEl>
                                          <p:spTgt spid="10259"/>
                                        </p:tgtEl>
                                        <p:attrNameLst>
                                          <p:attrName>style.visibility</p:attrName>
                                        </p:attrNameLst>
                                      </p:cBhvr>
                                      <p:to>
                                        <p:strVal val="visible"/>
                                      </p:to>
                                    </p:set>
                                    <p:animEffect transition="in" filter="fade">
                                      <p:cBhvr>
                                        <p:cTn id="21" dur="1000"/>
                                        <p:tgtEl>
                                          <p:spTgt spid="10259"/>
                                        </p:tgtEl>
                                      </p:cBhvr>
                                    </p:animEffect>
                                    <p:anim calcmode="lin" valueType="num">
                                      <p:cBhvr>
                                        <p:cTn id="22" dur="1000" fill="hold"/>
                                        <p:tgtEl>
                                          <p:spTgt spid="10259"/>
                                        </p:tgtEl>
                                        <p:attrNameLst>
                                          <p:attrName>ppt_x</p:attrName>
                                        </p:attrNameLst>
                                      </p:cBhvr>
                                      <p:tavLst>
                                        <p:tav tm="0">
                                          <p:val>
                                            <p:strVal val="#ppt_x-.1"/>
                                          </p:val>
                                        </p:tav>
                                        <p:tav tm="100000">
                                          <p:val>
                                            <p:strVal val="#ppt_x"/>
                                          </p:val>
                                        </p:tav>
                                      </p:tavLst>
                                    </p:anim>
                                    <p:anim calcmode="lin" valueType="num">
                                      <p:cBhvr>
                                        <p:cTn id="23" dur="1000" fill="hold"/>
                                        <p:tgtEl>
                                          <p:spTgt spid="10259"/>
                                        </p:tgtEl>
                                        <p:attrNameLst>
                                          <p:attrName>ppt_y</p:attrName>
                                        </p:attrNameLst>
                                      </p:cBhvr>
                                      <p:tavLst>
                                        <p:tav tm="0">
                                          <p:val>
                                            <p:strVal val="#ppt_y"/>
                                          </p:val>
                                        </p:tav>
                                        <p:tav tm="100000">
                                          <p:val>
                                            <p:strVal val="#ppt_y"/>
                                          </p:val>
                                        </p:tav>
                                      </p:tavLst>
                                    </p:anim>
                                  </p:childTnLst>
                                </p:cTn>
                              </p:par>
                              <p:par>
                                <p:cTn id="24" presetID="4" presetClass="entr" presetSubtype="16" fill="hold" grpId="0" nodeType="withEffect">
                                  <p:stCondLst>
                                    <p:cond delay="0"/>
                                  </p:stCondLst>
                                  <p:childTnLst>
                                    <p:set>
                                      <p:cBhvr>
                                        <p:cTn id="25" dur="1" fill="hold">
                                          <p:stCondLst>
                                            <p:cond delay="0"/>
                                          </p:stCondLst>
                                        </p:cTn>
                                        <p:tgtEl>
                                          <p:spTgt spid="10251"/>
                                        </p:tgtEl>
                                        <p:attrNameLst>
                                          <p:attrName>style.visibility</p:attrName>
                                        </p:attrNameLst>
                                      </p:cBhvr>
                                      <p:to>
                                        <p:strVal val="visible"/>
                                      </p:to>
                                    </p:set>
                                    <p:animEffect transition="in" filter="box(in)">
                                      <p:cBhvr>
                                        <p:cTn id="26" dur="500"/>
                                        <p:tgtEl>
                                          <p:spTgt spid="1025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0252"/>
                                        </p:tgtEl>
                                        <p:attrNameLst>
                                          <p:attrName>style.visibility</p:attrName>
                                        </p:attrNameLst>
                                      </p:cBhvr>
                                      <p:to>
                                        <p:strVal val="visible"/>
                                      </p:to>
                                    </p:set>
                                    <p:animEffect transition="in" filter="checkerboard(across)">
                                      <p:cBhvr>
                                        <p:cTn id="29" dur="500"/>
                                        <p:tgtEl>
                                          <p:spTgt spid="1025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0256"/>
                                        </p:tgtEl>
                                        <p:attrNameLst>
                                          <p:attrName>style.visibility</p:attrName>
                                        </p:attrNameLst>
                                      </p:cBhvr>
                                      <p:to>
                                        <p:strVal val="visible"/>
                                      </p:to>
                                    </p:set>
                                    <p:animEffect transition="in" filter="checkerboard(across)">
                                      <p:cBhvr>
                                        <p:cTn id="32" dur="500"/>
                                        <p:tgtEl>
                                          <p:spTgt spid="10256"/>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0258"/>
                                        </p:tgtEl>
                                        <p:attrNameLst>
                                          <p:attrName>style.visibility</p:attrName>
                                        </p:attrNameLst>
                                      </p:cBhvr>
                                      <p:to>
                                        <p:strVal val="visible"/>
                                      </p:to>
                                    </p:set>
                                    <p:animEffect transition="in" filter="checkerboard(across)">
                                      <p:cBhvr>
                                        <p:cTn id="35" dur="500"/>
                                        <p:tgtEl>
                                          <p:spTgt spid="10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p:bldP spid="10251" grpId="0"/>
      <p:bldP spid="10252" grpId="0"/>
      <p:bldP spid="10253" grpId="0"/>
      <p:bldP spid="10256" grpId="0"/>
      <p:bldP spid="10257" grpId="0"/>
      <p:bldP spid="10258" grpId="0"/>
      <p:bldP spid="10259"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609600" y="746125"/>
            <a:ext cx="5105400" cy="701675"/>
          </a:xfrm>
          <a:prstGeom prst="rect">
            <a:avLst/>
          </a:prstGeom>
          <a:noFill/>
          <a:ln w="9525">
            <a:noFill/>
            <a:miter lim="800000"/>
            <a:headEnd/>
            <a:tailEnd/>
          </a:ln>
        </p:spPr>
        <p:txBody>
          <a:bodyPr>
            <a:spAutoFit/>
          </a:bodyPr>
          <a:lstStyle/>
          <a:p>
            <a:pPr algn="l">
              <a:spcBef>
                <a:spcPct val="50000"/>
              </a:spcBef>
            </a:pPr>
            <a:r>
              <a:rPr lang="en-US" sz="4000" b="1" i="1" u="sng">
                <a:latin typeface="Monotype Corsiva" pitchFamily="66" charset="0"/>
              </a:rPr>
              <a:t>System Specification</a:t>
            </a:r>
          </a:p>
        </p:txBody>
      </p:sp>
      <p:sp>
        <p:nvSpPr>
          <p:cNvPr id="75779" name="Text Box 3"/>
          <p:cNvSpPr txBox="1">
            <a:spLocks noChangeArrowheads="1"/>
          </p:cNvSpPr>
          <p:nvPr/>
        </p:nvSpPr>
        <p:spPr bwMode="auto">
          <a:xfrm>
            <a:off x="838200" y="1533525"/>
            <a:ext cx="5105400" cy="523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defRPr/>
            </a:pPr>
            <a:r>
              <a:rPr lang="en-US" b="1" i="1" dirty="0">
                <a:effectLst>
                  <a:outerShdw blurRad="38100" dist="38100" dir="2700000" algn="tl">
                    <a:srgbClr val="C0C0C0"/>
                  </a:outerShdw>
                </a:effectLst>
                <a:latin typeface="Book Antiqua" pitchFamily="18" charset="0"/>
              </a:rPr>
              <a:t>Hardware Requirements</a:t>
            </a:r>
          </a:p>
        </p:txBody>
      </p:sp>
      <p:sp>
        <p:nvSpPr>
          <p:cNvPr id="10" name="Rectangle 9"/>
          <p:cNvSpPr/>
          <p:nvPr/>
        </p:nvSpPr>
        <p:spPr>
          <a:xfrm>
            <a:off x="838200" y="2249031"/>
            <a:ext cx="6858000" cy="2246769"/>
          </a:xfrm>
          <a:prstGeom prst="rect">
            <a:avLst/>
          </a:prstGeom>
          <a:noFill/>
        </p:spPr>
        <p:txBody>
          <a:bodyPr>
            <a:spAutoFit/>
          </a:bodyPr>
          <a:lstStyle/>
          <a:p>
            <a:pPr algn="l">
              <a:buFont typeface="Wingdings" pitchFamily="2" charset="2"/>
              <a:buChar char="v"/>
              <a:defRPr/>
            </a:pPr>
            <a:r>
              <a:rPr lang="en-US" sz="2000" dirty="0">
                <a:latin typeface="Times New Roman" pitchFamily="18" charset="0"/>
                <a:cs typeface="Times New Roman" pitchFamily="18" charset="0"/>
              </a:rPr>
              <a:t>Pentium-IV or higher processor  with equivalent mother board</a:t>
            </a:r>
          </a:p>
          <a:p>
            <a:pPr algn="l">
              <a:buFont typeface="Wingdings" pitchFamily="2" charset="2"/>
              <a:buChar char="v"/>
              <a:defRPr/>
            </a:pPr>
            <a:r>
              <a:rPr lang="en-US" sz="2000" dirty="0">
                <a:latin typeface="Times New Roman" pitchFamily="18" charset="0"/>
                <a:cs typeface="Times New Roman" pitchFamily="18" charset="0"/>
              </a:rPr>
              <a:t> 512 MB RAM</a:t>
            </a:r>
          </a:p>
          <a:p>
            <a:pPr algn="l">
              <a:buFont typeface="Wingdings" pitchFamily="2" charset="2"/>
              <a:buChar char="v"/>
              <a:defRPr/>
            </a:pPr>
            <a:r>
              <a:rPr lang="en-US" sz="2000" dirty="0">
                <a:latin typeface="Times New Roman" pitchFamily="18" charset="0"/>
                <a:cs typeface="Times New Roman" pitchFamily="18" charset="0"/>
              </a:rPr>
              <a:t>160 GB HDD</a:t>
            </a:r>
          </a:p>
          <a:p>
            <a:pPr algn="l">
              <a:buFont typeface="Wingdings" pitchFamily="2" charset="2"/>
              <a:buChar char="v"/>
              <a:defRPr/>
            </a:pPr>
            <a:r>
              <a:rPr lang="en-US" sz="2000" dirty="0">
                <a:latin typeface="Times New Roman" pitchFamily="18" charset="0"/>
                <a:cs typeface="Times New Roman" pitchFamily="18" charset="0"/>
              </a:rPr>
              <a:t>DVD RAM drive</a:t>
            </a:r>
          </a:p>
          <a:p>
            <a:pPr algn="l">
              <a:buFont typeface="Wingdings" pitchFamily="2" charset="2"/>
              <a:buChar char="v"/>
              <a:defRPr/>
            </a:pPr>
            <a:r>
              <a:rPr lang="en-US" sz="2000" dirty="0">
                <a:latin typeface="Times New Roman" pitchFamily="18" charset="0"/>
                <a:cs typeface="Times New Roman" pitchFamily="18" charset="0"/>
              </a:rPr>
              <a:t>Monitor</a:t>
            </a:r>
          </a:p>
          <a:p>
            <a:pPr algn="l">
              <a:buFont typeface="Wingdings" pitchFamily="2" charset="2"/>
              <a:buChar char="v"/>
              <a:defRPr/>
            </a:pPr>
            <a:r>
              <a:rPr lang="en-US" sz="2000" dirty="0">
                <a:latin typeface="Times New Roman" pitchFamily="18" charset="0"/>
                <a:cs typeface="Times New Roman" pitchFamily="18" charset="0"/>
              </a:rPr>
              <a:t>Keyboard</a:t>
            </a:r>
          </a:p>
          <a:p>
            <a:pPr algn="l">
              <a:buFont typeface="Wingdings" pitchFamily="2" charset="2"/>
              <a:buChar char="v"/>
              <a:defRPr/>
            </a:pPr>
            <a:r>
              <a:rPr lang="en-US" sz="2000" dirty="0">
                <a:latin typeface="Times New Roman" pitchFamily="18" charset="0"/>
                <a:cs typeface="Times New Roman" pitchFamily="18" charset="0"/>
              </a:rPr>
              <a:t>Mouse</a:t>
            </a:r>
            <a:r>
              <a:rPr lang="en-US" sz="2000"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1000" fill="hold"/>
                                        <p:tgtEl>
                                          <p:spTgt spid="75778"/>
                                        </p:tgtEl>
                                        <p:attrNameLst>
                                          <p:attrName>ppt_w</p:attrName>
                                        </p:attrNameLst>
                                      </p:cBhvr>
                                      <p:tavLst>
                                        <p:tav tm="0">
                                          <p:val>
                                            <p:strVal val="#ppt_w+.3"/>
                                          </p:val>
                                        </p:tav>
                                        <p:tav tm="100000">
                                          <p:val>
                                            <p:strVal val="#ppt_w"/>
                                          </p:val>
                                        </p:tav>
                                      </p:tavLst>
                                    </p:anim>
                                    <p:anim calcmode="lin" valueType="num">
                                      <p:cBhvr>
                                        <p:cTn id="8" dur="1000" fill="hold"/>
                                        <p:tgtEl>
                                          <p:spTgt spid="75778"/>
                                        </p:tgtEl>
                                        <p:attrNameLst>
                                          <p:attrName>ppt_h</p:attrName>
                                        </p:attrNameLst>
                                      </p:cBhvr>
                                      <p:tavLst>
                                        <p:tav tm="0">
                                          <p:val>
                                            <p:strVal val="#ppt_h"/>
                                          </p:val>
                                        </p:tav>
                                        <p:tav tm="100000">
                                          <p:val>
                                            <p:strVal val="#ppt_h"/>
                                          </p:val>
                                        </p:tav>
                                      </p:tavLst>
                                    </p:anim>
                                    <p:animEffect transition="in" filter="fade">
                                      <p:cBhvr>
                                        <p:cTn id="9" dur="1000"/>
                                        <p:tgtEl>
                                          <p:spTgt spid="75778"/>
                                        </p:tgtEl>
                                      </p:cBhvr>
                                    </p:animEffect>
                                  </p:childTnLst>
                                </p:cTn>
                              </p:par>
                              <p:par>
                                <p:cTn id="10" presetID="5" presetClass="entr" presetSubtype="1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75779"/>
                                        </p:tgtEl>
                                        <p:attrNameLst>
                                          <p:attrName>style.visibility</p:attrName>
                                        </p:attrNameLst>
                                      </p:cBhvr>
                                      <p:to>
                                        <p:strVal val="visible"/>
                                      </p:to>
                                    </p:set>
                                    <p:animEffect transition="in" filter="diamond(in)">
                                      <p:cBhvr>
                                        <p:cTn id="15" dur="20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142" y="762000"/>
            <a:ext cx="2740258"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l"/>
            <a:r>
              <a:rPr lang="en-US" sz="4000" b="1" i="1" u="sng" dirty="0" smtClean="0">
                <a:ln w="50800"/>
                <a:latin typeface="Monotype Corsiva" pitchFamily="66" charset="0"/>
              </a:rPr>
              <a:t>P</a:t>
            </a:r>
            <a:r>
              <a:rPr lang="en-US" sz="4000" b="1" i="1" u="sng" cap="none" spc="0" dirty="0" smtClean="0">
                <a:ln w="50800"/>
                <a:effectLst/>
                <a:latin typeface="Monotype Corsiva" pitchFamily="66" charset="0"/>
              </a:rPr>
              <a:t>hp:</a:t>
            </a:r>
            <a:endParaRPr lang="en-US" sz="4000" b="1" i="1" u="sng" cap="none" spc="0" dirty="0">
              <a:ln w="50800"/>
              <a:effectLst/>
              <a:latin typeface="Monotype Corsiva" pitchFamily="66" charset="0"/>
            </a:endParaRPr>
          </a:p>
        </p:txBody>
      </p:sp>
      <p:sp>
        <p:nvSpPr>
          <p:cNvPr id="4" name="Rectangle 3"/>
          <p:cNvSpPr/>
          <p:nvPr/>
        </p:nvSpPr>
        <p:spPr>
          <a:xfrm>
            <a:off x="457200" y="1447800"/>
            <a:ext cx="8382000" cy="341632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l"/>
            <a:r>
              <a:rPr lang="en-IN" sz="1800" dirty="0">
                <a:latin typeface="Times New Roman" pitchFamily="18" charset="0"/>
                <a:cs typeface="Times New Roman" pitchFamily="18" charset="0"/>
              </a:rPr>
              <a:t>PHP (recursive acronym for "PHP: Hypertext </a:t>
            </a:r>
            <a:r>
              <a:rPr lang="en-IN" sz="1800" dirty="0" smtClean="0">
                <a:latin typeface="Times New Roman" pitchFamily="18" charset="0"/>
                <a:cs typeface="Times New Roman" pitchFamily="18" charset="0"/>
              </a:rPr>
              <a:t>Pre-processor") </a:t>
            </a:r>
            <a:r>
              <a:rPr lang="en-IN" sz="1800" dirty="0">
                <a:latin typeface="Times New Roman" pitchFamily="18" charset="0"/>
                <a:cs typeface="Times New Roman" pitchFamily="18" charset="0"/>
              </a:rPr>
              <a:t>is a widely-used Open Source general-purpose scripting language that is especially suited for Web development and can be embedded into HTML. </a:t>
            </a:r>
            <a:endParaRPr lang="en-IN" sz="1800" dirty="0" smtClean="0">
              <a:latin typeface="Times New Roman" pitchFamily="18" charset="0"/>
              <a:cs typeface="Times New Roman" pitchFamily="18" charset="0"/>
            </a:endParaRPr>
          </a:p>
          <a:p>
            <a:pPr algn="l"/>
            <a:endParaRPr lang="en-IN" sz="1800" dirty="0" smtClean="0">
              <a:latin typeface="Times New Roman" pitchFamily="18" charset="0"/>
              <a:cs typeface="Times New Roman" pitchFamily="18" charset="0"/>
            </a:endParaRPr>
          </a:p>
          <a:p>
            <a:pPr algn="l">
              <a:buFont typeface="Wingdings" pitchFamily="2" charset="2"/>
              <a:buChar char="Ø"/>
            </a:pPr>
            <a:r>
              <a:rPr lang="en-IN" sz="1800" dirty="0" smtClean="0">
                <a:latin typeface="Times New Roman" pitchFamily="18" charset="0"/>
                <a:cs typeface="Times New Roman" pitchFamily="18" charset="0"/>
              </a:rPr>
              <a:t>PHP </a:t>
            </a:r>
            <a:r>
              <a:rPr lang="en-IN" sz="1800" dirty="0">
                <a:latin typeface="Times New Roman" pitchFamily="18" charset="0"/>
                <a:cs typeface="Times New Roman" pitchFamily="18" charset="0"/>
              </a:rPr>
              <a:t>is a server-side scripting </a:t>
            </a:r>
            <a:r>
              <a:rPr lang="en-IN" sz="1800" dirty="0" smtClean="0">
                <a:latin typeface="Times New Roman" pitchFamily="18" charset="0"/>
                <a:cs typeface="Times New Roman" pitchFamily="18" charset="0"/>
              </a:rPr>
              <a:t>language.</a:t>
            </a:r>
          </a:p>
          <a:p>
            <a:pPr algn="l">
              <a:buFont typeface="Wingdings" pitchFamily="2" charset="2"/>
              <a:buChar char="Ø"/>
            </a:pPr>
            <a:r>
              <a:rPr lang="en-IN" sz="1800" dirty="0" smtClean="0">
                <a:latin typeface="Times New Roman" pitchFamily="18" charset="0"/>
                <a:cs typeface="Times New Roman" pitchFamily="18" charset="0"/>
              </a:rPr>
              <a:t>PHP </a:t>
            </a:r>
            <a:r>
              <a:rPr lang="en-IN" sz="1800" dirty="0">
                <a:latin typeface="Times New Roman" pitchFamily="18" charset="0"/>
                <a:cs typeface="Times New Roman" pitchFamily="18" charset="0"/>
              </a:rPr>
              <a:t>scripts </a:t>
            </a:r>
            <a:r>
              <a:rPr lang="en-IN" sz="1800" dirty="0" smtClean="0">
                <a:latin typeface="Times New Roman" pitchFamily="18" charset="0"/>
                <a:cs typeface="Times New Roman" pitchFamily="18" charset="0"/>
              </a:rPr>
              <a:t>are executed on the server.</a:t>
            </a:r>
            <a:endParaRPr lang="en-IN" sz="1800" dirty="0">
              <a:latin typeface="Times New Roman" pitchFamily="18" charset="0"/>
              <a:cs typeface="Times New Roman" pitchFamily="18" charset="0"/>
            </a:endParaRPr>
          </a:p>
          <a:p>
            <a:pPr algn="l">
              <a:buFont typeface="Wingdings" pitchFamily="2" charset="2"/>
              <a:buChar char="Ø"/>
            </a:pPr>
            <a:r>
              <a:rPr lang="en-IN" sz="1800" dirty="0" smtClean="0">
                <a:latin typeface="Times New Roman" pitchFamily="18" charset="0"/>
                <a:cs typeface="Times New Roman" pitchFamily="18" charset="0"/>
              </a:rPr>
              <a:t>PHP </a:t>
            </a:r>
            <a:r>
              <a:rPr lang="en-IN" sz="1800" dirty="0">
                <a:latin typeface="Times New Roman" pitchFamily="18" charset="0"/>
                <a:cs typeface="Times New Roman" pitchFamily="18" charset="0"/>
              </a:rPr>
              <a:t>supports many databases (MySQL, Informix, Oracle, Sybase, Solid, PostgreSQL, Generic ODBC, etc.) </a:t>
            </a:r>
          </a:p>
          <a:p>
            <a:pPr algn="l">
              <a:buFont typeface="Wingdings" pitchFamily="2" charset="2"/>
              <a:buChar char="Ø"/>
            </a:pPr>
            <a:r>
              <a:rPr lang="en-IN" sz="1800" dirty="0" smtClean="0">
                <a:latin typeface="Times New Roman" pitchFamily="18" charset="0"/>
                <a:cs typeface="Times New Roman" pitchFamily="18" charset="0"/>
              </a:rPr>
              <a:t>PHP </a:t>
            </a:r>
            <a:r>
              <a:rPr lang="en-IN" sz="1800" dirty="0">
                <a:latin typeface="Times New Roman" pitchFamily="18" charset="0"/>
                <a:cs typeface="Times New Roman" pitchFamily="18" charset="0"/>
              </a:rPr>
              <a:t>is an open source </a:t>
            </a:r>
            <a:r>
              <a:rPr lang="en-IN" sz="1800" dirty="0" smtClean="0">
                <a:latin typeface="Times New Roman" pitchFamily="18" charset="0"/>
                <a:cs typeface="Times New Roman" pitchFamily="18" charset="0"/>
              </a:rPr>
              <a:t>software. </a:t>
            </a:r>
          </a:p>
          <a:p>
            <a:pPr algn="l">
              <a:buFont typeface="Wingdings" pitchFamily="2" charset="2"/>
              <a:buChar char="Ø"/>
            </a:pPr>
            <a:r>
              <a:rPr lang="en-IN" sz="1800" dirty="0" smtClean="0">
                <a:latin typeface="Times New Roman" pitchFamily="18" charset="0"/>
                <a:cs typeface="Times New Roman" pitchFamily="18" charset="0"/>
              </a:rPr>
              <a:t>PHP </a:t>
            </a:r>
            <a:r>
              <a:rPr lang="en-IN" sz="1800" dirty="0">
                <a:latin typeface="Times New Roman" pitchFamily="18" charset="0"/>
                <a:cs typeface="Times New Roman" pitchFamily="18" charset="0"/>
              </a:rPr>
              <a:t>files can contain text, HTML tags and </a:t>
            </a:r>
            <a:r>
              <a:rPr lang="en-IN" sz="1800" dirty="0" smtClean="0">
                <a:latin typeface="Times New Roman" pitchFamily="18" charset="0"/>
                <a:cs typeface="Times New Roman" pitchFamily="18" charset="0"/>
              </a:rPr>
              <a:t>scripts. </a:t>
            </a:r>
            <a:endParaRPr lang="en-IN" sz="1800" dirty="0">
              <a:latin typeface="Times New Roman" pitchFamily="18" charset="0"/>
              <a:cs typeface="Times New Roman" pitchFamily="18" charset="0"/>
            </a:endParaRPr>
          </a:p>
          <a:p>
            <a:pPr algn="l">
              <a:buFont typeface="Wingdings" pitchFamily="2" charset="2"/>
              <a:buChar char="Ø"/>
            </a:pPr>
            <a:r>
              <a:rPr lang="en-IN" sz="1800" dirty="0" smtClean="0">
                <a:latin typeface="Times New Roman" pitchFamily="18" charset="0"/>
                <a:cs typeface="Times New Roman" pitchFamily="18" charset="0"/>
              </a:rPr>
              <a:t>PHP </a:t>
            </a:r>
            <a:r>
              <a:rPr lang="en-IN" sz="1800" dirty="0">
                <a:latin typeface="Times New Roman" pitchFamily="18" charset="0"/>
                <a:cs typeface="Times New Roman" pitchFamily="18" charset="0"/>
              </a:rPr>
              <a:t>files are returned to the browser as plain HTML </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l">
              <a:buFont typeface="Wingdings" pitchFamily="2" charset="2"/>
              <a:buChar char="Ø"/>
            </a:pPr>
            <a:r>
              <a:rPr lang="en-IN" sz="1800" dirty="0" smtClean="0">
                <a:latin typeface="Times New Roman" pitchFamily="18" charset="0"/>
                <a:cs typeface="Times New Roman" pitchFamily="18" charset="0"/>
              </a:rPr>
              <a:t>PHP </a:t>
            </a:r>
            <a:r>
              <a:rPr lang="en-IN" sz="1800" dirty="0">
                <a:latin typeface="Times New Roman" pitchFamily="18" charset="0"/>
                <a:cs typeface="Times New Roman" pitchFamily="18" charset="0"/>
              </a:rPr>
              <a:t>files have a file extension of ".php", ".php3", or ".</a:t>
            </a:r>
            <a:r>
              <a:rPr lang="en-IN" sz="1800" dirty="0" smtClean="0">
                <a:latin typeface="Times New Roman" pitchFamily="18" charset="0"/>
                <a:cs typeface="Times New Roman" pitchFamily="18" charset="0"/>
              </a:rPr>
              <a:t>phtml“. </a:t>
            </a:r>
            <a:endParaRPr lang="en-IN" sz="1800" dirty="0">
              <a:latin typeface="Times New Roman" pitchFamily="18" charset="0"/>
              <a:cs typeface="Times New Roman" pitchFamily="18" charset="0"/>
            </a:endParaRPr>
          </a:p>
        </p:txBody>
      </p:sp>
      <p:sp>
        <p:nvSpPr>
          <p:cNvPr id="5" name="Rectangle 4"/>
          <p:cNvSpPr/>
          <p:nvPr/>
        </p:nvSpPr>
        <p:spPr>
          <a:xfrm>
            <a:off x="457200" y="4702314"/>
            <a:ext cx="31242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l"/>
            <a:r>
              <a:rPr lang="en-US" sz="4000" b="1" i="1" u="sng" cap="none" spc="0" dirty="0" smtClean="0">
                <a:ln w="50800"/>
                <a:effectLst/>
                <a:latin typeface="Monotype Corsiva" pitchFamily="66" charset="0"/>
              </a:rPr>
              <a:t>Mysql</a:t>
            </a:r>
            <a:endParaRPr lang="en-US" sz="4000" b="1" i="1" u="sng" cap="none" spc="0" dirty="0">
              <a:ln w="50800"/>
              <a:effectLst/>
              <a:latin typeface="Monotype Corsiva" pitchFamily="66" charset="0"/>
            </a:endParaRPr>
          </a:p>
        </p:txBody>
      </p:sp>
      <p:sp>
        <p:nvSpPr>
          <p:cNvPr id="6" name="Rectangle 5"/>
          <p:cNvSpPr/>
          <p:nvPr/>
        </p:nvSpPr>
        <p:spPr>
          <a:xfrm>
            <a:off x="762000" y="5352871"/>
            <a:ext cx="5323958" cy="1200329"/>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l">
              <a:buFont typeface="Wingdings" pitchFamily="2" charset="2"/>
              <a:buChar char="Ø"/>
            </a:pPr>
            <a:r>
              <a:rPr lang="en-IN" sz="1800" dirty="0">
                <a:latin typeface="Times New Roman" pitchFamily="18" charset="0"/>
                <a:cs typeface="Times New Roman" pitchFamily="18" charset="0"/>
              </a:rPr>
              <a:t>MySQL is a database </a:t>
            </a:r>
            <a:r>
              <a:rPr lang="en-IN" sz="1800" dirty="0" smtClean="0">
                <a:latin typeface="Times New Roman" pitchFamily="18" charset="0"/>
                <a:cs typeface="Times New Roman" pitchFamily="18" charset="0"/>
              </a:rPr>
              <a:t>server.</a:t>
            </a:r>
          </a:p>
          <a:p>
            <a:pPr algn="l">
              <a:buFont typeface="Wingdings" pitchFamily="2" charset="2"/>
              <a:buChar char="Ø"/>
            </a:pPr>
            <a:r>
              <a:rPr lang="en-IN" sz="1800" dirty="0" smtClean="0">
                <a:latin typeface="Times New Roman" pitchFamily="18" charset="0"/>
                <a:cs typeface="Times New Roman" pitchFamily="18" charset="0"/>
              </a:rPr>
              <a:t>MySQL </a:t>
            </a:r>
            <a:r>
              <a:rPr lang="en-IN" sz="1800" dirty="0">
                <a:latin typeface="Times New Roman" pitchFamily="18" charset="0"/>
                <a:cs typeface="Times New Roman" pitchFamily="18" charset="0"/>
              </a:rPr>
              <a:t>is ideal for both small and large </a:t>
            </a:r>
            <a:r>
              <a:rPr lang="en-IN" sz="1800" dirty="0" smtClean="0">
                <a:latin typeface="Times New Roman" pitchFamily="18" charset="0"/>
                <a:cs typeface="Times New Roman" pitchFamily="18" charset="0"/>
              </a:rPr>
              <a:t>applications.</a:t>
            </a:r>
          </a:p>
          <a:p>
            <a:pPr algn="l">
              <a:buFont typeface="Wingdings" pitchFamily="2" charset="2"/>
              <a:buChar char="Ø"/>
            </a:pPr>
            <a:r>
              <a:rPr lang="en-IN" sz="1800" dirty="0" smtClean="0">
                <a:latin typeface="Times New Roman" pitchFamily="18" charset="0"/>
                <a:cs typeface="Times New Roman" pitchFamily="18" charset="0"/>
              </a:rPr>
              <a:t>MySQL </a:t>
            </a:r>
            <a:r>
              <a:rPr lang="en-IN" sz="1800" dirty="0">
                <a:latin typeface="Times New Roman" pitchFamily="18" charset="0"/>
                <a:cs typeface="Times New Roman" pitchFamily="18" charset="0"/>
              </a:rPr>
              <a:t>supports standard </a:t>
            </a:r>
            <a:r>
              <a:rPr lang="en-IN" sz="1800" dirty="0" smtClean="0">
                <a:latin typeface="Times New Roman" pitchFamily="18" charset="0"/>
                <a:cs typeface="Times New Roman" pitchFamily="18" charset="0"/>
              </a:rPr>
              <a:t>SQL. </a:t>
            </a:r>
          </a:p>
          <a:p>
            <a:pPr algn="l">
              <a:buFont typeface="Wingdings" pitchFamily="2" charset="2"/>
              <a:buChar char="Ø"/>
            </a:pPr>
            <a:r>
              <a:rPr lang="en-IN" sz="1800" dirty="0" smtClean="0">
                <a:latin typeface="Times New Roman" pitchFamily="18" charset="0"/>
                <a:cs typeface="Times New Roman" pitchFamily="18" charset="0"/>
              </a:rPr>
              <a:t>MySQL </a:t>
            </a:r>
            <a:r>
              <a:rPr lang="en-IN" sz="1800" dirty="0">
                <a:latin typeface="Times New Roman" pitchFamily="18" charset="0"/>
                <a:cs typeface="Times New Roman" pitchFamily="18" charset="0"/>
              </a:rPr>
              <a:t>compiles on a number of </a:t>
            </a:r>
            <a:r>
              <a:rPr lang="en-IN" sz="1800" dirty="0" smtClean="0">
                <a:latin typeface="Times New Roman" pitchFamily="18" charset="0"/>
                <a:cs typeface="Times New Roman" pitchFamily="18" charset="0"/>
              </a:rPr>
              <a:t>platforms. </a:t>
            </a:r>
            <a:endParaRPr lang="en-US" sz="1800" b="1" cap="none" spc="0" dirty="0">
              <a:ln w="50800"/>
              <a:effectLst/>
              <a:latin typeface="Times New Roman" pitchFamily="18" charset="0"/>
              <a:cs typeface="Times New Roman" pitchFamily="18" charset="0"/>
            </a:endParaRP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2000"/>
                                        <p:tgtEl>
                                          <p:spTgt spid="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amond(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381000" y="2819400"/>
            <a:ext cx="8305800" cy="769938"/>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defRPr/>
            </a:pPr>
            <a:r>
              <a:rPr lang="en-US" sz="4400" b="1" i="1" dirty="0">
                <a:effectLst>
                  <a:outerShdw blurRad="38100" dist="38100" dir="2700000" algn="tl">
                    <a:srgbClr val="C0C0C0"/>
                  </a:outerShdw>
                </a:effectLst>
                <a:latin typeface="Times New Roman" pitchFamily="18" charset="0"/>
                <a:cs typeface="Times New Roman" pitchFamily="18" charset="0"/>
              </a:rPr>
              <a:t>Data flow diagram of project</a:t>
            </a: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1000" fill="hold"/>
                                        <p:tgtEl>
                                          <p:spTgt spid="13316"/>
                                        </p:tgtEl>
                                        <p:attrNameLst>
                                          <p:attrName>ppt_w</p:attrName>
                                        </p:attrNameLst>
                                      </p:cBhvr>
                                      <p:tavLst>
                                        <p:tav tm="0">
                                          <p:val>
                                            <p:strVal val="#ppt_w*0.70"/>
                                          </p:val>
                                        </p:tav>
                                        <p:tav tm="100000">
                                          <p:val>
                                            <p:strVal val="#ppt_w"/>
                                          </p:val>
                                        </p:tav>
                                      </p:tavLst>
                                    </p:anim>
                                    <p:anim calcmode="lin" valueType="num">
                                      <p:cBhvr>
                                        <p:cTn id="8" dur="1000" fill="hold"/>
                                        <p:tgtEl>
                                          <p:spTgt spid="13316"/>
                                        </p:tgtEl>
                                        <p:attrNameLst>
                                          <p:attrName>ppt_h</p:attrName>
                                        </p:attrNameLst>
                                      </p:cBhvr>
                                      <p:tavLst>
                                        <p:tav tm="0">
                                          <p:val>
                                            <p:strVal val="#ppt_h"/>
                                          </p:val>
                                        </p:tav>
                                        <p:tav tm="100000">
                                          <p:val>
                                            <p:strVal val="#ppt_h"/>
                                          </p:val>
                                        </p:tav>
                                      </p:tavLst>
                                    </p:anim>
                                    <p:animEffect transition="in" filter="fade">
                                      <p:cBhvr>
                                        <p:cTn id="9" dur="1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3379</TotalTime>
  <Words>444</Words>
  <Application>Microsoft Office PowerPoint</Application>
  <PresentationFormat>On-screen Show (4:3)</PresentationFormat>
  <Paragraphs>128</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PowerPoint Presentation</vt:lpstr>
      <vt:lpstr>   Submitted by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ABOUT</dc:title>
  <dc:creator>User</dc:creator>
  <cp:lastModifiedBy>JAYANTA MAITY</cp:lastModifiedBy>
  <cp:revision>370</cp:revision>
  <dcterms:created xsi:type="dcterms:W3CDTF">2005-02-26T21:07:21Z</dcterms:created>
  <dcterms:modified xsi:type="dcterms:W3CDTF">2019-02-17T15:21:34Z</dcterms:modified>
</cp:coreProperties>
</file>