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000F-A119-4546-99BB-BB0350372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Homeworker Helper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9766E-192F-4949-A54B-D9A8B2F65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422536"/>
          </a:xfrm>
        </p:spPr>
        <p:txBody>
          <a:bodyPr>
            <a:normAutofit/>
          </a:bodyPr>
          <a:lstStyle/>
          <a:p>
            <a:r>
              <a:rPr lang="en-US" dirty="0"/>
              <a:t>Kolby Fisher</a:t>
            </a:r>
          </a:p>
          <a:p>
            <a:r>
              <a:rPr lang="en-US" dirty="0"/>
              <a:t>Henry Claisse</a:t>
            </a:r>
          </a:p>
          <a:p>
            <a:r>
              <a:rPr lang="en-US" dirty="0"/>
              <a:t>Joseph Mampillil</a:t>
            </a:r>
          </a:p>
        </p:txBody>
      </p:sp>
    </p:spTree>
    <p:extLst>
      <p:ext uri="{BB962C8B-B14F-4D97-AF65-F5344CB8AC3E}">
        <p14:creationId xmlns:p14="http://schemas.microsoft.com/office/powerpoint/2010/main" val="421348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9ED6-00D7-4A2A-BB29-B274D41F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5E602-E6F9-468B-9BA3-1F976925E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Sort of a private tutor-type scenario</a:t>
            </a:r>
          </a:p>
          <a:p>
            <a:r>
              <a:rPr lang="en-US" dirty="0"/>
              <a:t>You want to work, but there’s nobody to tell you to</a:t>
            </a:r>
          </a:p>
          <a:p>
            <a:r>
              <a:rPr lang="en-US" dirty="0"/>
              <a:t>When you have a trainer/tutor, there’s a person who’s constantly reminding you that you need to keep working, a person who points you in the right direction when you steer off course</a:t>
            </a:r>
          </a:p>
          <a:p>
            <a:r>
              <a:rPr lang="en-US" dirty="0"/>
              <a:t>A lot easier to stick to a goal when you’ve told somebody about it</a:t>
            </a:r>
          </a:p>
          <a:p>
            <a:r>
              <a:rPr lang="en-US" dirty="0"/>
              <a:t>Not always easy for friends to keep track of you, especially during college, everyone is busy</a:t>
            </a:r>
          </a:p>
          <a:p>
            <a:r>
              <a:rPr lang="en-US" dirty="0"/>
              <a:t>Our project aims to hold the user accountable for his/her work</a:t>
            </a:r>
          </a:p>
          <a:p>
            <a:r>
              <a:rPr lang="en-US" dirty="0"/>
              <a:t>Getting work done is great, but when it’s done at the last second after procrastinating, work tends to be less than excellent</a:t>
            </a:r>
          </a:p>
          <a:p>
            <a:r>
              <a:rPr lang="en-US" dirty="0"/>
              <a:t>Our project brings a accessible </a:t>
            </a:r>
            <a:r>
              <a:rPr lang="en-US"/>
              <a:t>virtual homework coach to the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591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142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Homeworker Helper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Homeworker Helper</dc:title>
  <dc:creator>Mampillil, Joseph</dc:creator>
  <cp:lastModifiedBy>Mampillil, Joseph</cp:lastModifiedBy>
  <cp:revision>2</cp:revision>
  <dcterms:created xsi:type="dcterms:W3CDTF">2018-11-23T21:57:44Z</dcterms:created>
  <dcterms:modified xsi:type="dcterms:W3CDTF">2018-11-23T22:10:43Z</dcterms:modified>
</cp:coreProperties>
</file>