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62" r:id="rId6"/>
    <p:sldId id="361" r:id="rId7"/>
    <p:sldId id="36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30/11/2022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04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30 de noviembre de 2022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30 de noviembre de 2022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30 de noviembre de 2022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30 de noviembre de 2022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30 de noviembre de 2022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30 de noviembre de 2022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30 de noviembre de 2022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30 de noviembre de 2022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30 de noviembre de 2022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30 de noviembre de 2022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s-ES" dirty="0"/>
              <a:t>Detección de Neumonía con CNN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514019"/>
          </a:xfrm>
        </p:spPr>
        <p:txBody>
          <a:bodyPr rtlCol="0"/>
          <a:lstStyle/>
          <a:p>
            <a:r>
              <a:rPr lang="es-MX" sz="1800" b="1" dirty="0">
                <a:latin typeface="Consolas" panose="020B0609020204030204" pitchFamily="49" charset="0"/>
              </a:rPr>
              <a:t>Haces López José Manuel - 734759</a:t>
            </a:r>
          </a:p>
          <a:p>
            <a:r>
              <a:rPr lang="es-MX" sz="1800" b="1" dirty="0">
                <a:latin typeface="Consolas" panose="020B0609020204030204" pitchFamily="49" charset="0"/>
              </a:rPr>
              <a:t>Navarro Silva José Tonatiuh - 722399</a:t>
            </a:r>
            <a:r>
              <a:rPr lang="es-ES" dirty="0"/>
              <a:t> </a:t>
            </a:r>
          </a:p>
          <a:p>
            <a:pPr rtl="0"/>
            <a:r>
              <a:rPr lang="es-ES" dirty="0"/>
              <a:t>Proyecto de Ciencia de Datos - ITESO</a:t>
            </a:r>
          </a:p>
          <a:p>
            <a:pPr rtl="0"/>
            <a:r>
              <a:rPr lang="es-ES" dirty="0"/>
              <a:t>30 – 11 - 2022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A8A120-A0F5-BCE0-20CD-84A0849E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36A34-2D94-C70C-4498-6D949A584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CBD27-EBAE-1277-0B7D-91C35B427B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894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A8A120-A0F5-BCE0-20CD-84A0849E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36A34-2D94-C70C-4498-6D949A584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CBD27-EBAE-1277-0B7D-91C35B427B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4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A8A120-A0F5-BCE0-20CD-84A0849E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36A34-2D94-C70C-4498-6D949A584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CBD27-EBAE-1277-0B7D-91C35B427B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0018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A8A120-A0F5-BCE0-20CD-84A0849E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36A34-2D94-C70C-4498-6D949A584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CBD27-EBAE-1277-0B7D-91C35B427B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488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6BFED-B170-2E0C-8CA7-5FAE79D9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8EFA7A-AA56-95A4-CA14-6DD359CE11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D93BE9-473F-2D2F-3CD5-8D76215352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912391-BECD-46F4-A0CE-970D177E44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791406-5091-4492-21E4-8D10205D00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B86AEF8-CEC1-7AD2-6A4D-FC2139880A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3A3F29C-36D2-C25E-9D7F-92D1C799EB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87B0CBA-DC93-6EF1-BAD1-43DF96D7202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9EB01A8-C6F1-D65F-CCAE-808A1FC232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D3A96504-3E81-83CC-5927-CC35C18F47A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0BB3BFD-E40E-0D77-F655-E628CF6DB4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Marcador de fecha 12">
            <a:extLst>
              <a:ext uri="{FF2B5EF4-FFF2-40B4-BE49-F238E27FC236}">
                <a16:creationId xmlns:a16="http://schemas.microsoft.com/office/drawing/2014/main" id="{608610CE-F61F-2F65-8293-4A834A895D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30 de noviembre de 2022</a:t>
            </a:fld>
            <a:endParaRPr lang="es-ES" noProof="0" dirty="0">
              <a:latin typeface="+mn-lt"/>
            </a:endParaRP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396462B4-BF5C-244D-BF2F-F942BB7BB5AA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rtl="0"/>
            <a:r>
              <a:rPr lang="es-ES" noProof="0"/>
              <a:t>Revisión anual</a:t>
            </a:r>
            <a:endParaRPr lang="es-ES" b="0" noProof="0" dirty="0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FAA76842-8429-14CE-379E-5D60AD3FD1B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86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93EA0-E6C7-F013-C933-5DEF0012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B79D5F-DE34-4078-963E-715A8A22EA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70E1C-4592-5F9D-32E3-7AF6F166F1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D88F0A-B407-8029-9B59-83FCF44B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5E967B3-0D19-6C86-4EE6-313F427077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56934F1-64A3-7605-D024-203DB98B8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BC956F4-5FA5-085C-DA9E-29BA9B7700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369DC79-B3F6-1493-397E-DABA5D1A13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A2B4709-CCE3-1C63-C3E6-F40AC5364C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B3A72CC-5681-668C-C32B-5AA36BAC42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BCEDBABA-DDCE-9379-F99F-D62C1EBE13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A02853E8-3B1A-16F1-6CFB-97BB3D7A77B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739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761AF-A0C6-6568-A4E8-32AAE1A2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DAFE4C-C0D8-5E18-2CF2-ADBC3D3DB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728628"/>
            <a:ext cx="2133600" cy="962585"/>
          </a:xfrm>
        </p:spPr>
        <p:txBody>
          <a:bodyPr/>
          <a:lstStyle/>
          <a:p>
            <a:r>
              <a:rPr lang="es-MX" dirty="0" err="1"/>
              <a:t>jas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CB1BC8-BA06-9942-417C-06EA5BDA11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133600"/>
            <a:ext cx="2133600" cy="369332"/>
          </a:xfrm>
        </p:spPr>
        <p:txBody>
          <a:bodyPr/>
          <a:lstStyle/>
          <a:p>
            <a:r>
              <a:rPr lang="es-MX" dirty="0"/>
              <a:t>Exploración de los Datos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9FB48757-1BBF-E563-A87D-235BF95F10C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4</a:t>
            </a:fld>
            <a:endParaRPr lang="es-ES" noProof="0" dirty="0"/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2B4D67BC-50AF-1AE3-6608-ADD8AF75E2B8}"/>
              </a:ext>
            </a:extLst>
          </p:cNvPr>
          <p:cNvSpPr txBox="1">
            <a:spLocks/>
          </p:cNvSpPr>
          <p:nvPr/>
        </p:nvSpPr>
        <p:spPr>
          <a:xfrm>
            <a:off x="3663042" y="2650836"/>
            <a:ext cx="2133600" cy="1040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jas</a:t>
            </a:r>
            <a:endParaRPr lang="es-MX" dirty="0"/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7F8A1D74-F1E1-2156-83A5-8FDAB2086CB4}"/>
              </a:ext>
            </a:extLst>
          </p:cNvPr>
          <p:cNvSpPr txBox="1">
            <a:spLocks/>
          </p:cNvSpPr>
          <p:nvPr/>
        </p:nvSpPr>
        <p:spPr>
          <a:xfrm>
            <a:off x="3663042" y="2133600"/>
            <a:ext cx="2133600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h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30A8B17B-E3D1-5AD3-9B1E-ED41DBC24B3E}"/>
              </a:ext>
            </a:extLst>
          </p:cNvPr>
          <p:cNvSpPr txBox="1">
            <a:spLocks/>
          </p:cNvSpPr>
          <p:nvPr/>
        </p:nvSpPr>
        <p:spPr>
          <a:xfrm>
            <a:off x="952500" y="5066145"/>
            <a:ext cx="2133600" cy="1040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jas</a:t>
            </a:r>
            <a:endParaRPr lang="es-MX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8D1CAEE4-F013-3023-9584-7C5C1AB7617B}"/>
              </a:ext>
            </a:extLst>
          </p:cNvPr>
          <p:cNvSpPr txBox="1">
            <a:spLocks/>
          </p:cNvSpPr>
          <p:nvPr/>
        </p:nvSpPr>
        <p:spPr>
          <a:xfrm>
            <a:off x="952500" y="4548909"/>
            <a:ext cx="2133600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h</a:t>
            </a:r>
            <a:endParaRPr lang="es-MX" dirty="0"/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9AA0A668-7268-4D27-0F67-6AFC206E6A3F}"/>
              </a:ext>
            </a:extLst>
          </p:cNvPr>
          <p:cNvSpPr txBox="1">
            <a:spLocks/>
          </p:cNvSpPr>
          <p:nvPr/>
        </p:nvSpPr>
        <p:spPr>
          <a:xfrm>
            <a:off x="3663042" y="5066145"/>
            <a:ext cx="2133600" cy="1040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jas</a:t>
            </a:r>
            <a:endParaRPr lang="es-MX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4631010F-3BBE-B4DA-0722-5B40AB7C5704}"/>
              </a:ext>
            </a:extLst>
          </p:cNvPr>
          <p:cNvSpPr txBox="1">
            <a:spLocks/>
          </p:cNvSpPr>
          <p:nvPr/>
        </p:nvSpPr>
        <p:spPr>
          <a:xfrm>
            <a:off x="3663042" y="4548909"/>
            <a:ext cx="2133600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h</a:t>
            </a:r>
            <a:endParaRPr lang="es-MX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5F3B8B4B-E218-04DA-EAC0-22152833BC14}"/>
              </a:ext>
            </a:extLst>
          </p:cNvPr>
          <p:cNvSpPr txBox="1">
            <a:spLocks/>
          </p:cNvSpPr>
          <p:nvPr/>
        </p:nvSpPr>
        <p:spPr>
          <a:xfrm>
            <a:off x="6373584" y="5066145"/>
            <a:ext cx="2133600" cy="1040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jas</a:t>
            </a:r>
            <a:endParaRPr lang="es-MX" dirty="0"/>
          </a:p>
        </p:txBody>
      </p:sp>
      <p:sp>
        <p:nvSpPr>
          <p:cNvPr id="25" name="Marcador de texto 3">
            <a:extLst>
              <a:ext uri="{FF2B5EF4-FFF2-40B4-BE49-F238E27FC236}">
                <a16:creationId xmlns:a16="http://schemas.microsoft.com/office/drawing/2014/main" id="{8933FBC4-25C7-3BBF-F94F-F799E7031405}"/>
              </a:ext>
            </a:extLst>
          </p:cNvPr>
          <p:cNvSpPr txBox="1">
            <a:spLocks/>
          </p:cNvSpPr>
          <p:nvPr/>
        </p:nvSpPr>
        <p:spPr>
          <a:xfrm>
            <a:off x="6373584" y="4548909"/>
            <a:ext cx="2133600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108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A8A120-A0F5-BCE0-20CD-84A0849E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36A34-2D94-C70C-4498-6D949A584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CBD27-EBAE-1277-0B7D-91C35B427B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791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A8A120-A0F5-BCE0-20CD-84A0849E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36A34-2D94-C70C-4498-6D949A584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CBD27-EBAE-1277-0B7D-91C35B427B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2458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A8A120-A0F5-BCE0-20CD-84A0849E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36A34-2D94-C70C-4498-6D949A584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CBD27-EBAE-1277-0B7D-91C35B427B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58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A8A120-A0F5-BCE0-20CD-84A0849E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36A34-2D94-C70C-4498-6D949A584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CBD27-EBAE-1277-0B7D-91C35B427B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9435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A8A120-A0F5-BCE0-20CD-84A0849E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36A34-2D94-C70C-4498-6D949A584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CBD27-EBAE-1277-0B7D-91C35B427B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3385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F85094AE-F951-45B6-B003-F9F3B4BD38C5}" vid="{E124D037-8587-41C3-AB02-2A120C8407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anual geométrica</Template>
  <TotalTime>21</TotalTime>
  <Words>61</Words>
  <Application>Microsoft Office PowerPoint</Application>
  <PresentationFormat>Panorámica</PresentationFormat>
  <Paragraphs>33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Franklin Gothic Book</vt:lpstr>
      <vt:lpstr>Franklin Gothic Demi</vt:lpstr>
      <vt:lpstr>Wingdings</vt:lpstr>
      <vt:lpstr>Tema1</vt:lpstr>
      <vt:lpstr>Detección de Neumonía con CNN</vt:lpstr>
      <vt:lpstr>Planteamiento</vt:lpstr>
      <vt:lpstr>Objetivos</vt:lpstr>
      <vt:lpstr>Proceso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Neumonía con CNN</dc:title>
  <dc:creator>HACES LOPEZ, JOSE MANUEL</dc:creator>
  <cp:lastModifiedBy>HACES LOPEZ, JOSE MANUEL</cp:lastModifiedBy>
  <cp:revision>2</cp:revision>
  <dcterms:created xsi:type="dcterms:W3CDTF">2022-11-30T18:12:55Z</dcterms:created>
  <dcterms:modified xsi:type="dcterms:W3CDTF">2022-11-30T18:34:22Z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