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5050"/>
    <a:srgbClr val="ED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8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2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6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9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5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5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7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2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5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7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5B4A-75FF-4DF2-9F9E-B7D61E7626FE}" type="datetimeFigureOut">
              <a:rPr lang="es-MX" smtClean="0"/>
              <a:t>14/05/2015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41EA-8CDE-4B32-8978-78429CFBB7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45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3496172" y="792792"/>
            <a:ext cx="4194474" cy="3968511"/>
            <a:chOff x="3496172" y="792792"/>
            <a:chExt cx="4194474" cy="3968511"/>
          </a:xfrm>
        </p:grpSpPr>
        <p:grpSp>
          <p:nvGrpSpPr>
            <p:cNvPr id="3" name="Camara"/>
            <p:cNvGrpSpPr/>
            <p:nvPr/>
          </p:nvGrpSpPr>
          <p:grpSpPr>
            <a:xfrm>
              <a:off x="4052582" y="2524388"/>
              <a:ext cx="3638064" cy="2236915"/>
              <a:chOff x="4052582" y="2524388"/>
              <a:chExt cx="3638064" cy="2236915"/>
            </a:xfrm>
            <a:solidFill>
              <a:srgbClr val="FF5050"/>
            </a:solidFill>
          </p:grpSpPr>
          <p:sp>
            <p:nvSpPr>
              <p:cNvPr id="17" name="Pie"/>
              <p:cNvSpPr/>
              <p:nvPr/>
            </p:nvSpPr>
            <p:spPr>
              <a:xfrm>
                <a:off x="4660710" y="4579671"/>
                <a:ext cx="1435290" cy="18163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" name="Rectángulo 8"/>
              <p:cNvSpPr/>
              <p:nvPr/>
            </p:nvSpPr>
            <p:spPr>
              <a:xfrm rot="73225">
                <a:off x="4052582" y="2637965"/>
                <a:ext cx="2647225" cy="1935742"/>
              </a:xfrm>
              <a:custGeom>
                <a:avLst/>
                <a:gdLst>
                  <a:gd name="connsiteX0" fmla="*/ 0 w 2625662"/>
                  <a:gd name="connsiteY0" fmla="*/ 0 h 1935742"/>
                  <a:gd name="connsiteX1" fmla="*/ 2625662 w 2625662"/>
                  <a:gd name="connsiteY1" fmla="*/ 0 h 1935742"/>
                  <a:gd name="connsiteX2" fmla="*/ 2625662 w 2625662"/>
                  <a:gd name="connsiteY2" fmla="*/ 1935742 h 1935742"/>
                  <a:gd name="connsiteX3" fmla="*/ 0 w 2625662"/>
                  <a:gd name="connsiteY3" fmla="*/ 1935742 h 1935742"/>
                  <a:gd name="connsiteX4" fmla="*/ 0 w 2625662"/>
                  <a:gd name="connsiteY4" fmla="*/ 0 h 1935742"/>
                  <a:gd name="connsiteX0" fmla="*/ 0 w 2625662"/>
                  <a:gd name="connsiteY0" fmla="*/ 0 h 1935742"/>
                  <a:gd name="connsiteX1" fmla="*/ 2625662 w 2625662"/>
                  <a:gd name="connsiteY1" fmla="*/ 0 h 1935742"/>
                  <a:gd name="connsiteX2" fmla="*/ 2543537 w 2625662"/>
                  <a:gd name="connsiteY2" fmla="*/ 1882814 h 1935742"/>
                  <a:gd name="connsiteX3" fmla="*/ 0 w 2625662"/>
                  <a:gd name="connsiteY3" fmla="*/ 1935742 h 1935742"/>
                  <a:gd name="connsiteX4" fmla="*/ 0 w 2625662"/>
                  <a:gd name="connsiteY4" fmla="*/ 0 h 1935742"/>
                  <a:gd name="connsiteX0" fmla="*/ 0 w 2647225"/>
                  <a:gd name="connsiteY0" fmla="*/ 0 h 1935742"/>
                  <a:gd name="connsiteX1" fmla="*/ 2647225 w 2647225"/>
                  <a:gd name="connsiteY1" fmla="*/ 855 h 1935742"/>
                  <a:gd name="connsiteX2" fmla="*/ 2543537 w 2647225"/>
                  <a:gd name="connsiteY2" fmla="*/ 1882814 h 1935742"/>
                  <a:gd name="connsiteX3" fmla="*/ 0 w 2647225"/>
                  <a:gd name="connsiteY3" fmla="*/ 1935742 h 1935742"/>
                  <a:gd name="connsiteX4" fmla="*/ 0 w 2647225"/>
                  <a:gd name="connsiteY4" fmla="*/ 0 h 193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225" h="1935742">
                    <a:moveTo>
                      <a:pt x="0" y="0"/>
                    </a:moveTo>
                    <a:lnTo>
                      <a:pt x="2647225" y="855"/>
                    </a:lnTo>
                    <a:lnTo>
                      <a:pt x="2543537" y="1882814"/>
                    </a:lnTo>
                    <a:lnTo>
                      <a:pt x="0" y="19357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9" name="Lente"/>
              <p:cNvGrpSpPr/>
              <p:nvPr/>
            </p:nvGrpSpPr>
            <p:grpSpPr>
              <a:xfrm>
                <a:off x="6588870" y="2524388"/>
                <a:ext cx="1101776" cy="2162895"/>
                <a:chOff x="6587980" y="2402090"/>
                <a:chExt cx="1174714" cy="2306080"/>
              </a:xfrm>
              <a:grpFill/>
            </p:grpSpPr>
            <p:sp>
              <p:nvSpPr>
                <p:cNvPr id="20" name="Rectángulo 13"/>
                <p:cNvSpPr/>
                <p:nvPr/>
              </p:nvSpPr>
              <p:spPr>
                <a:xfrm>
                  <a:off x="7530869" y="2402090"/>
                  <a:ext cx="231825" cy="2306080"/>
                </a:xfrm>
                <a:custGeom>
                  <a:avLst/>
                  <a:gdLst>
                    <a:gd name="connsiteX0" fmla="*/ 0 w 58479"/>
                    <a:gd name="connsiteY0" fmla="*/ 0 h 2193405"/>
                    <a:gd name="connsiteX1" fmla="*/ 58479 w 58479"/>
                    <a:gd name="connsiteY1" fmla="*/ 0 h 2193405"/>
                    <a:gd name="connsiteX2" fmla="*/ 58479 w 58479"/>
                    <a:gd name="connsiteY2" fmla="*/ 2193405 h 2193405"/>
                    <a:gd name="connsiteX3" fmla="*/ 0 w 58479"/>
                    <a:gd name="connsiteY3" fmla="*/ 2193405 h 2193405"/>
                    <a:gd name="connsiteX4" fmla="*/ 0 w 58479"/>
                    <a:gd name="connsiteY4" fmla="*/ 0 h 2193405"/>
                    <a:gd name="connsiteX0" fmla="*/ 0 w 162487"/>
                    <a:gd name="connsiteY0" fmla="*/ 0 h 2193405"/>
                    <a:gd name="connsiteX1" fmla="*/ 162487 w 162487"/>
                    <a:gd name="connsiteY1" fmla="*/ 8667 h 2193405"/>
                    <a:gd name="connsiteX2" fmla="*/ 58479 w 162487"/>
                    <a:gd name="connsiteY2" fmla="*/ 2193405 h 2193405"/>
                    <a:gd name="connsiteX3" fmla="*/ 0 w 162487"/>
                    <a:gd name="connsiteY3" fmla="*/ 2193405 h 2193405"/>
                    <a:gd name="connsiteX4" fmla="*/ 0 w 162487"/>
                    <a:gd name="connsiteY4" fmla="*/ 0 h 2193405"/>
                    <a:gd name="connsiteX0" fmla="*/ 281687 w 281687"/>
                    <a:gd name="connsiteY0" fmla="*/ 0 h 2258410"/>
                    <a:gd name="connsiteX1" fmla="*/ 162487 w 281687"/>
                    <a:gd name="connsiteY1" fmla="*/ 73672 h 2258410"/>
                    <a:gd name="connsiteX2" fmla="*/ 58479 w 281687"/>
                    <a:gd name="connsiteY2" fmla="*/ 2258410 h 2258410"/>
                    <a:gd name="connsiteX3" fmla="*/ 0 w 281687"/>
                    <a:gd name="connsiteY3" fmla="*/ 2258410 h 2258410"/>
                    <a:gd name="connsiteX4" fmla="*/ 281687 w 281687"/>
                    <a:gd name="connsiteY4" fmla="*/ 0 h 2258410"/>
                    <a:gd name="connsiteX0" fmla="*/ 8667 w 162487"/>
                    <a:gd name="connsiteY0" fmla="*/ 0 h 2184738"/>
                    <a:gd name="connsiteX1" fmla="*/ 162487 w 162487"/>
                    <a:gd name="connsiteY1" fmla="*/ 0 h 2184738"/>
                    <a:gd name="connsiteX2" fmla="*/ 58479 w 162487"/>
                    <a:gd name="connsiteY2" fmla="*/ 2184738 h 2184738"/>
                    <a:gd name="connsiteX3" fmla="*/ 0 w 162487"/>
                    <a:gd name="connsiteY3" fmla="*/ 2184738 h 2184738"/>
                    <a:gd name="connsiteX4" fmla="*/ 8667 w 162487"/>
                    <a:gd name="connsiteY4" fmla="*/ 0 h 2184738"/>
                    <a:gd name="connsiteX0" fmla="*/ 8667 w 171154"/>
                    <a:gd name="connsiteY0" fmla="*/ 0 h 2184738"/>
                    <a:gd name="connsiteX1" fmla="*/ 171154 w 171154"/>
                    <a:gd name="connsiteY1" fmla="*/ 0 h 2184738"/>
                    <a:gd name="connsiteX2" fmla="*/ 58479 w 171154"/>
                    <a:gd name="connsiteY2" fmla="*/ 2184738 h 2184738"/>
                    <a:gd name="connsiteX3" fmla="*/ 0 w 171154"/>
                    <a:gd name="connsiteY3" fmla="*/ 2184738 h 2184738"/>
                    <a:gd name="connsiteX4" fmla="*/ 8667 w 171154"/>
                    <a:gd name="connsiteY4" fmla="*/ 0 h 2184738"/>
                    <a:gd name="connsiteX0" fmla="*/ 17335 w 171154"/>
                    <a:gd name="connsiteY0" fmla="*/ 0 h 2197739"/>
                    <a:gd name="connsiteX1" fmla="*/ 171154 w 171154"/>
                    <a:gd name="connsiteY1" fmla="*/ 13001 h 2197739"/>
                    <a:gd name="connsiteX2" fmla="*/ 58479 w 171154"/>
                    <a:gd name="connsiteY2" fmla="*/ 2197739 h 2197739"/>
                    <a:gd name="connsiteX3" fmla="*/ 0 w 171154"/>
                    <a:gd name="connsiteY3" fmla="*/ 2197739 h 2197739"/>
                    <a:gd name="connsiteX4" fmla="*/ 17335 w 171154"/>
                    <a:gd name="connsiteY4" fmla="*/ 0 h 2197739"/>
                    <a:gd name="connsiteX0" fmla="*/ 17335 w 171154"/>
                    <a:gd name="connsiteY0" fmla="*/ 0 h 2306080"/>
                    <a:gd name="connsiteX1" fmla="*/ 171154 w 171154"/>
                    <a:gd name="connsiteY1" fmla="*/ 13001 h 2306080"/>
                    <a:gd name="connsiteX2" fmla="*/ 97482 w 171154"/>
                    <a:gd name="connsiteY2" fmla="*/ 2306080 h 2306080"/>
                    <a:gd name="connsiteX3" fmla="*/ 0 w 171154"/>
                    <a:gd name="connsiteY3" fmla="*/ 2197739 h 2306080"/>
                    <a:gd name="connsiteX4" fmla="*/ 17335 w 171154"/>
                    <a:gd name="connsiteY4" fmla="*/ 0 h 2306080"/>
                    <a:gd name="connsiteX0" fmla="*/ 73672 w 227491"/>
                    <a:gd name="connsiteY0" fmla="*/ 0 h 2306080"/>
                    <a:gd name="connsiteX1" fmla="*/ 227491 w 227491"/>
                    <a:gd name="connsiteY1" fmla="*/ 13001 h 2306080"/>
                    <a:gd name="connsiteX2" fmla="*/ 153819 w 227491"/>
                    <a:gd name="connsiteY2" fmla="*/ 2306080 h 2306080"/>
                    <a:gd name="connsiteX3" fmla="*/ 0 w 227491"/>
                    <a:gd name="connsiteY3" fmla="*/ 2297413 h 2306080"/>
                    <a:gd name="connsiteX4" fmla="*/ 73672 w 227491"/>
                    <a:gd name="connsiteY4" fmla="*/ 0 h 2306080"/>
                    <a:gd name="connsiteX0" fmla="*/ 13001 w 166820"/>
                    <a:gd name="connsiteY0" fmla="*/ 0 h 2306080"/>
                    <a:gd name="connsiteX1" fmla="*/ 166820 w 166820"/>
                    <a:gd name="connsiteY1" fmla="*/ 13001 h 2306080"/>
                    <a:gd name="connsiteX2" fmla="*/ 93148 w 166820"/>
                    <a:gd name="connsiteY2" fmla="*/ 2306080 h 2306080"/>
                    <a:gd name="connsiteX3" fmla="*/ 0 w 166820"/>
                    <a:gd name="connsiteY3" fmla="*/ 2293079 h 2306080"/>
                    <a:gd name="connsiteX4" fmla="*/ 13001 w 166820"/>
                    <a:gd name="connsiteY4" fmla="*/ 0 h 2306080"/>
                    <a:gd name="connsiteX0" fmla="*/ 78006 w 231825"/>
                    <a:gd name="connsiteY0" fmla="*/ 0 h 2306080"/>
                    <a:gd name="connsiteX1" fmla="*/ 231825 w 231825"/>
                    <a:gd name="connsiteY1" fmla="*/ 13001 h 2306080"/>
                    <a:gd name="connsiteX2" fmla="*/ 158153 w 231825"/>
                    <a:gd name="connsiteY2" fmla="*/ 2306080 h 2306080"/>
                    <a:gd name="connsiteX3" fmla="*/ 0 w 231825"/>
                    <a:gd name="connsiteY3" fmla="*/ 2306080 h 2306080"/>
                    <a:gd name="connsiteX4" fmla="*/ 78006 w 231825"/>
                    <a:gd name="connsiteY4" fmla="*/ 0 h 230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825" h="2306080">
                      <a:moveTo>
                        <a:pt x="78006" y="0"/>
                      </a:moveTo>
                      <a:lnTo>
                        <a:pt x="231825" y="13001"/>
                      </a:lnTo>
                      <a:lnTo>
                        <a:pt x="158153" y="2306080"/>
                      </a:lnTo>
                      <a:lnTo>
                        <a:pt x="0" y="2306080"/>
                      </a:lnTo>
                      <a:cubicBezTo>
                        <a:pt x="4334" y="1541720"/>
                        <a:pt x="73672" y="764360"/>
                        <a:pt x="780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1" name="Trapecio 14"/>
                <p:cNvSpPr/>
                <p:nvPr/>
              </p:nvSpPr>
              <p:spPr>
                <a:xfrm rot="16200000">
                  <a:off x="5914801" y="3083687"/>
                  <a:ext cx="2289246" cy="942887"/>
                </a:xfrm>
                <a:custGeom>
                  <a:avLst/>
                  <a:gdLst>
                    <a:gd name="connsiteX0" fmla="*/ 0 w 903618"/>
                    <a:gd name="connsiteY0" fmla="*/ 516103 h 516103"/>
                    <a:gd name="connsiteX1" fmla="*/ 129026 w 903618"/>
                    <a:gd name="connsiteY1" fmla="*/ 0 h 516103"/>
                    <a:gd name="connsiteX2" fmla="*/ 774592 w 903618"/>
                    <a:gd name="connsiteY2" fmla="*/ 0 h 516103"/>
                    <a:gd name="connsiteX3" fmla="*/ 903618 w 903618"/>
                    <a:gd name="connsiteY3" fmla="*/ 516103 h 516103"/>
                    <a:gd name="connsiteX4" fmla="*/ 0 w 903618"/>
                    <a:gd name="connsiteY4" fmla="*/ 516103 h 516103"/>
                    <a:gd name="connsiteX0" fmla="*/ 0 w 1195328"/>
                    <a:gd name="connsiteY0" fmla="*/ 516103 h 701230"/>
                    <a:gd name="connsiteX1" fmla="*/ 129026 w 1195328"/>
                    <a:gd name="connsiteY1" fmla="*/ 0 h 701230"/>
                    <a:gd name="connsiteX2" fmla="*/ 774592 w 1195328"/>
                    <a:gd name="connsiteY2" fmla="*/ 0 h 701230"/>
                    <a:gd name="connsiteX3" fmla="*/ 1195328 w 1195328"/>
                    <a:gd name="connsiteY3" fmla="*/ 701230 h 701230"/>
                    <a:gd name="connsiteX4" fmla="*/ 0 w 1195328"/>
                    <a:gd name="connsiteY4" fmla="*/ 516103 h 701230"/>
                    <a:gd name="connsiteX0" fmla="*/ 0 w 1195328"/>
                    <a:gd name="connsiteY0" fmla="*/ 516103 h 701230"/>
                    <a:gd name="connsiteX1" fmla="*/ 129026 w 1195328"/>
                    <a:gd name="connsiteY1" fmla="*/ 0 h 701230"/>
                    <a:gd name="connsiteX2" fmla="*/ 763372 w 1195328"/>
                    <a:gd name="connsiteY2" fmla="*/ 157074 h 701230"/>
                    <a:gd name="connsiteX3" fmla="*/ 1195328 w 1195328"/>
                    <a:gd name="connsiteY3" fmla="*/ 701230 h 701230"/>
                    <a:gd name="connsiteX4" fmla="*/ 0 w 1195328"/>
                    <a:gd name="connsiteY4" fmla="*/ 516103 h 701230"/>
                    <a:gd name="connsiteX0" fmla="*/ 0 w 1195328"/>
                    <a:gd name="connsiteY0" fmla="*/ 516103 h 701230"/>
                    <a:gd name="connsiteX1" fmla="*/ 129026 w 1195328"/>
                    <a:gd name="connsiteY1" fmla="*/ 0 h 701230"/>
                    <a:gd name="connsiteX2" fmla="*/ 763372 w 1195328"/>
                    <a:gd name="connsiteY2" fmla="*/ 0 h 701230"/>
                    <a:gd name="connsiteX3" fmla="*/ 1195328 w 1195328"/>
                    <a:gd name="connsiteY3" fmla="*/ 701230 h 701230"/>
                    <a:gd name="connsiteX4" fmla="*/ 0 w 1195328"/>
                    <a:gd name="connsiteY4" fmla="*/ 516103 h 701230"/>
                    <a:gd name="connsiteX0" fmla="*/ 633908 w 1829236"/>
                    <a:gd name="connsiteY0" fmla="*/ 527322 h 712449"/>
                    <a:gd name="connsiteX1" fmla="*/ 0 w 1829236"/>
                    <a:gd name="connsiteY1" fmla="*/ 0 h 712449"/>
                    <a:gd name="connsiteX2" fmla="*/ 1397280 w 1829236"/>
                    <a:gd name="connsiteY2" fmla="*/ 11219 h 712449"/>
                    <a:gd name="connsiteX3" fmla="*/ 1829236 w 1829236"/>
                    <a:gd name="connsiteY3" fmla="*/ 712449 h 712449"/>
                    <a:gd name="connsiteX4" fmla="*/ 633908 w 1829236"/>
                    <a:gd name="connsiteY4" fmla="*/ 527322 h 712449"/>
                    <a:gd name="connsiteX0" fmla="*/ 0 w 2289246"/>
                    <a:gd name="connsiteY0" fmla="*/ 639521 h 712449"/>
                    <a:gd name="connsiteX1" fmla="*/ 460010 w 2289246"/>
                    <a:gd name="connsiteY1" fmla="*/ 0 h 712449"/>
                    <a:gd name="connsiteX2" fmla="*/ 1857290 w 2289246"/>
                    <a:gd name="connsiteY2" fmla="*/ 11219 h 712449"/>
                    <a:gd name="connsiteX3" fmla="*/ 2289246 w 2289246"/>
                    <a:gd name="connsiteY3" fmla="*/ 712449 h 712449"/>
                    <a:gd name="connsiteX4" fmla="*/ 0 w 2289246"/>
                    <a:gd name="connsiteY4" fmla="*/ 639521 h 712449"/>
                    <a:gd name="connsiteX0" fmla="*/ 0 w 2289246"/>
                    <a:gd name="connsiteY0" fmla="*/ 720682 h 793610"/>
                    <a:gd name="connsiteX1" fmla="*/ 460010 w 2289246"/>
                    <a:gd name="connsiteY1" fmla="*/ 0 h 793610"/>
                    <a:gd name="connsiteX2" fmla="*/ 1857290 w 2289246"/>
                    <a:gd name="connsiteY2" fmla="*/ 92380 h 793610"/>
                    <a:gd name="connsiteX3" fmla="*/ 2289246 w 2289246"/>
                    <a:gd name="connsiteY3" fmla="*/ 793610 h 793610"/>
                    <a:gd name="connsiteX4" fmla="*/ 0 w 2289246"/>
                    <a:gd name="connsiteY4" fmla="*/ 720682 h 793610"/>
                    <a:gd name="connsiteX0" fmla="*/ 0 w 2289246"/>
                    <a:gd name="connsiteY0" fmla="*/ 720682 h 793610"/>
                    <a:gd name="connsiteX1" fmla="*/ 460010 w 2289246"/>
                    <a:gd name="connsiteY1" fmla="*/ 0 h 793610"/>
                    <a:gd name="connsiteX2" fmla="*/ 1857289 w 2289246"/>
                    <a:gd name="connsiteY2" fmla="*/ 73058 h 793610"/>
                    <a:gd name="connsiteX3" fmla="*/ 2289246 w 2289246"/>
                    <a:gd name="connsiteY3" fmla="*/ 793610 h 793610"/>
                    <a:gd name="connsiteX4" fmla="*/ 0 w 2289246"/>
                    <a:gd name="connsiteY4" fmla="*/ 720682 h 793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9246" h="793610">
                      <a:moveTo>
                        <a:pt x="0" y="720682"/>
                      </a:moveTo>
                      <a:lnTo>
                        <a:pt x="460010" y="0"/>
                      </a:lnTo>
                      <a:lnTo>
                        <a:pt x="1857289" y="73058"/>
                      </a:lnTo>
                      <a:lnTo>
                        <a:pt x="2289246" y="793610"/>
                      </a:lnTo>
                      <a:lnTo>
                        <a:pt x="0" y="7206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grpSp>
          <p:nvGrpSpPr>
            <p:cNvPr id="24" name="Grupo 23"/>
            <p:cNvGrpSpPr/>
            <p:nvPr/>
          </p:nvGrpSpPr>
          <p:grpSpPr>
            <a:xfrm>
              <a:off x="3496172" y="792792"/>
              <a:ext cx="3751914" cy="1976011"/>
              <a:chOff x="3496172" y="792792"/>
              <a:chExt cx="3751914" cy="1976011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5347388" y="868105"/>
                <a:ext cx="1900698" cy="1900698"/>
                <a:chOff x="5347388" y="868105"/>
                <a:chExt cx="1900698" cy="1900698"/>
              </a:xfrm>
            </p:grpSpPr>
            <p:sp>
              <p:nvSpPr>
                <p:cNvPr id="12" name="Cinta"/>
                <p:cNvSpPr/>
                <p:nvPr/>
              </p:nvSpPr>
              <p:spPr>
                <a:xfrm rot="447993">
                  <a:off x="5347388" y="868105"/>
                  <a:ext cx="1900698" cy="1900698"/>
                </a:xfrm>
                <a:prstGeom prst="ellipse">
                  <a:avLst/>
                </a:prstGeom>
                <a:solidFill>
                  <a:srgbClr val="FF505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Hoyo 04"/>
                <p:cNvSpPr/>
                <p:nvPr/>
              </p:nvSpPr>
              <p:spPr>
                <a:xfrm rot="447993">
                  <a:off x="5557298" y="1509842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Hoyo 03"/>
                <p:cNvSpPr/>
                <p:nvPr/>
              </p:nvSpPr>
              <p:spPr>
                <a:xfrm rot="447993">
                  <a:off x="5975810" y="2054599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5" name="Hoyo 02"/>
                <p:cNvSpPr/>
                <p:nvPr/>
              </p:nvSpPr>
              <p:spPr>
                <a:xfrm rot="447993">
                  <a:off x="6519864" y="1641443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Hoyo 01"/>
                <p:cNvSpPr/>
                <p:nvPr/>
              </p:nvSpPr>
              <p:spPr>
                <a:xfrm rot="447993">
                  <a:off x="6101352" y="1096686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2" name="Grupo 21"/>
              <p:cNvGrpSpPr/>
              <p:nvPr/>
            </p:nvGrpSpPr>
            <p:grpSpPr>
              <a:xfrm>
                <a:off x="3496172" y="792792"/>
                <a:ext cx="1900698" cy="1900698"/>
                <a:chOff x="3496172" y="792792"/>
                <a:chExt cx="1900698" cy="1900698"/>
              </a:xfrm>
            </p:grpSpPr>
            <p:sp>
              <p:nvSpPr>
                <p:cNvPr id="7" name="Cinta"/>
                <p:cNvSpPr/>
                <p:nvPr/>
              </p:nvSpPr>
              <p:spPr>
                <a:xfrm rot="379862">
                  <a:off x="3496172" y="792792"/>
                  <a:ext cx="1900698" cy="1900698"/>
                </a:xfrm>
                <a:prstGeom prst="ellipse">
                  <a:avLst/>
                </a:prstGeom>
                <a:solidFill>
                  <a:srgbClr val="FF5050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" name="Hoyo 04"/>
                <p:cNvSpPr/>
                <p:nvPr/>
              </p:nvSpPr>
              <p:spPr>
                <a:xfrm rot="379862">
                  <a:off x="3705129" y="1444110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" name="Hoyo 03"/>
                <p:cNvSpPr/>
                <p:nvPr/>
              </p:nvSpPr>
              <p:spPr>
                <a:xfrm rot="379862">
                  <a:off x="4134355" y="1980466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Hoyo 02"/>
                <p:cNvSpPr/>
                <p:nvPr/>
              </p:nvSpPr>
              <p:spPr>
                <a:xfrm rot="379862">
                  <a:off x="4670115" y="1556610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" name="Hoyo 01"/>
                <p:cNvSpPr/>
                <p:nvPr/>
              </p:nvSpPr>
              <p:spPr>
                <a:xfrm rot="379862">
                  <a:off x="4240890" y="1020254"/>
                  <a:ext cx="485753" cy="485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94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63706" y="560194"/>
            <a:ext cx="5664588" cy="5664588"/>
            <a:chOff x="3263706" y="560194"/>
            <a:chExt cx="5664588" cy="5664588"/>
          </a:xfrm>
        </p:grpSpPr>
        <p:sp>
          <p:nvSpPr>
            <p:cNvPr id="3" name="Cinta"/>
            <p:cNvSpPr/>
            <p:nvPr/>
          </p:nvSpPr>
          <p:spPr>
            <a:xfrm>
              <a:off x="3263706" y="560194"/>
              <a:ext cx="5664588" cy="5664588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aseline="-25000"/>
            </a:p>
          </p:txBody>
        </p:sp>
        <p:sp>
          <p:nvSpPr>
            <p:cNvPr id="7" name="Hoyo 04"/>
            <p:cNvSpPr/>
            <p:nvPr/>
          </p:nvSpPr>
          <p:spPr>
            <a:xfrm>
              <a:off x="3924489" y="2699507"/>
              <a:ext cx="1447674" cy="1447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Hoyo 03"/>
            <p:cNvSpPr/>
            <p:nvPr/>
          </p:nvSpPr>
          <p:spPr>
            <a:xfrm>
              <a:off x="5372163" y="4147181"/>
              <a:ext cx="1447674" cy="1447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Hoyo 02"/>
            <p:cNvSpPr/>
            <p:nvPr/>
          </p:nvSpPr>
          <p:spPr>
            <a:xfrm>
              <a:off x="6819837" y="2715606"/>
              <a:ext cx="1447674" cy="1447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Hoyo 01"/>
            <p:cNvSpPr/>
            <p:nvPr/>
          </p:nvSpPr>
          <p:spPr>
            <a:xfrm>
              <a:off x="5372163" y="1267932"/>
              <a:ext cx="1447674" cy="1447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31265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Panorámica</PresentationFormat>
  <Paragraphs>0</Paragraphs>
  <Slides>2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J2MCompany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Martínez</dc:creator>
  <cp:lastModifiedBy>Work</cp:lastModifiedBy>
  <cp:revision>52</cp:revision>
  <dcterms:created xsi:type="dcterms:W3CDTF">2015-03-24T16:11:52Z</dcterms:created>
  <dcterms:modified xsi:type="dcterms:W3CDTF">2015-05-14T16:57:13Z</dcterms:modified>
</cp:coreProperties>
</file>