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2"/>
  </p:notesMasterIdLst>
  <p:sldIdLst>
    <p:sldId id="256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2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3145" autoAdjust="0"/>
  </p:normalViewPr>
  <p:slideViewPr>
    <p:cSldViewPr snapToGrid="0">
      <p:cViewPr varScale="1">
        <p:scale>
          <a:sx n="36" d="100"/>
          <a:sy n="36" d="100"/>
        </p:scale>
        <p:origin x="606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F9F94-3064-4D84-8804-27D23EA7C8D3}" type="datetimeFigureOut">
              <a:rPr lang="pt-PT" smtClean="0"/>
              <a:pPr/>
              <a:t>02/02/2017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EA4C4-3490-4F00-A460-18A4B5F034E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875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4C4-3490-4F00-A460-18A4B5F034E1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4C4-3490-4F00-A460-18A4B5F034E1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937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480-0322-4545-AC1E-512FA82A9310}" type="datetimeFigureOut">
              <a:rPr lang="pt-PT" smtClean="0"/>
              <a:pPr/>
              <a:t>02/02/2017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4C0-D49F-482B-9378-7A8B2D1621E4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688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480-0322-4545-AC1E-512FA82A9310}" type="datetimeFigureOut">
              <a:rPr lang="pt-PT" smtClean="0"/>
              <a:pPr/>
              <a:t>02/02/2017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4C0-D49F-482B-9378-7A8B2D1621E4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771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480-0322-4545-AC1E-512FA82A9310}" type="datetimeFigureOut">
              <a:rPr lang="pt-PT" smtClean="0"/>
              <a:pPr/>
              <a:t>02/02/2017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4C0-D49F-482B-9378-7A8B2D1621E4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140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480-0322-4545-AC1E-512FA82A9310}" type="datetimeFigureOut">
              <a:rPr lang="pt-PT" smtClean="0"/>
              <a:pPr/>
              <a:t>02/02/2017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4C0-D49F-482B-9378-7A8B2D1621E4}" type="slidenum">
              <a:rPr lang="pt-PT" smtClean="0"/>
              <a:pPr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133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480-0322-4545-AC1E-512FA82A9310}" type="datetimeFigureOut">
              <a:rPr lang="pt-PT" smtClean="0"/>
              <a:pPr/>
              <a:t>02/02/2017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4C0-D49F-482B-9378-7A8B2D1621E4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16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480-0322-4545-AC1E-512FA82A9310}" type="datetimeFigureOut">
              <a:rPr lang="pt-PT" smtClean="0"/>
              <a:pPr/>
              <a:t>02/02/2017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4C0-D49F-482B-9378-7A8B2D1621E4}" type="slidenum">
              <a:rPr lang="pt-PT" smtClean="0"/>
              <a:pPr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0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480-0322-4545-AC1E-512FA82A9310}" type="datetimeFigureOut">
              <a:rPr lang="pt-PT" smtClean="0"/>
              <a:pPr/>
              <a:t>02/02/2017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4C0-D49F-482B-9378-7A8B2D1621E4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8071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480-0322-4545-AC1E-512FA82A9310}" type="datetimeFigureOut">
              <a:rPr lang="pt-PT" smtClean="0"/>
              <a:pPr/>
              <a:t>02/02/2017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4C0-D49F-482B-9378-7A8B2D1621E4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4615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480-0322-4545-AC1E-512FA82A9310}" type="datetimeFigureOut">
              <a:rPr lang="pt-PT" smtClean="0"/>
              <a:pPr/>
              <a:t>02/02/2017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4C0-D49F-482B-9378-7A8B2D1621E4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7386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480-0322-4545-AC1E-512FA82A9310}" type="datetimeFigureOut">
              <a:rPr lang="pt-PT" smtClean="0"/>
              <a:pPr/>
              <a:t>02/02/2017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4C0-D49F-482B-9378-7A8B2D1621E4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7355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2B4480-0322-4545-AC1E-512FA82A9310}" type="datetimeFigureOut">
              <a:rPr lang="pt-PT" smtClean="0"/>
              <a:pPr/>
              <a:t>02/02/2017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3AE4C0-D49F-482B-9378-7A8B2D1621E4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001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480-0322-4545-AC1E-512FA82A9310}" type="datetimeFigureOut">
              <a:rPr lang="pt-PT" smtClean="0"/>
              <a:pPr/>
              <a:t>02/02/2017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4C0-D49F-482B-9378-7A8B2D1621E4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7361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480-0322-4545-AC1E-512FA82A9310}" type="datetimeFigureOut">
              <a:rPr lang="pt-PT" smtClean="0"/>
              <a:pPr/>
              <a:t>02/02/2017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4C0-D49F-482B-9378-7A8B2D1621E4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0440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480-0322-4545-AC1E-512FA82A9310}" type="datetimeFigureOut">
              <a:rPr lang="pt-PT" smtClean="0"/>
              <a:pPr/>
              <a:t>02/02/2017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4C0-D49F-482B-9378-7A8B2D1621E4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76678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480-0322-4545-AC1E-512FA82A9310}" type="datetimeFigureOut">
              <a:rPr lang="pt-PT" smtClean="0"/>
              <a:pPr/>
              <a:t>02/02/2017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4C0-D49F-482B-9378-7A8B2D1621E4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527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480-0322-4545-AC1E-512FA82A9310}" type="datetimeFigureOut">
              <a:rPr lang="pt-PT" smtClean="0"/>
              <a:pPr/>
              <a:t>02/02/2017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4C0-D49F-482B-9378-7A8B2D1621E4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70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480-0322-4545-AC1E-512FA82A9310}" type="datetimeFigureOut">
              <a:rPr lang="pt-PT" smtClean="0"/>
              <a:pPr/>
              <a:t>02/02/2017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4C0-D49F-482B-9378-7A8B2D1621E4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035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480-0322-4545-AC1E-512FA82A9310}" type="datetimeFigureOut">
              <a:rPr lang="pt-PT" smtClean="0"/>
              <a:pPr/>
              <a:t>02/02/2017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4C0-D49F-482B-9378-7A8B2D1621E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0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480-0322-4545-AC1E-512FA82A9310}" type="datetimeFigureOut">
              <a:rPr lang="pt-PT" smtClean="0"/>
              <a:pPr/>
              <a:t>02/02/2017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4C0-D49F-482B-9378-7A8B2D1621E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4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480-0322-4545-AC1E-512FA82A9310}" type="datetimeFigureOut">
              <a:rPr lang="pt-PT" smtClean="0"/>
              <a:pPr/>
              <a:t>02/02/2017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4C0-D49F-482B-9378-7A8B2D1621E4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306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480-0322-4545-AC1E-512FA82A9310}" type="datetimeFigureOut">
              <a:rPr lang="pt-PT" smtClean="0"/>
              <a:pPr/>
              <a:t>02/02/2017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4C0-D49F-482B-9378-7A8B2D1621E4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028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480-0322-4545-AC1E-512FA82A9310}" type="datetimeFigureOut">
              <a:rPr lang="pt-PT" smtClean="0"/>
              <a:pPr/>
              <a:t>02/02/2017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4C0-D49F-482B-9378-7A8B2D1621E4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968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2B4480-0322-4545-AC1E-512FA82A9310}" type="datetimeFigureOut">
              <a:rPr lang="pt-PT" smtClean="0"/>
              <a:pPr/>
              <a:t>02/02/2017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AE4C0-D49F-482B-9378-7A8B2D1621E4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487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2B4480-0322-4545-AC1E-512FA82A9310}" type="datetimeFigureOut">
              <a:rPr lang="pt-PT" smtClean="0"/>
              <a:pPr/>
              <a:t>02/02/2017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3AE4C0-D49F-482B-9378-7A8B2D1621E4}" type="slidenum">
              <a:rPr lang="pt-PT" smtClean="0"/>
              <a:pPr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6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file:///E:\Cenas%20de%20SOTER%20mais%20finais\video-1485851476.mp4" TargetMode="External"/><Relationship Id="rId1" Type="http://schemas.microsoft.com/office/2007/relationships/media" Target="file:///E:\Cenas%20de%20SOTER%20mais%20finais\video-1485851476.mp4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SOTER – Final </a:t>
            </a:r>
            <a:r>
              <a:rPr lang="pt-PT" dirty="0" err="1"/>
              <a:t>Work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José Silva  	- 1130352</a:t>
            </a:r>
          </a:p>
          <a:p>
            <a:r>
              <a:rPr lang="pt-PT" dirty="0"/>
              <a:t>Daniel Freire - 1130858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057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Idle</a:t>
            </a:r>
            <a:r>
              <a:rPr lang="pt-PT" dirty="0"/>
              <a:t> </a:t>
            </a:r>
            <a:r>
              <a:rPr lang="pt-PT" dirty="0" err="1"/>
              <a:t>Hook</a:t>
            </a:r>
            <a:endParaRPr lang="pt-PT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4130" y="2799538"/>
            <a:ext cx="4034651" cy="1318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710" y="2129183"/>
            <a:ext cx="6412532" cy="2661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Pong</a:t>
            </a:r>
            <a:endParaRPr lang="pt-PT" dirty="0"/>
          </a:p>
        </p:txBody>
      </p:sp>
      <p:pic>
        <p:nvPicPr>
          <p:cNvPr id="50178" name="Picture 2" descr="https://scontent.fopo1-1.fna.fbcdn.net/v/t34.0-12/16467232_1243559175725827_827881557_n.jpg?oh=0ffb5a72badec7fc4c2c134ce448b38b&amp;oe=5895A97F"/>
          <p:cNvPicPr>
            <a:picLocks noChangeAspect="1" noChangeArrowheads="1"/>
          </p:cNvPicPr>
          <p:nvPr/>
        </p:nvPicPr>
        <p:blipFill>
          <a:blip r:embed="rId4" cstate="print"/>
          <a:srcRect t="20290" b="30845"/>
          <a:stretch>
            <a:fillRect/>
          </a:stretch>
        </p:blipFill>
        <p:spPr bwMode="auto">
          <a:xfrm>
            <a:off x="1114580" y="2207942"/>
            <a:ext cx="3680444" cy="3200400"/>
          </a:xfrm>
          <a:prstGeom prst="rect">
            <a:avLst/>
          </a:prstGeom>
          <a:noFill/>
        </p:spPr>
      </p:pic>
      <p:pic>
        <p:nvPicPr>
          <p:cNvPr id="8" name="video-1485851476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 rotWithShape="1">
          <a:blip r:embed="rId5" cstate="print"/>
          <a:srcRect l="-30711" r="-26174" b="-26110"/>
          <a:stretch/>
        </p:blipFill>
        <p:spPr>
          <a:xfrm>
            <a:off x="5651292" y="2207942"/>
            <a:ext cx="5666282" cy="3416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mute="1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Pong</a:t>
            </a:r>
            <a:endParaRPr lang="pt-PT" dirty="0"/>
          </a:p>
        </p:txBody>
      </p:sp>
      <p:pic>
        <p:nvPicPr>
          <p:cNvPr id="52226" name="Picture 2" descr="https://scontent.fopo1-1.fna.fbcdn.net/v/t34.0-12/16426479_1242381342510277_1058357896_n.jpg?oh=e3d3b163616a2c1006b480cc5eeddc2b&amp;oe=5894BE13"/>
          <p:cNvPicPr>
            <a:picLocks noChangeAspect="1" noChangeArrowheads="1"/>
          </p:cNvPicPr>
          <p:nvPr/>
        </p:nvPicPr>
        <p:blipFill>
          <a:blip r:embed="rId2" cstate="print"/>
          <a:srcRect t="19746" b="31799"/>
          <a:stretch>
            <a:fillRect/>
          </a:stretch>
        </p:blipFill>
        <p:spPr bwMode="auto">
          <a:xfrm>
            <a:off x="4292678" y="2475571"/>
            <a:ext cx="2896837" cy="24978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“Standard” </a:t>
            </a:r>
            <a:r>
              <a:rPr lang="pt-PT" dirty="0" err="1"/>
              <a:t>Peripheral</a:t>
            </a:r>
            <a:r>
              <a:rPr lang="pt-PT" dirty="0"/>
              <a:t> </a:t>
            </a:r>
            <a:r>
              <a:rPr lang="pt-PT" dirty="0" err="1"/>
              <a:t>Library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pt-PT" dirty="0" err="1"/>
              <a:t>Terrible</a:t>
            </a:r>
            <a:r>
              <a:rPr lang="pt-PT" dirty="0"/>
              <a:t> </a:t>
            </a:r>
            <a:r>
              <a:rPr lang="pt-PT" dirty="0" err="1"/>
              <a:t>documentation</a:t>
            </a:r>
            <a:endParaRPr lang="pt-PT" dirty="0"/>
          </a:p>
          <a:p>
            <a:pPr lvl="1">
              <a:buFont typeface="Arial" pitchFamily="34" charset="0"/>
              <a:buChar char="•"/>
            </a:pPr>
            <a:r>
              <a:rPr lang="pt-PT" dirty="0"/>
              <a:t>PDF </a:t>
            </a:r>
            <a:r>
              <a:rPr lang="pt-PT" dirty="0" err="1"/>
              <a:t>version</a:t>
            </a:r>
            <a:r>
              <a:rPr lang="pt-PT" dirty="0"/>
              <a:t> does </a:t>
            </a:r>
            <a:r>
              <a:rPr lang="pt-PT" dirty="0" err="1"/>
              <a:t>not</a:t>
            </a:r>
            <a:r>
              <a:rPr lang="pt-PT" dirty="0"/>
              <a:t> match website </a:t>
            </a:r>
            <a:r>
              <a:rPr lang="pt-PT" dirty="0" err="1"/>
              <a:t>version</a:t>
            </a:r>
            <a:endParaRPr lang="pt-PT" dirty="0"/>
          </a:p>
          <a:p>
            <a:pPr lvl="1">
              <a:buFont typeface="Arial" pitchFamily="34" charset="0"/>
              <a:buChar char="•"/>
            </a:pPr>
            <a:r>
              <a:rPr lang="pt-PT" dirty="0"/>
              <a:t>Both </a:t>
            </a:r>
            <a:r>
              <a:rPr lang="pt-PT" dirty="0" err="1"/>
              <a:t>have</a:t>
            </a:r>
            <a:r>
              <a:rPr lang="pt-PT" dirty="0"/>
              <a:t> macros </a:t>
            </a:r>
            <a:r>
              <a:rPr lang="pt-PT" dirty="0" err="1"/>
              <a:t>that</a:t>
            </a:r>
            <a:r>
              <a:rPr lang="pt-PT" dirty="0"/>
              <a:t> do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exist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actual</a:t>
            </a:r>
            <a:r>
              <a:rPr lang="pt-PT" dirty="0"/>
              <a:t> </a:t>
            </a:r>
            <a:r>
              <a:rPr lang="pt-PT" dirty="0" err="1"/>
              <a:t>library</a:t>
            </a:r>
            <a:endParaRPr lang="pt-PT" dirty="0"/>
          </a:p>
          <a:p>
            <a:pPr>
              <a:buFont typeface="Arial" pitchFamily="34" charset="0"/>
              <a:buChar char="•"/>
            </a:pPr>
            <a:r>
              <a:rPr lang="pt-PT" dirty="0" err="1"/>
              <a:t>Inconsistency</a:t>
            </a:r>
            <a:endParaRPr lang="pt-PT" dirty="0"/>
          </a:p>
          <a:p>
            <a:pPr lvl="1">
              <a:buFont typeface="Arial" pitchFamily="34" charset="0"/>
              <a:buChar char="•"/>
            </a:pPr>
            <a:r>
              <a:rPr lang="pt-PT" dirty="0" err="1"/>
              <a:t>All</a:t>
            </a:r>
            <a:r>
              <a:rPr lang="pt-PT" dirty="0"/>
              <a:t> macros </a:t>
            </a:r>
            <a:r>
              <a:rPr lang="pt-PT" dirty="0" err="1"/>
              <a:t>about</a:t>
            </a:r>
            <a:r>
              <a:rPr lang="pt-PT" dirty="0"/>
              <a:t> GPIO outputs are </a:t>
            </a:r>
            <a:r>
              <a:rPr lang="pt-PT" dirty="0" err="1"/>
              <a:t>GPIO_Mode_Out_xx</a:t>
            </a:r>
            <a:r>
              <a:rPr lang="pt-PT" dirty="0"/>
              <a:t>, </a:t>
            </a:r>
            <a:r>
              <a:rPr lang="pt-PT" dirty="0" err="1"/>
              <a:t>but</a:t>
            </a:r>
            <a:r>
              <a:rPr lang="pt-PT" dirty="0"/>
              <a:t> inputs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GPIO_Mode_IN_FLOATING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GPIO_Mode_IPU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_IPD.... </a:t>
            </a:r>
            <a:r>
              <a:rPr lang="pt-PT" dirty="0" err="1"/>
              <a:t>what</a:t>
            </a:r>
            <a:r>
              <a:rPr lang="pt-PT" dirty="0"/>
              <a:t>??? Also, </a:t>
            </a:r>
            <a:r>
              <a:rPr lang="pt-PT" dirty="0" err="1"/>
              <a:t>uppercase</a:t>
            </a:r>
            <a:r>
              <a:rPr lang="pt-PT" dirty="0"/>
              <a:t> “IN” </a:t>
            </a:r>
            <a:r>
              <a:rPr lang="pt-PT" dirty="0" err="1"/>
              <a:t>but</a:t>
            </a:r>
            <a:r>
              <a:rPr lang="pt-PT" dirty="0"/>
              <a:t> no </a:t>
            </a:r>
            <a:r>
              <a:rPr lang="pt-PT" dirty="0" err="1"/>
              <a:t>uppercase</a:t>
            </a:r>
            <a:r>
              <a:rPr lang="pt-PT" dirty="0"/>
              <a:t> “Out”?! </a:t>
            </a:r>
          </a:p>
          <a:p>
            <a:pPr>
              <a:buFont typeface="Arial" pitchFamily="34" charset="0"/>
              <a:buChar char="•"/>
            </a:pPr>
            <a:r>
              <a:rPr lang="pt-PT" dirty="0" err="1"/>
              <a:t>Bad</a:t>
            </a:r>
            <a:r>
              <a:rPr lang="pt-PT" dirty="0"/>
              <a:t> </a:t>
            </a:r>
            <a:r>
              <a:rPr lang="pt-PT" dirty="0" err="1"/>
              <a:t>code</a:t>
            </a:r>
            <a:endParaRPr lang="pt-PT" dirty="0"/>
          </a:p>
          <a:p>
            <a:pPr lvl="1">
              <a:buFont typeface="Arial" pitchFamily="34" charset="0"/>
              <a:buChar char="•"/>
            </a:pPr>
            <a:r>
              <a:rPr lang="pt-PT" dirty="0" err="1"/>
              <a:t>Disabling</a:t>
            </a:r>
            <a:r>
              <a:rPr lang="pt-PT" dirty="0"/>
              <a:t> </a:t>
            </a:r>
            <a:r>
              <a:rPr lang="pt-PT" dirty="0" err="1"/>
              <a:t>any</a:t>
            </a:r>
            <a:r>
              <a:rPr lang="pt-PT" dirty="0"/>
              <a:t> USART </a:t>
            </a:r>
            <a:r>
              <a:rPr lang="pt-PT" dirty="0" err="1"/>
              <a:t>interrupt</a:t>
            </a:r>
            <a:r>
              <a:rPr lang="pt-PT" dirty="0"/>
              <a:t> </a:t>
            </a:r>
            <a:r>
              <a:rPr lang="pt-PT" dirty="0" err="1"/>
              <a:t>actually</a:t>
            </a:r>
            <a:r>
              <a:rPr lang="pt-PT" dirty="0"/>
              <a:t> </a:t>
            </a:r>
            <a:r>
              <a:rPr lang="pt-PT" dirty="0" err="1"/>
              <a:t>disables</a:t>
            </a:r>
            <a:r>
              <a:rPr lang="pt-PT" dirty="0"/>
              <a:t> </a:t>
            </a:r>
            <a:r>
              <a:rPr lang="pt-PT" b="1" dirty="0" err="1"/>
              <a:t>all</a:t>
            </a:r>
            <a:r>
              <a:rPr lang="pt-PT" dirty="0"/>
              <a:t> USART </a:t>
            </a:r>
            <a:r>
              <a:rPr lang="pt-PT" dirty="0" err="1"/>
              <a:t>interrupts</a:t>
            </a:r>
            <a:r>
              <a:rPr lang="pt-PT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t-PT" dirty="0" err="1"/>
              <a:t>Deprecated</a:t>
            </a:r>
            <a:endParaRPr lang="pt-PT" dirty="0"/>
          </a:p>
          <a:p>
            <a:pPr lvl="1">
              <a:buFont typeface="Arial" pitchFamily="34" charset="0"/>
              <a:buChar char="•"/>
            </a:pPr>
            <a:r>
              <a:rPr lang="pt-PT" dirty="0"/>
              <a:t>New “Hardware </a:t>
            </a:r>
            <a:r>
              <a:rPr lang="pt-PT" dirty="0" err="1"/>
              <a:t>abstraction</a:t>
            </a:r>
            <a:r>
              <a:rPr lang="pt-PT" dirty="0"/>
              <a:t> </a:t>
            </a:r>
            <a:r>
              <a:rPr lang="pt-PT" dirty="0" err="1"/>
              <a:t>layer</a:t>
            </a:r>
            <a:r>
              <a:rPr lang="pt-PT" dirty="0"/>
              <a:t>”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prefered</a:t>
            </a:r>
            <a:r>
              <a:rPr lang="pt-PT" dirty="0"/>
              <a:t> </a:t>
            </a:r>
            <a:r>
              <a:rPr lang="pt-PT" dirty="0" err="1"/>
              <a:t>over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“standard” </a:t>
            </a:r>
            <a:r>
              <a:rPr lang="pt-PT" dirty="0" err="1"/>
              <a:t>peripheral</a:t>
            </a:r>
            <a:r>
              <a:rPr lang="pt-PT" dirty="0"/>
              <a:t> </a:t>
            </a:r>
            <a:r>
              <a:rPr lang="pt-PT" dirty="0" err="1"/>
              <a:t>library</a:t>
            </a:r>
            <a:r>
              <a:rPr lang="pt-PT" dirty="0"/>
              <a:t>, as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no </a:t>
            </a:r>
            <a:r>
              <a:rPr lang="pt-PT" dirty="0" err="1"/>
              <a:t>longer</a:t>
            </a:r>
            <a:r>
              <a:rPr lang="pt-PT" dirty="0"/>
              <a:t> </a:t>
            </a:r>
            <a:r>
              <a:rPr lang="pt-PT" dirty="0" err="1"/>
              <a:t>ported</a:t>
            </a:r>
            <a:r>
              <a:rPr lang="pt-PT" dirty="0"/>
              <a:t> to </a:t>
            </a:r>
            <a:r>
              <a:rPr lang="pt-PT" dirty="0" err="1"/>
              <a:t>new</a:t>
            </a:r>
            <a:r>
              <a:rPr lang="pt-PT" dirty="0"/>
              <a:t> ST </a:t>
            </a:r>
            <a:r>
              <a:rPr lang="pt-PT" dirty="0" err="1"/>
              <a:t>microcontrollers</a:t>
            </a:r>
            <a:r>
              <a:rPr lang="pt-PT" dirty="0"/>
              <a:t>!</a:t>
            </a:r>
          </a:p>
          <a:p>
            <a:pPr lvl="1">
              <a:buFont typeface="Arial" pitchFamily="34" charset="0"/>
              <a:buChar char="•"/>
            </a:pPr>
            <a:r>
              <a:rPr lang="pt-PT" dirty="0" err="1"/>
              <a:t>Congratulations</a:t>
            </a:r>
            <a:r>
              <a:rPr lang="pt-PT" dirty="0"/>
              <a:t>! </a:t>
            </a:r>
            <a:r>
              <a:rPr lang="pt-PT" b="1" dirty="0" err="1"/>
              <a:t>Almost</a:t>
            </a:r>
            <a:r>
              <a:rPr lang="pt-PT" b="1" dirty="0"/>
              <a:t> </a:t>
            </a:r>
            <a:r>
              <a:rPr lang="pt-PT" b="1" dirty="0" err="1"/>
              <a:t>everything</a:t>
            </a:r>
            <a:r>
              <a:rPr lang="pt-PT" b="1" dirty="0"/>
              <a:t> </a:t>
            </a:r>
            <a:r>
              <a:rPr lang="pt-PT" b="1" dirty="0" err="1"/>
              <a:t>you</a:t>
            </a:r>
            <a:r>
              <a:rPr lang="pt-PT" b="1" dirty="0"/>
              <a:t> </a:t>
            </a:r>
            <a:r>
              <a:rPr lang="pt-PT" b="1" dirty="0" err="1"/>
              <a:t>learned</a:t>
            </a:r>
            <a:r>
              <a:rPr lang="pt-PT" b="1" dirty="0"/>
              <a:t> in SISEM </a:t>
            </a:r>
            <a:r>
              <a:rPr lang="pt-PT" b="1" dirty="0" err="1"/>
              <a:t>is</a:t>
            </a:r>
            <a:r>
              <a:rPr lang="pt-PT" b="1" dirty="0"/>
              <a:t> </a:t>
            </a:r>
            <a:r>
              <a:rPr lang="pt-PT" b="1" dirty="0" err="1"/>
              <a:t>now</a:t>
            </a:r>
            <a:r>
              <a:rPr lang="pt-PT" b="1" dirty="0"/>
              <a:t> </a:t>
            </a:r>
            <a:r>
              <a:rPr lang="pt-PT" b="1" dirty="0" err="1"/>
              <a:t>useless</a:t>
            </a:r>
            <a:r>
              <a:rPr lang="pt-PT" b="1" dirty="0"/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CMSIS - </a:t>
            </a:r>
            <a:r>
              <a:rPr lang="pt-PT" dirty="0" err="1"/>
              <a:t>Cortex</a:t>
            </a:r>
            <a:r>
              <a:rPr lang="pt-PT" dirty="0"/>
              <a:t> </a:t>
            </a:r>
            <a:r>
              <a:rPr lang="pt-PT" dirty="0" err="1"/>
              <a:t>Microcontroller</a:t>
            </a:r>
            <a:r>
              <a:rPr lang="pt-PT" dirty="0"/>
              <a:t> Software Interface Standard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PT" dirty="0"/>
              <a:t>Standard </a:t>
            </a:r>
            <a:r>
              <a:rPr lang="pt-PT" dirty="0" err="1"/>
              <a:t>way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accessing</a:t>
            </a:r>
            <a:r>
              <a:rPr lang="pt-PT" dirty="0"/>
              <a:t> </a:t>
            </a:r>
            <a:r>
              <a:rPr lang="pt-PT" b="1" dirty="0" err="1"/>
              <a:t>all</a:t>
            </a:r>
            <a:r>
              <a:rPr lang="pt-PT" b="1" dirty="0"/>
              <a:t> ARM </a:t>
            </a:r>
            <a:r>
              <a:rPr lang="pt-PT" b="1" dirty="0" err="1"/>
              <a:t>Cortex</a:t>
            </a:r>
            <a:r>
              <a:rPr lang="pt-PT" b="1" dirty="0"/>
              <a:t> </a:t>
            </a:r>
            <a:r>
              <a:rPr lang="pt-PT" b="1" dirty="0" err="1"/>
              <a:t>microcontroller</a:t>
            </a:r>
            <a:r>
              <a:rPr lang="pt-PT" b="1" dirty="0"/>
              <a:t> </a:t>
            </a:r>
            <a:r>
              <a:rPr lang="pt-PT" b="1" dirty="0" err="1"/>
              <a:t>registers</a:t>
            </a:r>
            <a:r>
              <a:rPr lang="pt-PT" b="1" dirty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pt-PT" dirty="0"/>
              <a:t>Same </a:t>
            </a:r>
            <a:r>
              <a:rPr lang="pt-PT" dirty="0" err="1"/>
              <a:t>programming</a:t>
            </a:r>
            <a:r>
              <a:rPr lang="pt-PT" dirty="0"/>
              <a:t> </a:t>
            </a:r>
            <a:r>
              <a:rPr lang="pt-PT" dirty="0" err="1"/>
              <a:t>style</a:t>
            </a:r>
            <a:r>
              <a:rPr lang="pt-PT" dirty="0"/>
              <a:t>, </a:t>
            </a:r>
            <a:r>
              <a:rPr lang="pt-PT" dirty="0" err="1"/>
              <a:t>doesn’t</a:t>
            </a:r>
            <a:r>
              <a:rPr lang="pt-PT" dirty="0"/>
              <a:t> </a:t>
            </a:r>
            <a:r>
              <a:rPr lang="pt-PT" dirty="0" err="1"/>
              <a:t>matter</a:t>
            </a:r>
            <a:r>
              <a:rPr lang="pt-PT" dirty="0"/>
              <a:t>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micro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ST, NXP, </a:t>
            </a:r>
            <a:r>
              <a:rPr lang="pt-PT" dirty="0" err="1"/>
              <a:t>Infineon</a:t>
            </a:r>
            <a:r>
              <a:rPr lang="pt-PT" dirty="0"/>
              <a:t>, etc...</a:t>
            </a:r>
          </a:p>
          <a:p>
            <a:pPr>
              <a:buFont typeface="Arial" pitchFamily="34" charset="0"/>
              <a:buChar char="•"/>
            </a:pPr>
            <a:r>
              <a:rPr lang="pt-PT" dirty="0"/>
              <a:t>Standard </a:t>
            </a:r>
            <a:r>
              <a:rPr lang="pt-PT" dirty="0" err="1"/>
              <a:t>way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configuring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interrupts</a:t>
            </a:r>
            <a:r>
              <a:rPr lang="pt-PT" dirty="0"/>
              <a:t> in </a:t>
            </a:r>
            <a:r>
              <a:rPr lang="pt-PT" dirty="0" err="1"/>
              <a:t>all</a:t>
            </a:r>
            <a:r>
              <a:rPr lang="pt-PT" dirty="0"/>
              <a:t> ARM </a:t>
            </a:r>
            <a:r>
              <a:rPr lang="pt-PT" dirty="0" err="1"/>
              <a:t>Cortex</a:t>
            </a:r>
            <a:r>
              <a:rPr lang="pt-PT" dirty="0"/>
              <a:t> </a:t>
            </a:r>
            <a:r>
              <a:rPr lang="pt-PT" dirty="0" err="1"/>
              <a:t>microcontrollers</a:t>
            </a:r>
            <a:endParaRPr lang="pt-PT" dirty="0"/>
          </a:p>
          <a:p>
            <a:pPr lvl="1">
              <a:buFont typeface="Arial" pitchFamily="34" charset="0"/>
              <a:buChar char="•"/>
            </a:pPr>
            <a:r>
              <a:rPr lang="pt-PT" dirty="0"/>
              <a:t>NVIC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part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ARM </a:t>
            </a:r>
            <a:r>
              <a:rPr lang="pt-PT" dirty="0" err="1"/>
              <a:t>processor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part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peripherals</a:t>
            </a:r>
            <a:endParaRPr lang="pt-PT" dirty="0"/>
          </a:p>
          <a:p>
            <a:pPr>
              <a:buFont typeface="Arial" pitchFamily="34" charset="0"/>
              <a:buChar char="•"/>
            </a:pP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portable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series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microcontrolers</a:t>
            </a:r>
            <a:r>
              <a:rPr lang="pt-PT" dirty="0"/>
              <a:t> </a:t>
            </a:r>
            <a:r>
              <a:rPr lang="pt-PT" dirty="0" err="1"/>
              <a:t>because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registers</a:t>
            </a:r>
            <a:r>
              <a:rPr lang="pt-PT" dirty="0"/>
              <a:t> are </a:t>
            </a:r>
            <a:r>
              <a:rPr lang="pt-PT" dirty="0" err="1"/>
              <a:t>different</a:t>
            </a:r>
            <a:r>
              <a:rPr lang="pt-PT" dirty="0"/>
              <a:t>, </a:t>
            </a:r>
            <a:r>
              <a:rPr lang="pt-PT" dirty="0" err="1"/>
              <a:t>so</a:t>
            </a:r>
            <a:r>
              <a:rPr lang="pt-PT" dirty="0"/>
              <a:t> </a:t>
            </a:r>
            <a:r>
              <a:rPr lang="pt-PT" dirty="0" err="1"/>
              <a:t>it’s</a:t>
            </a:r>
            <a:r>
              <a:rPr lang="pt-PT" dirty="0"/>
              <a:t> </a:t>
            </a:r>
            <a:r>
              <a:rPr lang="pt-PT" dirty="0" err="1"/>
              <a:t>less</a:t>
            </a:r>
            <a:r>
              <a:rPr lang="pt-PT" dirty="0"/>
              <a:t> </a:t>
            </a:r>
            <a:r>
              <a:rPr lang="pt-PT" dirty="0" err="1"/>
              <a:t>portable</a:t>
            </a:r>
            <a:r>
              <a:rPr lang="pt-PT" dirty="0"/>
              <a:t> </a:t>
            </a:r>
            <a:r>
              <a:rPr lang="pt-PT" dirty="0" err="1"/>
              <a:t>than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standard </a:t>
            </a:r>
            <a:r>
              <a:rPr lang="pt-PT" dirty="0" err="1"/>
              <a:t>peripheral</a:t>
            </a:r>
            <a:r>
              <a:rPr lang="pt-PT" dirty="0"/>
              <a:t> </a:t>
            </a:r>
            <a:r>
              <a:rPr lang="pt-PT" dirty="0" err="1"/>
              <a:t>library</a:t>
            </a:r>
            <a:r>
              <a:rPr lang="pt-PT" dirty="0"/>
              <a:t>...</a:t>
            </a:r>
          </a:p>
          <a:p>
            <a:pPr lvl="1">
              <a:buFont typeface="Arial" pitchFamily="34" charset="0"/>
              <a:buChar char="•"/>
            </a:pPr>
            <a:r>
              <a:rPr lang="pt-PT" b="1" dirty="0" err="1"/>
              <a:t>Except</a:t>
            </a:r>
            <a:r>
              <a:rPr lang="pt-PT" b="1" dirty="0"/>
              <a:t> </a:t>
            </a:r>
            <a:r>
              <a:rPr lang="pt-PT" b="1" dirty="0" err="1"/>
              <a:t>if</a:t>
            </a:r>
            <a:r>
              <a:rPr lang="pt-PT" b="1" dirty="0"/>
              <a:t> </a:t>
            </a:r>
            <a:r>
              <a:rPr lang="pt-PT" b="1" dirty="0" err="1"/>
              <a:t>the</a:t>
            </a:r>
            <a:r>
              <a:rPr lang="pt-PT" b="1" dirty="0"/>
              <a:t> standard </a:t>
            </a:r>
            <a:r>
              <a:rPr lang="pt-PT" b="1" dirty="0" err="1"/>
              <a:t>peripheral</a:t>
            </a:r>
            <a:r>
              <a:rPr lang="pt-PT" b="1" dirty="0"/>
              <a:t> </a:t>
            </a:r>
            <a:r>
              <a:rPr lang="pt-PT" b="1" dirty="0" err="1"/>
              <a:t>library</a:t>
            </a:r>
            <a:r>
              <a:rPr lang="pt-PT" b="1" dirty="0"/>
              <a:t> </a:t>
            </a:r>
            <a:r>
              <a:rPr lang="pt-PT" b="1" dirty="0" err="1"/>
              <a:t>changed</a:t>
            </a:r>
            <a:r>
              <a:rPr lang="pt-PT" b="1" dirty="0"/>
              <a:t> </a:t>
            </a:r>
            <a:r>
              <a:rPr lang="pt-PT" b="1" dirty="0" err="1"/>
              <a:t>between</a:t>
            </a:r>
            <a:r>
              <a:rPr lang="pt-PT" b="1" dirty="0"/>
              <a:t> </a:t>
            </a:r>
            <a:r>
              <a:rPr lang="pt-PT" b="1" dirty="0" err="1"/>
              <a:t>microcontroller</a:t>
            </a:r>
            <a:r>
              <a:rPr lang="pt-PT" b="1" dirty="0"/>
              <a:t> </a:t>
            </a:r>
            <a:r>
              <a:rPr lang="pt-PT" b="1" dirty="0" err="1"/>
              <a:t>families</a:t>
            </a:r>
            <a:r>
              <a:rPr lang="pt-PT" b="1" dirty="0"/>
              <a:t>.... </a:t>
            </a:r>
            <a:r>
              <a:rPr lang="pt-PT" b="1" i="1" dirty="0" err="1"/>
              <a:t>Which</a:t>
            </a:r>
            <a:r>
              <a:rPr lang="pt-PT" b="1" i="1" dirty="0"/>
              <a:t> </a:t>
            </a:r>
            <a:r>
              <a:rPr lang="pt-PT" b="1" i="1" dirty="0" err="1"/>
              <a:t>it</a:t>
            </a:r>
            <a:r>
              <a:rPr lang="pt-PT" b="1" i="1" dirty="0"/>
              <a:t> does!</a:t>
            </a:r>
          </a:p>
          <a:p>
            <a:pPr>
              <a:buFont typeface="Arial" pitchFamily="34" charset="0"/>
              <a:buChar char="•"/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best</a:t>
            </a:r>
            <a:r>
              <a:rPr lang="pt-PT" dirty="0"/>
              <a:t> </a:t>
            </a:r>
            <a:r>
              <a:rPr lang="pt-PT" dirty="0" err="1"/>
              <a:t>documentation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can </a:t>
            </a:r>
            <a:r>
              <a:rPr lang="pt-PT" dirty="0" err="1"/>
              <a:t>get</a:t>
            </a:r>
            <a:endParaRPr lang="pt-PT" dirty="0"/>
          </a:p>
          <a:p>
            <a:pPr lvl="1">
              <a:buFont typeface="Arial" pitchFamily="34" charset="0"/>
              <a:buChar char="•"/>
            </a:pPr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reference</a:t>
            </a:r>
            <a:r>
              <a:rPr lang="pt-PT" dirty="0"/>
              <a:t> manual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microcontroller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want</a:t>
            </a:r>
            <a:r>
              <a:rPr lang="pt-PT" dirty="0"/>
              <a:t> to </a:t>
            </a:r>
            <a:r>
              <a:rPr lang="pt-PT" dirty="0" err="1"/>
              <a:t>program</a:t>
            </a:r>
            <a:r>
              <a:rPr lang="pt-PT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something</a:t>
            </a:r>
            <a:r>
              <a:rPr lang="pt-PT" dirty="0"/>
              <a:t> </a:t>
            </a:r>
            <a:r>
              <a:rPr lang="pt-PT" dirty="0" err="1"/>
              <a:t>doesn’t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, </a:t>
            </a:r>
            <a:r>
              <a:rPr lang="pt-PT" dirty="0" err="1"/>
              <a:t>it’s</a:t>
            </a:r>
            <a:r>
              <a:rPr lang="pt-PT" dirty="0"/>
              <a:t> </a:t>
            </a:r>
            <a:r>
              <a:rPr lang="pt-PT" dirty="0" err="1"/>
              <a:t>always</a:t>
            </a:r>
            <a:r>
              <a:rPr lang="pt-PT" dirty="0"/>
              <a:t> </a:t>
            </a:r>
            <a:r>
              <a:rPr lang="pt-PT" b="1" i="1" u="sng" dirty="0" err="1"/>
              <a:t>your</a:t>
            </a:r>
            <a:r>
              <a:rPr lang="pt-PT" b="1" i="1" u="sng" dirty="0"/>
              <a:t> </a:t>
            </a:r>
            <a:r>
              <a:rPr lang="pt-PT" b="1" i="1" u="sng" dirty="0" err="1"/>
              <a:t>fault</a:t>
            </a:r>
            <a:r>
              <a:rPr lang="pt-PT" dirty="0"/>
              <a:t>!</a:t>
            </a:r>
            <a:r>
              <a:rPr lang="pt-PT" sz="1800" dirty="0"/>
              <a:t>*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-1" y="6010507"/>
            <a:ext cx="12467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*</a:t>
            </a:r>
            <a:r>
              <a:rPr lang="pt-PT" sz="1400" dirty="0" err="1"/>
              <a:t>Except</a:t>
            </a:r>
            <a:r>
              <a:rPr lang="pt-PT" sz="1400" dirty="0"/>
              <a:t> </a:t>
            </a:r>
            <a:r>
              <a:rPr lang="pt-PT" sz="1400" dirty="0" err="1"/>
              <a:t>when</a:t>
            </a:r>
            <a:r>
              <a:rPr lang="pt-PT" sz="1400" dirty="0"/>
              <a:t> </a:t>
            </a:r>
            <a:r>
              <a:rPr lang="pt-PT" sz="1400" dirty="0" err="1"/>
              <a:t>it</a:t>
            </a:r>
            <a:r>
              <a:rPr lang="pt-PT" sz="1400" dirty="0"/>
              <a:t> </a:t>
            </a:r>
            <a:r>
              <a:rPr lang="pt-PT" sz="1400" dirty="0" err="1"/>
              <a:t>isn’t</a:t>
            </a:r>
            <a:r>
              <a:rPr lang="pt-PT" sz="1400" dirty="0"/>
              <a:t> </a:t>
            </a:r>
            <a:r>
              <a:rPr lang="pt-PT" sz="1400" dirty="0" err="1"/>
              <a:t>and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hardware </a:t>
            </a:r>
            <a:r>
              <a:rPr lang="pt-PT" sz="1400" dirty="0" err="1"/>
              <a:t>is</a:t>
            </a:r>
            <a:r>
              <a:rPr lang="pt-PT" sz="1400" dirty="0"/>
              <a:t> </a:t>
            </a:r>
            <a:r>
              <a:rPr lang="pt-PT" sz="1400" dirty="0" err="1"/>
              <a:t>broken</a:t>
            </a:r>
            <a:r>
              <a:rPr lang="pt-PT" sz="1400" dirty="0"/>
              <a:t> in </a:t>
            </a:r>
            <a:r>
              <a:rPr lang="pt-PT" sz="1400" dirty="0" err="1"/>
              <a:t>very</a:t>
            </a:r>
            <a:r>
              <a:rPr lang="pt-PT" sz="1400" dirty="0"/>
              <a:t> peculiar </a:t>
            </a:r>
            <a:r>
              <a:rPr lang="pt-PT" sz="1400" dirty="0" err="1"/>
              <a:t>ways</a:t>
            </a:r>
            <a:r>
              <a:rPr lang="pt-PT" sz="1400" dirty="0"/>
              <a:t>, </a:t>
            </a:r>
            <a:r>
              <a:rPr lang="pt-PT" sz="1400" dirty="0" err="1"/>
              <a:t>such</a:t>
            </a:r>
            <a:r>
              <a:rPr lang="pt-PT" sz="1400" dirty="0"/>
              <a:t> as </a:t>
            </a:r>
            <a:r>
              <a:rPr lang="pt-PT" sz="1400" dirty="0" err="1"/>
              <a:t>the</a:t>
            </a:r>
            <a:r>
              <a:rPr lang="pt-PT" sz="1400" dirty="0"/>
              <a:t> I2C </a:t>
            </a:r>
            <a:r>
              <a:rPr lang="pt-PT" sz="1400" dirty="0" err="1"/>
              <a:t>events</a:t>
            </a:r>
            <a:r>
              <a:rPr lang="pt-PT" sz="1400" dirty="0"/>
              <a:t>. </a:t>
            </a:r>
            <a:r>
              <a:rPr lang="pt-PT" sz="1400" dirty="0" err="1"/>
              <a:t>But</a:t>
            </a:r>
            <a:r>
              <a:rPr lang="pt-PT" sz="1400" dirty="0"/>
              <a:t> </a:t>
            </a:r>
            <a:r>
              <a:rPr lang="pt-PT" sz="1400" dirty="0" err="1"/>
              <a:t>that’s</a:t>
            </a:r>
            <a:r>
              <a:rPr lang="pt-PT" sz="1400" dirty="0"/>
              <a:t> </a:t>
            </a:r>
            <a:r>
              <a:rPr lang="pt-PT" sz="1400" dirty="0" err="1"/>
              <a:t>why</a:t>
            </a:r>
            <a:r>
              <a:rPr lang="pt-PT" sz="1400" dirty="0"/>
              <a:t> </a:t>
            </a:r>
            <a:r>
              <a:rPr lang="pt-PT" sz="1400" dirty="0" err="1"/>
              <a:t>you</a:t>
            </a:r>
            <a:r>
              <a:rPr lang="pt-PT" sz="1400" dirty="0"/>
              <a:t> </a:t>
            </a:r>
            <a:r>
              <a:rPr lang="pt-PT" sz="1400" dirty="0" err="1"/>
              <a:t>always</a:t>
            </a:r>
            <a:r>
              <a:rPr lang="pt-PT" sz="1400" dirty="0"/>
              <a:t> </a:t>
            </a:r>
            <a:r>
              <a:rPr lang="pt-PT" sz="1400" dirty="0" err="1"/>
              <a:t>check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errata for </a:t>
            </a:r>
            <a:r>
              <a:rPr lang="pt-PT" sz="1400" dirty="0" err="1"/>
              <a:t>your</a:t>
            </a:r>
            <a:r>
              <a:rPr lang="pt-PT" sz="1400" dirty="0"/>
              <a:t> </a:t>
            </a:r>
            <a:r>
              <a:rPr lang="pt-PT" sz="1400" dirty="0" err="1"/>
              <a:t>microcontroller</a:t>
            </a:r>
            <a:r>
              <a:rPr lang="pt-PT" sz="1400" dirty="0"/>
              <a:t>! </a:t>
            </a:r>
            <a:r>
              <a:rPr lang="pt-PT" sz="1400" dirty="0">
                <a:sym typeface="Wingdings" pitchFamily="2" charset="2"/>
              </a:rPr>
              <a:t></a:t>
            </a:r>
            <a:r>
              <a:rPr lang="pt-PT" sz="1400" dirty="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to </a:t>
            </a:r>
            <a:r>
              <a:rPr lang="pt-PT" dirty="0" err="1"/>
              <a:t>decrapify</a:t>
            </a:r>
            <a:r>
              <a:rPr lang="pt-PT" dirty="0"/>
              <a:t> a </a:t>
            </a:r>
            <a:r>
              <a:rPr lang="pt-PT" dirty="0" err="1"/>
              <a:t>project</a:t>
            </a:r>
            <a:r>
              <a:rPr lang="pt-PT" dirty="0"/>
              <a:t>?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pt-PT" dirty="0"/>
              <a:t>ST </a:t>
            </a:r>
            <a:r>
              <a:rPr lang="pt-PT" dirty="0" err="1"/>
              <a:t>doesn’t</a:t>
            </a:r>
            <a:r>
              <a:rPr lang="pt-PT" dirty="0"/>
              <a:t> </a:t>
            </a:r>
            <a:r>
              <a:rPr lang="pt-PT" dirty="0" err="1"/>
              <a:t>want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CMSIS – </a:t>
            </a:r>
            <a:r>
              <a:rPr lang="pt-PT" dirty="0" err="1"/>
              <a:t>otherwise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wouldn’t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stuck</a:t>
            </a:r>
            <a:r>
              <a:rPr lang="pt-PT" dirty="0"/>
              <a:t> to </a:t>
            </a:r>
            <a:r>
              <a:rPr lang="pt-PT" dirty="0" err="1"/>
              <a:t>their</a:t>
            </a:r>
            <a:r>
              <a:rPr lang="pt-PT" dirty="0"/>
              <a:t> </a:t>
            </a:r>
            <a:r>
              <a:rPr lang="pt-PT" dirty="0" err="1"/>
              <a:t>microcontrollers</a:t>
            </a:r>
            <a:r>
              <a:rPr lang="pt-PT" dirty="0"/>
              <a:t>!</a:t>
            </a:r>
          </a:p>
          <a:p>
            <a:pPr lvl="1">
              <a:buFont typeface="Arial" pitchFamily="34" charset="0"/>
              <a:buChar char="•"/>
            </a:pPr>
            <a:r>
              <a:rPr lang="pt-PT" dirty="0" err="1"/>
              <a:t>Because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, ST </a:t>
            </a:r>
            <a:r>
              <a:rPr lang="pt-PT" dirty="0" err="1"/>
              <a:t>doesn’t</a:t>
            </a:r>
            <a:r>
              <a:rPr lang="pt-PT" dirty="0"/>
              <a:t> </a:t>
            </a:r>
            <a:r>
              <a:rPr lang="pt-PT" dirty="0" err="1"/>
              <a:t>provide</a:t>
            </a:r>
            <a:r>
              <a:rPr lang="pt-PT" dirty="0"/>
              <a:t> a </a:t>
            </a:r>
            <a:r>
              <a:rPr lang="pt-PT" dirty="0" err="1"/>
              <a:t>direct</a:t>
            </a:r>
            <a:r>
              <a:rPr lang="pt-PT" dirty="0"/>
              <a:t> download,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Cortex</a:t>
            </a:r>
            <a:r>
              <a:rPr lang="pt-PT" dirty="0"/>
              <a:t> </a:t>
            </a:r>
            <a:r>
              <a:rPr lang="pt-PT" dirty="0" err="1"/>
              <a:t>microcontrollers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!</a:t>
            </a:r>
          </a:p>
          <a:p>
            <a:pPr>
              <a:buFont typeface="Arial" pitchFamily="34" charset="0"/>
              <a:buChar char="•"/>
            </a:pPr>
            <a:r>
              <a:rPr lang="pt-PT" dirty="0"/>
              <a:t>1) </a:t>
            </a:r>
            <a:r>
              <a:rPr lang="pt-PT" dirty="0" err="1"/>
              <a:t>Start</a:t>
            </a:r>
            <a:r>
              <a:rPr lang="pt-PT" dirty="0"/>
              <a:t> a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HAL </a:t>
            </a:r>
            <a:r>
              <a:rPr lang="pt-PT" dirty="0" err="1"/>
              <a:t>or</a:t>
            </a:r>
            <a:r>
              <a:rPr lang="pt-PT" dirty="0"/>
              <a:t> Standard </a:t>
            </a:r>
            <a:r>
              <a:rPr lang="pt-PT" dirty="0" err="1"/>
              <a:t>Library</a:t>
            </a:r>
            <a:r>
              <a:rPr lang="pt-PT" dirty="0"/>
              <a:t>. </a:t>
            </a:r>
            <a:r>
              <a:rPr lang="pt-PT" dirty="0" err="1"/>
              <a:t>Choose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option</a:t>
            </a:r>
            <a:r>
              <a:rPr lang="pt-PT" dirty="0"/>
              <a:t> to “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level</a:t>
            </a:r>
            <a:r>
              <a:rPr lang="pt-PT" dirty="0"/>
              <a:t> drivers as </a:t>
            </a:r>
            <a:r>
              <a:rPr lang="pt-PT" dirty="0" err="1"/>
              <a:t>sources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application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”.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create</a:t>
            </a:r>
            <a:r>
              <a:rPr lang="pt-PT" dirty="0"/>
              <a:t> a </a:t>
            </a:r>
            <a:r>
              <a:rPr lang="pt-PT" dirty="0" err="1"/>
              <a:t>separate</a:t>
            </a:r>
            <a:r>
              <a:rPr lang="pt-PT" dirty="0"/>
              <a:t> CMSIS </a:t>
            </a:r>
            <a:r>
              <a:rPr lang="pt-PT" dirty="0" err="1"/>
              <a:t>folder</a:t>
            </a:r>
            <a:r>
              <a:rPr lang="pt-PT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t-PT" dirty="0"/>
              <a:t>2) Remove </a:t>
            </a:r>
            <a:r>
              <a:rPr lang="pt-PT" dirty="0" err="1"/>
              <a:t>every</a:t>
            </a:r>
            <a:r>
              <a:rPr lang="pt-PT" dirty="0"/>
              <a:t> file </a:t>
            </a:r>
            <a:r>
              <a:rPr lang="pt-PT" dirty="0" err="1"/>
              <a:t>related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standard </a:t>
            </a:r>
            <a:r>
              <a:rPr lang="pt-PT" dirty="0" err="1"/>
              <a:t>library</a:t>
            </a:r>
            <a:r>
              <a:rPr lang="pt-PT" dirty="0"/>
              <a:t>/HAL. </a:t>
            </a:r>
            <a:r>
              <a:rPr lang="pt-PT" dirty="0" err="1"/>
              <a:t>Leave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assembly</a:t>
            </a:r>
            <a:r>
              <a:rPr lang="pt-PT" dirty="0"/>
              <a:t> </a:t>
            </a:r>
            <a:r>
              <a:rPr lang="pt-PT" dirty="0" err="1"/>
              <a:t>startup</a:t>
            </a:r>
            <a:r>
              <a:rPr lang="pt-PT" dirty="0"/>
              <a:t> file.</a:t>
            </a:r>
          </a:p>
          <a:p>
            <a:pPr lvl="1">
              <a:buFont typeface="Arial" pitchFamily="34" charset="0"/>
              <a:buChar char="•"/>
            </a:pP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startup</a:t>
            </a:r>
            <a:r>
              <a:rPr lang="pt-PT" dirty="0"/>
              <a:t> file </a:t>
            </a:r>
            <a:r>
              <a:rPr lang="pt-PT" dirty="0" err="1"/>
              <a:t>has</a:t>
            </a:r>
            <a:r>
              <a:rPr lang="pt-PT" dirty="0"/>
              <a:t> </a:t>
            </a:r>
            <a:r>
              <a:rPr lang="pt-PT" dirty="0" err="1"/>
              <a:t>weak</a:t>
            </a:r>
            <a:r>
              <a:rPr lang="pt-PT" dirty="0"/>
              <a:t> </a:t>
            </a:r>
            <a:r>
              <a:rPr lang="pt-PT" dirty="0" err="1"/>
              <a:t>aliases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interrupt</a:t>
            </a:r>
            <a:r>
              <a:rPr lang="pt-PT" dirty="0"/>
              <a:t> </a:t>
            </a:r>
            <a:r>
              <a:rPr lang="pt-PT" dirty="0" err="1"/>
              <a:t>handlers</a:t>
            </a:r>
            <a:r>
              <a:rPr lang="pt-PT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t-PT" dirty="0"/>
              <a:t>3) </a:t>
            </a:r>
            <a:r>
              <a:rPr lang="pt-PT" dirty="0" err="1"/>
              <a:t>Go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properties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remove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includes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standard </a:t>
            </a:r>
            <a:r>
              <a:rPr lang="pt-PT" dirty="0" err="1"/>
              <a:t>library</a:t>
            </a:r>
            <a:r>
              <a:rPr lang="pt-PT" dirty="0"/>
              <a:t>/HAL in C/C++ </a:t>
            </a:r>
            <a:r>
              <a:rPr lang="pt-PT" dirty="0" err="1"/>
              <a:t>Build</a:t>
            </a:r>
            <a:r>
              <a:rPr lang="pt-PT" dirty="0"/>
              <a:t> &gt; </a:t>
            </a:r>
            <a:r>
              <a:rPr lang="pt-PT" dirty="0" err="1"/>
              <a:t>Settings</a:t>
            </a:r>
            <a:r>
              <a:rPr lang="pt-PT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t-PT" dirty="0"/>
              <a:t>4) </a:t>
            </a:r>
            <a:r>
              <a:rPr lang="pt-PT" dirty="0" err="1"/>
              <a:t>Go</a:t>
            </a:r>
            <a:r>
              <a:rPr lang="pt-PT" dirty="0"/>
              <a:t> to C/C++ General &gt; </a:t>
            </a:r>
            <a:r>
              <a:rPr lang="pt-PT" dirty="0" err="1"/>
              <a:t>Paths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Symbols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remove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include</a:t>
            </a:r>
            <a:r>
              <a:rPr lang="pt-PT" dirty="0"/>
              <a:t> </a:t>
            </a:r>
            <a:r>
              <a:rPr lang="pt-PT" dirty="0" err="1"/>
              <a:t>directories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standard </a:t>
            </a:r>
            <a:r>
              <a:rPr lang="pt-PT" dirty="0" err="1"/>
              <a:t>library</a:t>
            </a:r>
            <a:r>
              <a:rPr lang="pt-PT" dirty="0"/>
              <a:t>/HAL for </a:t>
            </a:r>
            <a:r>
              <a:rPr lang="pt-PT" dirty="0" err="1"/>
              <a:t>assembly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GNU GCC. </a:t>
            </a:r>
          </a:p>
          <a:p>
            <a:pPr>
              <a:buFont typeface="Arial" pitchFamily="34" charset="0"/>
              <a:buChar char="•"/>
            </a:pPr>
            <a:r>
              <a:rPr lang="pt-PT" dirty="0"/>
              <a:t>5)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place</a:t>
            </a:r>
            <a:r>
              <a:rPr lang="pt-PT" dirty="0"/>
              <a:t>, </a:t>
            </a:r>
            <a:r>
              <a:rPr lang="pt-PT" dirty="0" err="1"/>
              <a:t>go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“</a:t>
            </a:r>
            <a:r>
              <a:rPr lang="pt-PT" dirty="0" err="1"/>
              <a:t>Symbols</a:t>
            </a:r>
            <a:r>
              <a:rPr lang="pt-PT" dirty="0"/>
              <a:t>” </a:t>
            </a:r>
            <a:r>
              <a:rPr lang="pt-PT" dirty="0" err="1"/>
              <a:t>tab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remove </a:t>
            </a:r>
            <a:r>
              <a:rPr lang="pt-PT" dirty="0" err="1"/>
              <a:t>all</a:t>
            </a:r>
            <a:r>
              <a:rPr lang="pt-PT" dirty="0"/>
              <a:t> macros </a:t>
            </a:r>
            <a:r>
              <a:rPr lang="pt-PT" dirty="0" err="1"/>
              <a:t>related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libraries</a:t>
            </a:r>
            <a:r>
              <a:rPr lang="pt-PT" dirty="0"/>
              <a:t> (</a:t>
            </a:r>
            <a:r>
              <a:rPr lang="pt-PT" dirty="0" err="1"/>
              <a:t>such</a:t>
            </a:r>
            <a:r>
              <a:rPr lang="pt-PT" dirty="0"/>
              <a:t> as USE_STDPERIPH_DRIVER).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to </a:t>
            </a:r>
            <a:r>
              <a:rPr lang="pt-PT" dirty="0" err="1"/>
              <a:t>decrapify</a:t>
            </a:r>
            <a:r>
              <a:rPr lang="pt-PT" dirty="0"/>
              <a:t> a </a:t>
            </a:r>
            <a:r>
              <a:rPr lang="pt-PT" dirty="0" err="1"/>
              <a:t>project</a:t>
            </a:r>
            <a:r>
              <a:rPr lang="pt-PT" dirty="0"/>
              <a:t>?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PT" dirty="0"/>
              <a:t>Pro </a:t>
            </a:r>
            <a:r>
              <a:rPr lang="pt-PT" dirty="0" err="1"/>
              <a:t>tips</a:t>
            </a:r>
            <a:r>
              <a:rPr lang="pt-PT" dirty="0"/>
              <a:t>: </a:t>
            </a:r>
          </a:p>
          <a:p>
            <a:pPr lvl="1">
              <a:buFont typeface="Arial" pitchFamily="34" charset="0"/>
              <a:buChar char="•"/>
            </a:pPr>
            <a:r>
              <a:rPr lang="pt-PT" dirty="0" err="1"/>
              <a:t>You</a:t>
            </a:r>
            <a:r>
              <a:rPr lang="pt-PT" dirty="0"/>
              <a:t> can </a:t>
            </a:r>
            <a:r>
              <a:rPr lang="pt-PT" dirty="0" err="1"/>
              <a:t>also</a:t>
            </a:r>
            <a:r>
              <a:rPr lang="pt-PT" dirty="0"/>
              <a:t>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own</a:t>
            </a:r>
            <a:r>
              <a:rPr lang="pt-PT" dirty="0"/>
              <a:t> </a:t>
            </a:r>
            <a:r>
              <a:rPr lang="pt-PT" dirty="0" err="1"/>
              <a:t>include</a:t>
            </a:r>
            <a:r>
              <a:rPr lang="pt-PT" dirty="0"/>
              <a:t> </a:t>
            </a:r>
            <a:r>
              <a:rPr lang="pt-PT" dirty="0" err="1"/>
              <a:t>paths</a:t>
            </a:r>
            <a:r>
              <a:rPr lang="pt-PT" dirty="0"/>
              <a:t> for </a:t>
            </a:r>
            <a:r>
              <a:rPr lang="pt-PT" dirty="0" err="1"/>
              <a:t>custom</a:t>
            </a:r>
            <a:r>
              <a:rPr lang="pt-PT" dirty="0"/>
              <a:t> </a:t>
            </a:r>
            <a:r>
              <a:rPr lang="pt-PT" dirty="0" err="1"/>
              <a:t>folders</a:t>
            </a:r>
            <a:r>
              <a:rPr lang="pt-PT" dirty="0"/>
              <a:t>!</a:t>
            </a:r>
          </a:p>
          <a:p>
            <a:pPr lvl="1">
              <a:buFont typeface="Arial" pitchFamily="34" charset="0"/>
              <a:buChar char="•"/>
            </a:pPr>
            <a:r>
              <a:rPr lang="pt-PT" dirty="0" err="1"/>
              <a:t>You</a:t>
            </a:r>
            <a:r>
              <a:rPr lang="pt-PT" dirty="0"/>
              <a:t> can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custom</a:t>
            </a:r>
            <a:r>
              <a:rPr lang="pt-PT" dirty="0"/>
              <a:t> </a:t>
            </a:r>
            <a:r>
              <a:rPr lang="pt-PT" dirty="0" err="1"/>
              <a:t>configuration-dependent</a:t>
            </a:r>
            <a:r>
              <a:rPr lang="pt-PT" dirty="0"/>
              <a:t> macros! </a:t>
            </a:r>
            <a:r>
              <a:rPr lang="pt-PT" dirty="0" err="1"/>
              <a:t>Want</a:t>
            </a:r>
            <a:r>
              <a:rPr lang="pt-PT" dirty="0"/>
              <a:t> to </a:t>
            </a:r>
            <a:r>
              <a:rPr lang="pt-PT" dirty="0" err="1"/>
              <a:t>blink</a:t>
            </a:r>
            <a:r>
              <a:rPr lang="pt-PT" dirty="0"/>
              <a:t> a LED in a </a:t>
            </a:r>
            <a:r>
              <a:rPr lang="pt-PT" dirty="0" err="1"/>
              <a:t>debug</a:t>
            </a:r>
            <a:r>
              <a:rPr lang="pt-PT" dirty="0"/>
              <a:t> </a:t>
            </a:r>
            <a:r>
              <a:rPr lang="pt-PT" dirty="0" err="1"/>
              <a:t>version</a:t>
            </a:r>
            <a:r>
              <a:rPr lang="pt-PT" dirty="0"/>
              <a:t>? </a:t>
            </a:r>
            <a:r>
              <a:rPr lang="pt-PT" dirty="0" err="1"/>
              <a:t>Easy</a:t>
            </a:r>
            <a:r>
              <a:rPr lang="pt-PT" dirty="0"/>
              <a:t>! </a:t>
            </a:r>
            <a:r>
              <a:rPr lang="pt-PT" dirty="0" err="1"/>
              <a:t>Just</a:t>
            </a:r>
            <a:r>
              <a:rPr lang="pt-PT" dirty="0"/>
              <a:t> define a DEBUG macro in </a:t>
            </a:r>
            <a:r>
              <a:rPr lang="pt-PT" dirty="0" err="1"/>
              <a:t>the</a:t>
            </a:r>
            <a:r>
              <a:rPr lang="pt-PT" dirty="0"/>
              <a:t> “DEBUG” </a:t>
            </a:r>
            <a:r>
              <a:rPr lang="pt-PT" dirty="0" err="1"/>
              <a:t>configuration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use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preprocessor</a:t>
            </a:r>
            <a:r>
              <a:rPr lang="pt-PT" dirty="0"/>
              <a:t> to </a:t>
            </a:r>
            <a:r>
              <a:rPr lang="pt-PT" dirty="0" err="1"/>
              <a:t>check</a:t>
            </a:r>
            <a:r>
              <a:rPr lang="pt-PT" dirty="0"/>
              <a:t> for </a:t>
            </a:r>
            <a:r>
              <a:rPr lang="pt-PT" dirty="0" err="1"/>
              <a:t>this</a:t>
            </a:r>
            <a:r>
              <a:rPr lang="pt-PT" dirty="0"/>
              <a:t> macro </a:t>
            </a:r>
            <a:r>
              <a:rPr lang="pt-PT" dirty="0" err="1"/>
              <a:t>with</a:t>
            </a:r>
            <a:r>
              <a:rPr lang="pt-PT" dirty="0"/>
              <a:t> #</a:t>
            </a:r>
            <a:r>
              <a:rPr lang="pt-PT" dirty="0" err="1"/>
              <a:t>ifdef</a:t>
            </a:r>
            <a:r>
              <a:rPr lang="pt-PT" dirty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pt-PT" dirty="0" err="1"/>
              <a:t>You</a:t>
            </a:r>
            <a:r>
              <a:rPr lang="pt-PT" dirty="0"/>
              <a:t> can </a:t>
            </a:r>
            <a:r>
              <a:rPr lang="pt-PT" dirty="0" err="1"/>
              <a:t>also</a:t>
            </a:r>
            <a:r>
              <a:rPr lang="pt-PT" dirty="0"/>
              <a:t> </a:t>
            </a:r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optimization</a:t>
            </a:r>
            <a:r>
              <a:rPr lang="pt-PT" dirty="0"/>
              <a:t> </a:t>
            </a:r>
            <a:r>
              <a:rPr lang="pt-PT" dirty="0" err="1"/>
              <a:t>level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C/C++ </a:t>
            </a:r>
            <a:r>
              <a:rPr lang="pt-PT" dirty="0" err="1"/>
              <a:t>Build</a:t>
            </a:r>
            <a:r>
              <a:rPr lang="pt-PT" dirty="0"/>
              <a:t> &gt; </a:t>
            </a:r>
            <a:r>
              <a:rPr lang="pt-PT" dirty="0" err="1"/>
              <a:t>Settings</a:t>
            </a:r>
            <a:r>
              <a:rPr lang="pt-PT" dirty="0"/>
              <a:t> &gt; MCU GCC </a:t>
            </a:r>
            <a:r>
              <a:rPr lang="pt-PT" dirty="0" err="1"/>
              <a:t>Compiler</a:t>
            </a:r>
            <a:r>
              <a:rPr lang="pt-PT" dirty="0"/>
              <a:t> &gt; </a:t>
            </a:r>
            <a:r>
              <a:rPr lang="pt-PT" dirty="0" err="1"/>
              <a:t>Settings</a:t>
            </a:r>
            <a:endParaRPr lang="pt-PT" dirty="0"/>
          </a:p>
          <a:p>
            <a:pPr>
              <a:buFont typeface="Arial" pitchFamily="34" charset="0"/>
              <a:buChar char="•"/>
            </a:pPr>
            <a:endParaRPr lang="pt-PT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to </a:t>
            </a:r>
            <a:r>
              <a:rPr lang="pt-PT" dirty="0" err="1"/>
              <a:t>decrapify</a:t>
            </a:r>
            <a:r>
              <a:rPr lang="pt-PT" dirty="0"/>
              <a:t> a </a:t>
            </a:r>
            <a:r>
              <a:rPr lang="pt-PT" dirty="0" err="1"/>
              <a:t>project</a:t>
            </a:r>
            <a:r>
              <a:rPr lang="pt-PT" dirty="0"/>
              <a:t>?</a:t>
            </a:r>
          </a:p>
        </p:txBody>
      </p:sp>
      <p:pic>
        <p:nvPicPr>
          <p:cNvPr id="53250" name="Picture 2" descr="https://scontent.fopo1-1.fna.fbcdn.net/v/t34.0-12/13330493_1029385580476522_2129855953_n.jpg?oh=98cb26f3f449bf707271d1a6ae54c8e7&amp;oe=58949A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127" y="3097444"/>
            <a:ext cx="2066925" cy="1809751"/>
          </a:xfrm>
          <a:prstGeom prst="rect">
            <a:avLst/>
          </a:prstGeom>
          <a:noFill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36" y="1765299"/>
            <a:ext cx="8232223" cy="45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Getting</a:t>
            </a:r>
            <a:r>
              <a:rPr lang="pt-PT" dirty="0"/>
              <a:t> </a:t>
            </a:r>
            <a:r>
              <a:rPr lang="pt-PT" dirty="0" err="1"/>
              <a:t>organized</a:t>
            </a:r>
            <a:endParaRPr lang="pt-PT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235" y="1778619"/>
            <a:ext cx="2973542" cy="448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Watchdog</a:t>
            </a:r>
            <a:r>
              <a:rPr lang="pt-PT" dirty="0"/>
              <a:t>? </a:t>
            </a:r>
            <a:r>
              <a:rPr lang="pt-PT" dirty="0" err="1"/>
              <a:t>Easy</a:t>
            </a:r>
            <a:endParaRPr lang="pt-PT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608" y="2379857"/>
            <a:ext cx="5979906" cy="293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Task</a:t>
            </a:r>
            <a:r>
              <a:rPr lang="pt-PT" dirty="0"/>
              <a:t> </a:t>
            </a:r>
            <a:r>
              <a:rPr lang="pt-PT" dirty="0" err="1"/>
              <a:t>Creation</a:t>
            </a:r>
            <a:endParaRPr lang="pt-P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815" y="2551655"/>
            <a:ext cx="11026774" cy="225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I2C?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so</a:t>
            </a:r>
            <a:r>
              <a:rPr lang="pt-PT" dirty="0"/>
              <a:t> </a:t>
            </a:r>
            <a:r>
              <a:rPr lang="pt-PT" dirty="0" err="1"/>
              <a:t>easy</a:t>
            </a:r>
            <a:endParaRPr lang="pt-PT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6144" y="1761895"/>
            <a:ext cx="3921164" cy="454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6503" y="2437354"/>
            <a:ext cx="3762258" cy="255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I2C – File-scope </a:t>
            </a:r>
            <a:r>
              <a:rPr lang="pt-PT" dirty="0" err="1"/>
              <a:t>struct</a:t>
            </a:r>
            <a:r>
              <a:rPr lang="pt-PT" dirty="0"/>
              <a:t> data </a:t>
            </a:r>
            <a:r>
              <a:rPr lang="pt-PT" dirty="0" err="1"/>
              <a:t>setup</a:t>
            </a:r>
            <a:endParaRPr lang="pt-PT" dirty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7033" y="1772929"/>
            <a:ext cx="4245942" cy="454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Switch</a:t>
            </a:r>
            <a:r>
              <a:rPr lang="pt-PT" dirty="0"/>
              <a:t> </a:t>
            </a:r>
            <a:r>
              <a:rPr lang="pt-PT" dirty="0" err="1"/>
              <a:t>internal</a:t>
            </a:r>
            <a:r>
              <a:rPr lang="pt-PT" dirty="0"/>
              <a:t> </a:t>
            </a:r>
            <a:r>
              <a:rPr lang="pt-PT" dirty="0" err="1"/>
              <a:t>queues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256" y="2638650"/>
            <a:ext cx="2903424" cy="219460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61557"/>
            <a:ext cx="70389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96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Switch</a:t>
            </a:r>
            <a:r>
              <a:rPr lang="pt-PT" dirty="0"/>
              <a:t> </a:t>
            </a:r>
            <a:r>
              <a:rPr lang="pt-PT" dirty="0" err="1"/>
              <a:t>internal</a:t>
            </a:r>
            <a:r>
              <a:rPr lang="pt-PT" dirty="0"/>
              <a:t> </a:t>
            </a:r>
            <a:r>
              <a:rPr lang="pt-PT" dirty="0" err="1"/>
              <a:t>queues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524" y="2176462"/>
            <a:ext cx="6581912" cy="362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27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USART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323" y="1824444"/>
            <a:ext cx="5304314" cy="441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45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USART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99" y="2291897"/>
            <a:ext cx="7325162" cy="29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53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USART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589" y="2420257"/>
            <a:ext cx="6967782" cy="29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34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USART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92" y="2055812"/>
            <a:ext cx="94773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49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Want</a:t>
            </a:r>
            <a:r>
              <a:rPr lang="pt-PT" dirty="0"/>
              <a:t> to </a:t>
            </a:r>
            <a:r>
              <a:rPr lang="pt-PT" dirty="0" err="1"/>
              <a:t>go</a:t>
            </a:r>
            <a:r>
              <a:rPr lang="pt-PT" dirty="0"/>
              <a:t> </a:t>
            </a:r>
            <a:r>
              <a:rPr lang="pt-PT" dirty="0" err="1"/>
              <a:t>down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path</a:t>
            </a:r>
            <a:r>
              <a:rPr lang="pt-PT" dirty="0"/>
              <a:t>?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err="1"/>
              <a:t>Check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out: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https://github.com/Kagehiko/CMSIS-FreeRTOS-STM32F103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892" y="3312537"/>
            <a:ext cx="1273176" cy="10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2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				</a:t>
            </a:r>
            <a:r>
              <a:rPr lang="pt-PT" dirty="0" err="1"/>
              <a:t>Questions</a:t>
            </a:r>
            <a:r>
              <a:rPr lang="pt-P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928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Task</a:t>
            </a:r>
            <a:r>
              <a:rPr lang="pt-PT" dirty="0"/>
              <a:t> </a:t>
            </a:r>
            <a:r>
              <a:rPr lang="pt-PT" dirty="0" err="1"/>
              <a:t>Creation</a:t>
            </a:r>
            <a:endParaRPr lang="pt-PT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6311" y="2763063"/>
            <a:ext cx="4171601" cy="223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8752" y="2568266"/>
            <a:ext cx="4555853" cy="27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UI </a:t>
            </a:r>
            <a:r>
              <a:rPr lang="pt-PT" dirty="0" err="1"/>
              <a:t>Task</a:t>
            </a:r>
            <a:endParaRPr lang="pt-PT" dirty="0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2997" y="2436994"/>
            <a:ext cx="10389595" cy="2447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UI </a:t>
            </a:r>
            <a:r>
              <a:rPr lang="pt-PT" dirty="0" err="1"/>
              <a:t>Task</a:t>
            </a:r>
            <a:endParaRPr lang="pt-PT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527" y="1894082"/>
            <a:ext cx="10122171" cy="4241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USARTSend</a:t>
            </a:r>
            <a:endParaRPr lang="pt-PT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3981" y="2930332"/>
            <a:ext cx="10136254" cy="1217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I2C (</a:t>
            </a:r>
            <a:r>
              <a:rPr lang="pt-PT" dirty="0" err="1"/>
              <a:t>Task</a:t>
            </a:r>
            <a:r>
              <a:rPr lang="pt-PT" dirty="0"/>
              <a:t>)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1292" y="1956342"/>
            <a:ext cx="55816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Watchdog</a:t>
            </a:r>
            <a:r>
              <a:rPr lang="pt-PT" dirty="0"/>
              <a:t> </a:t>
            </a:r>
            <a:r>
              <a:rPr lang="pt-PT" dirty="0" err="1"/>
              <a:t>reset</a:t>
            </a:r>
            <a:endParaRPr lang="pt-PT" dirty="0"/>
          </a:p>
        </p:txBody>
      </p:sp>
      <p:pic>
        <p:nvPicPr>
          <p:cNvPr id="43012" name="Picture 4" descr="https://scontent.fopo1-1.fna.fbcdn.net/v/t34.0-12/16443225_1243426109072467_383576147_n.jpg?oh=6a7a4087722a4fc9d42795ad93527062&amp;oe=5894B82B"/>
          <p:cNvPicPr>
            <a:picLocks noChangeAspect="1" noChangeArrowheads="1"/>
          </p:cNvPicPr>
          <p:nvPr/>
        </p:nvPicPr>
        <p:blipFill>
          <a:blip r:embed="rId2" cstate="print"/>
          <a:srcRect l="15800" t="28905" r="3595" b="11011"/>
          <a:stretch>
            <a:fillRect/>
          </a:stretch>
        </p:blipFill>
        <p:spPr bwMode="auto">
          <a:xfrm>
            <a:off x="1215482" y="2219091"/>
            <a:ext cx="2575932" cy="3420946"/>
          </a:xfrm>
          <a:prstGeom prst="rect">
            <a:avLst/>
          </a:prstGeom>
          <a:noFill/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2231" y="2018602"/>
            <a:ext cx="6218198" cy="380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Pong</a:t>
            </a:r>
            <a:r>
              <a:rPr lang="pt-PT" dirty="0"/>
              <a:t> (</a:t>
            </a:r>
            <a:r>
              <a:rPr lang="pt-PT" dirty="0" err="1"/>
              <a:t>Task</a:t>
            </a:r>
            <a:r>
              <a:rPr lang="pt-PT" dirty="0"/>
              <a:t>)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0786" y="1974461"/>
            <a:ext cx="5691770" cy="413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3294</TotalTime>
  <Words>654</Words>
  <Application>Microsoft Office PowerPoint</Application>
  <PresentationFormat>Ecrã Panorâmico</PresentationFormat>
  <Paragraphs>67</Paragraphs>
  <Slides>29</Slides>
  <Notes>2</Notes>
  <HiddenSlides>0</HiddenSlides>
  <MMClips>1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Wingdings 2</vt:lpstr>
      <vt:lpstr>HDOfficeLightV0</vt:lpstr>
      <vt:lpstr>Retrospetiva</vt:lpstr>
      <vt:lpstr>SOTER – Final Work</vt:lpstr>
      <vt:lpstr>Task Creation</vt:lpstr>
      <vt:lpstr>Task Creation</vt:lpstr>
      <vt:lpstr>UI Task</vt:lpstr>
      <vt:lpstr>UI Task</vt:lpstr>
      <vt:lpstr>USARTSend</vt:lpstr>
      <vt:lpstr>I2C (Task)</vt:lpstr>
      <vt:lpstr>Watchdog reset</vt:lpstr>
      <vt:lpstr>Pong (Task)</vt:lpstr>
      <vt:lpstr>Idle Hook</vt:lpstr>
      <vt:lpstr>Pong</vt:lpstr>
      <vt:lpstr>Pong</vt:lpstr>
      <vt:lpstr>“Standard” Peripheral Library</vt:lpstr>
      <vt:lpstr>CMSIS - Cortex Microcontroller Software Interface Standard</vt:lpstr>
      <vt:lpstr>How to decrapify a project?</vt:lpstr>
      <vt:lpstr>How to decrapify a project?</vt:lpstr>
      <vt:lpstr>How to decrapify a project?</vt:lpstr>
      <vt:lpstr>Getting organized</vt:lpstr>
      <vt:lpstr>Watchdog? Easy</vt:lpstr>
      <vt:lpstr>I2C? Not so easy</vt:lpstr>
      <vt:lpstr>I2C – File-scope struct data setup</vt:lpstr>
      <vt:lpstr>Switch internal queues</vt:lpstr>
      <vt:lpstr>Switch internal queues</vt:lpstr>
      <vt:lpstr>USART</vt:lpstr>
      <vt:lpstr>USART</vt:lpstr>
      <vt:lpstr>USART</vt:lpstr>
      <vt:lpstr>USART</vt:lpstr>
      <vt:lpstr>Want to go down the same path?</vt:lpstr>
      <vt:lpstr>  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United Middle Size League</dc:title>
  <dc:creator>Utilizador</dc:creator>
  <cp:lastModifiedBy>Utilizador</cp:lastModifiedBy>
  <cp:revision>266</cp:revision>
  <dcterms:created xsi:type="dcterms:W3CDTF">2016-12-09T01:28:12Z</dcterms:created>
  <dcterms:modified xsi:type="dcterms:W3CDTF">2017-02-02T18:48:36Z</dcterms:modified>
</cp:coreProperties>
</file>