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_rels/slide1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311760" y="744480"/>
            <a:ext cx="8520120" cy="951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tIns="91440" bIns="91440" anchor="b">
            <a:noAutofit/>
          </a:bodyPr>
          <a:p>
            <a:pPr algn="ctr"/>
            <a:r>
              <a:rPr b="0" lang="de-DE" sz="52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de-DE" sz="5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</a:pPr>
            <a:fld id="{2334D49A-4571-4CE3-B4CC-4D573DEC632F}" type="slidenum">
              <a:rPr b="0" lang="en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de-DE" sz="10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de-DE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de-DE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de-DE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de-DE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1774800" y="398880"/>
            <a:ext cx="1307520" cy="59724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0" lang="en" sz="1000" spc="-1" strike="noStrike">
                <a:solidFill>
                  <a:srgbClr val="000000"/>
                </a:solidFill>
                <a:latin typeface="Arial"/>
                <a:ea typeface="Arial"/>
              </a:rPr>
              <a:t>Build application container or OS image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40" name="CustomShape 2"/>
          <p:cNvSpPr/>
          <p:nvPr/>
        </p:nvSpPr>
        <p:spPr>
          <a:xfrm>
            <a:off x="7405920" y="360000"/>
            <a:ext cx="1666080" cy="59724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0" lang="en" sz="1000" spc="-1" strike="noStrike">
                <a:solidFill>
                  <a:srgbClr val="000000"/>
                </a:solidFill>
                <a:latin typeface="Arial"/>
                <a:ea typeface="Arial"/>
              </a:rPr>
              <a:t>Deploy cloud configuration or application to environment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41" name="CustomShape 3"/>
          <p:cNvSpPr/>
          <p:nvPr/>
        </p:nvSpPr>
        <p:spPr>
          <a:xfrm>
            <a:off x="5296680" y="383400"/>
            <a:ext cx="1307520" cy="59724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0" lang="en" sz="1000" spc="-1" strike="noStrike">
                <a:solidFill>
                  <a:srgbClr val="000000"/>
                </a:solidFill>
                <a:latin typeface="Arial"/>
                <a:ea typeface="Arial"/>
              </a:rPr>
              <a:t>Update cloud and infrastructure configuration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42" name="CustomShape 4"/>
          <p:cNvSpPr/>
          <p:nvPr/>
        </p:nvSpPr>
        <p:spPr>
          <a:xfrm>
            <a:off x="184680" y="410760"/>
            <a:ext cx="1307520" cy="59724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0" lang="en" sz="1000" spc="-1" strike="noStrike">
                <a:solidFill>
                  <a:srgbClr val="000000"/>
                </a:solidFill>
                <a:latin typeface="Arial"/>
                <a:ea typeface="Arial"/>
              </a:rPr>
              <a:t>Application code or OS change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43" name="CustomShape 5"/>
          <p:cNvSpPr/>
          <p:nvPr/>
        </p:nvSpPr>
        <p:spPr>
          <a:xfrm>
            <a:off x="144000" y="2066760"/>
            <a:ext cx="1307520" cy="59724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0" lang="en" sz="1000" spc="-1" strike="noStrike">
                <a:solidFill>
                  <a:srgbClr val="000000"/>
                </a:solidFill>
                <a:latin typeface="Arial"/>
                <a:ea typeface="Arial"/>
              </a:rPr>
              <a:t>Infrastructure code change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44" name="CustomShape 6"/>
          <p:cNvSpPr/>
          <p:nvPr/>
        </p:nvSpPr>
        <p:spPr>
          <a:xfrm>
            <a:off x="5296680" y="2088000"/>
            <a:ext cx="1307520" cy="864000"/>
          </a:xfrm>
          <a:prstGeom prst="rect">
            <a:avLst/>
          </a:prstGeom>
          <a:solidFill>
            <a:srgbClr val="81d41a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0" lang="en" sz="1000" spc="-1" strike="noStrike">
                <a:solidFill>
                  <a:srgbClr val="000000"/>
                </a:solidFill>
                <a:latin typeface="Arial"/>
                <a:ea typeface="Arial"/>
              </a:rPr>
              <a:t>IaC compliance scanning</a:t>
            </a:r>
            <a:br/>
            <a:br/>
            <a:r>
              <a:rPr b="0" lang="en" sz="1000" spc="-1" strike="noStrike">
                <a:solidFill>
                  <a:srgbClr val="000000"/>
                </a:solidFill>
                <a:latin typeface="Arial"/>
                <a:ea typeface="Arial"/>
              </a:rPr>
              <a:t>Tool:</a:t>
            </a:r>
            <a:endParaRPr b="0" lang="de-DE" sz="1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" sz="1000" spc="-1" strike="noStrike">
                <a:solidFill>
                  <a:srgbClr val="000000"/>
                </a:solidFill>
                <a:latin typeface="Arial"/>
                <a:ea typeface="Arial"/>
              </a:rPr>
              <a:t>TFLint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45" name="CustomShape 7"/>
          <p:cNvSpPr/>
          <p:nvPr/>
        </p:nvSpPr>
        <p:spPr>
          <a:xfrm>
            <a:off x="3568680" y="360000"/>
            <a:ext cx="1307520" cy="864000"/>
          </a:xfrm>
          <a:prstGeom prst="rect">
            <a:avLst/>
          </a:prstGeom>
          <a:solidFill>
            <a:srgbClr val="81d41a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0" lang="en" sz="1000" spc="-1" strike="noStrike">
                <a:solidFill>
                  <a:srgbClr val="000000"/>
                </a:solidFill>
                <a:latin typeface="Arial"/>
                <a:ea typeface="Arial"/>
              </a:rPr>
              <a:t>AMI or container image scanning</a:t>
            </a:r>
            <a:br/>
            <a:br/>
            <a:r>
              <a:rPr b="0" lang="en" sz="1000" spc="-1" strike="noStrike">
                <a:solidFill>
                  <a:srgbClr val="000000"/>
                </a:solidFill>
                <a:latin typeface="Arial"/>
                <a:ea typeface="Arial"/>
              </a:rPr>
              <a:t>Tool:</a:t>
            </a:r>
            <a:endParaRPr b="0" lang="de-DE" sz="1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" sz="1000" spc="-1" strike="noStrike">
                <a:solidFill>
                  <a:srgbClr val="000000"/>
                </a:solidFill>
                <a:latin typeface="Arial"/>
                <a:ea typeface="Arial"/>
              </a:rPr>
              <a:t>Clair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46" name="CustomShape 8"/>
          <p:cNvSpPr/>
          <p:nvPr/>
        </p:nvSpPr>
        <p:spPr>
          <a:xfrm>
            <a:off x="7620480" y="3240000"/>
            <a:ext cx="1307520" cy="1080000"/>
          </a:xfrm>
          <a:prstGeom prst="rect">
            <a:avLst/>
          </a:prstGeom>
          <a:solidFill>
            <a:srgbClr val="81d41a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0" lang="en" sz="1000" spc="-1" strike="noStrike">
                <a:solidFill>
                  <a:srgbClr val="000000"/>
                </a:solidFill>
                <a:latin typeface="Arial"/>
                <a:ea typeface="Arial"/>
              </a:rPr>
              <a:t>Post deployment cloud compliance scanning</a:t>
            </a:r>
            <a:br/>
            <a:br/>
            <a:r>
              <a:rPr b="0" lang="en" sz="1000" spc="-1" strike="noStrike">
                <a:solidFill>
                  <a:srgbClr val="000000"/>
                </a:solidFill>
                <a:latin typeface="Arial"/>
                <a:ea typeface="Arial"/>
              </a:rPr>
              <a:t>Tool:</a:t>
            </a:r>
            <a:endParaRPr b="0" lang="de-DE" sz="1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" sz="1000" spc="-1" strike="noStrike">
                <a:solidFill>
                  <a:srgbClr val="000000"/>
                </a:solidFill>
                <a:latin typeface="Arial"/>
                <a:ea typeface="Arial"/>
              </a:rPr>
              <a:t>AWS Security Hub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47" name="Line 9"/>
          <p:cNvSpPr/>
          <p:nvPr/>
        </p:nvSpPr>
        <p:spPr>
          <a:xfrm>
            <a:off x="8260200" y="957240"/>
            <a:ext cx="19800" cy="22827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8" name="Line 10"/>
          <p:cNvSpPr/>
          <p:nvPr/>
        </p:nvSpPr>
        <p:spPr>
          <a:xfrm>
            <a:off x="1492200" y="720000"/>
            <a:ext cx="28260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Line 11"/>
          <p:cNvSpPr/>
          <p:nvPr/>
        </p:nvSpPr>
        <p:spPr>
          <a:xfrm>
            <a:off x="3082320" y="720000"/>
            <a:ext cx="48636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0" name="Line 12"/>
          <p:cNvSpPr/>
          <p:nvPr/>
        </p:nvSpPr>
        <p:spPr>
          <a:xfrm>
            <a:off x="4876200" y="720000"/>
            <a:ext cx="42048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1" name="Line 13"/>
          <p:cNvSpPr/>
          <p:nvPr/>
        </p:nvSpPr>
        <p:spPr>
          <a:xfrm>
            <a:off x="6604200" y="648000"/>
            <a:ext cx="80172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Line 14"/>
          <p:cNvSpPr/>
          <p:nvPr/>
        </p:nvSpPr>
        <p:spPr>
          <a:xfrm>
            <a:off x="1451520" y="2376000"/>
            <a:ext cx="384516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3" name="Line 15"/>
          <p:cNvSpPr/>
          <p:nvPr/>
        </p:nvSpPr>
        <p:spPr>
          <a:xfrm flipV="1">
            <a:off x="5976000" y="980640"/>
            <a:ext cx="0" cy="1107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Application>LibreOffice/6.4.2.2$Windows_X86_64 LibreOffice_project/4e471d8c02c9c90f512f7f9ead8875b57fcb1ec3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de-DE</dc:language>
  <cp:lastModifiedBy/>
  <dcterms:modified xsi:type="dcterms:W3CDTF">2021-02-07T14:01:33Z</dcterms:modified>
  <cp:revision>1</cp:revision>
  <dc:subject/>
  <dc:title/>
</cp:coreProperties>
</file>