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19760" cy="951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1800" spc="-1" strike="noStrike">
                <a:latin typeface="Arial"/>
              </a:rPr>
              <a:t>Click to edit the title text format</a:t>
            </a:r>
            <a:endParaRPr b="0" lang="de-DE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1774800" y="398880"/>
            <a:ext cx="1307160" cy="59688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Build application container or OS image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38" name="CustomShape 2"/>
          <p:cNvSpPr/>
          <p:nvPr/>
        </p:nvSpPr>
        <p:spPr>
          <a:xfrm>
            <a:off x="7405920" y="360000"/>
            <a:ext cx="1665720" cy="59688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Deploy cloud configuration or application to environment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39" name="CustomShape 3"/>
          <p:cNvSpPr/>
          <p:nvPr/>
        </p:nvSpPr>
        <p:spPr>
          <a:xfrm>
            <a:off x="5296680" y="383400"/>
            <a:ext cx="1307160" cy="59688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Update cloud and infrastructure configuration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40" name="CustomShape 4"/>
          <p:cNvSpPr/>
          <p:nvPr/>
        </p:nvSpPr>
        <p:spPr>
          <a:xfrm>
            <a:off x="184680" y="410760"/>
            <a:ext cx="1307160" cy="59688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Application code or OS change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41" name="CustomShape 5"/>
          <p:cNvSpPr/>
          <p:nvPr/>
        </p:nvSpPr>
        <p:spPr>
          <a:xfrm>
            <a:off x="144000" y="2066760"/>
            <a:ext cx="1307160" cy="59688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Infrastructure code change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42" name="CustomShape 6"/>
          <p:cNvSpPr/>
          <p:nvPr/>
        </p:nvSpPr>
        <p:spPr>
          <a:xfrm>
            <a:off x="5296680" y="2088000"/>
            <a:ext cx="1307160" cy="863640"/>
          </a:xfrm>
          <a:prstGeom prst="rect">
            <a:avLst/>
          </a:prstGeom>
          <a:solidFill>
            <a:srgbClr val="81d41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IaC compliance scanning</a:t>
            </a:r>
            <a:br/>
            <a:br/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Tool:</a:t>
            </a:r>
            <a:endParaRPr b="0" lang="de-DE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TFLint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43" name="CustomShape 7"/>
          <p:cNvSpPr/>
          <p:nvPr/>
        </p:nvSpPr>
        <p:spPr>
          <a:xfrm>
            <a:off x="3568680" y="360000"/>
            <a:ext cx="1307160" cy="863640"/>
          </a:xfrm>
          <a:prstGeom prst="rect">
            <a:avLst/>
          </a:prstGeom>
          <a:solidFill>
            <a:srgbClr val="81d41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AMI or container image scanning</a:t>
            </a:r>
            <a:br/>
            <a:br/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Tool:</a:t>
            </a:r>
            <a:endParaRPr b="0" lang="de-DE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Clair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44" name="Line 8"/>
          <p:cNvSpPr/>
          <p:nvPr/>
        </p:nvSpPr>
        <p:spPr>
          <a:xfrm>
            <a:off x="1492200" y="720000"/>
            <a:ext cx="2826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Line 9"/>
          <p:cNvSpPr/>
          <p:nvPr/>
        </p:nvSpPr>
        <p:spPr>
          <a:xfrm>
            <a:off x="3082320" y="720000"/>
            <a:ext cx="48636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Line 10"/>
          <p:cNvSpPr/>
          <p:nvPr/>
        </p:nvSpPr>
        <p:spPr>
          <a:xfrm>
            <a:off x="4876200" y="720000"/>
            <a:ext cx="42048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Line 11"/>
          <p:cNvSpPr/>
          <p:nvPr/>
        </p:nvSpPr>
        <p:spPr>
          <a:xfrm>
            <a:off x="6604200" y="648000"/>
            <a:ext cx="80172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Line 12"/>
          <p:cNvSpPr/>
          <p:nvPr/>
        </p:nvSpPr>
        <p:spPr>
          <a:xfrm>
            <a:off x="1451520" y="2376000"/>
            <a:ext cx="384516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Line 13"/>
          <p:cNvSpPr/>
          <p:nvPr/>
        </p:nvSpPr>
        <p:spPr>
          <a:xfrm flipV="1">
            <a:off x="5976000" y="980640"/>
            <a:ext cx="0" cy="1107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14"/>
          <p:cNvSpPr/>
          <p:nvPr/>
        </p:nvSpPr>
        <p:spPr>
          <a:xfrm>
            <a:off x="7620840" y="2880000"/>
            <a:ext cx="1307160" cy="1152000"/>
          </a:xfrm>
          <a:prstGeom prst="rect">
            <a:avLst/>
          </a:prstGeom>
          <a:solidFill>
            <a:srgbClr val="81d41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CloudWatch</a:t>
            </a: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 with </a:t>
            </a: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Lamda</a:t>
            </a: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 to catch events and execute remediation actions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51" name="CustomShape 15"/>
          <p:cNvSpPr/>
          <p:nvPr/>
        </p:nvSpPr>
        <p:spPr>
          <a:xfrm>
            <a:off x="7620480" y="1440000"/>
            <a:ext cx="1307160" cy="1152000"/>
          </a:xfrm>
          <a:prstGeom prst="rect">
            <a:avLst/>
          </a:prstGeom>
          <a:solidFill>
            <a:srgbClr val="81d41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Post deployment cloud compliance scanning</a:t>
            </a:r>
            <a:br/>
            <a:br/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Tool:</a:t>
            </a:r>
            <a:endParaRPr b="0" lang="de-DE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AWS Security Hub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52" name="CustomShape 16"/>
          <p:cNvSpPr/>
          <p:nvPr/>
        </p:nvSpPr>
        <p:spPr>
          <a:xfrm>
            <a:off x="7632000" y="4176000"/>
            <a:ext cx="1307160" cy="832320"/>
          </a:xfrm>
          <a:prstGeom prst="rect">
            <a:avLst/>
          </a:prstGeom>
          <a:solidFill>
            <a:srgbClr val="81d41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JIRA</a:t>
            </a: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 where tickets will be automatically raised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53" name="Line 17"/>
          <p:cNvSpPr/>
          <p:nvPr/>
        </p:nvSpPr>
        <p:spPr>
          <a:xfrm>
            <a:off x="8280000" y="2592000"/>
            <a:ext cx="0" cy="28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Line 18"/>
          <p:cNvSpPr/>
          <p:nvPr/>
        </p:nvSpPr>
        <p:spPr>
          <a:xfrm>
            <a:off x="8280000" y="956880"/>
            <a:ext cx="0" cy="4831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Line 19"/>
          <p:cNvSpPr/>
          <p:nvPr/>
        </p:nvSpPr>
        <p:spPr>
          <a:xfrm>
            <a:off x="8280000" y="4032000"/>
            <a:ext cx="0" cy="21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Application>LibreOffice/6.4.2.2$Windows_X86_64 LibreOffice_project/4e471d8c02c9c90f512f7f9ead8875b57fcb1ec3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de-DE</dc:language>
  <cp:lastModifiedBy/>
  <dcterms:modified xsi:type="dcterms:W3CDTF">2021-02-08T12:46:37Z</dcterms:modified>
  <cp:revision>2</cp:revision>
  <dc:subject/>
  <dc:title/>
</cp:coreProperties>
</file>