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73ea66e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73ea66e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Short information about our database: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"/>
              <a:t>Has few tables and quite a simple design as you can see in this ER-diagram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3 tables where a user can have 0-to-many diaries and where a diary can have 0-to-many entries.</a:t>
            </a:r>
            <a:br>
              <a:rPr lang="sv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"/>
              <a:t>Results in tables which looks something like this.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Note the encrypted passwords which Norman mentioned earlier.</a:t>
            </a:r>
            <a:br>
              <a:rPr lang="sv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"/>
              <a:t>Finally we made sure to have the database require user authentication upon creating connections for added security.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1cbf26c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1cbf26c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173ea66e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173ea66e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73ea66e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73ea66e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173ea66e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173ea66e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173ea66e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173ea66e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eb2033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eb2033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eb2033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eb2033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1cbf26c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1cbf26c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"/>
              <a:t>I will talk a bit about the design of the diary </a:t>
            </a:r>
            <a:r>
              <a:rPr lang="sv"/>
              <a:t>content</a:t>
            </a:r>
            <a:r>
              <a:rPr lang="sv"/>
              <a:t> and its corresponding entries.</a:t>
            </a:r>
            <a:br>
              <a:rPr lang="sv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sv"/>
              <a:t>CLICK! </a:t>
            </a:r>
            <a:r>
              <a:rPr lang="sv"/>
              <a:t>Here is an image of our initial mockup design. We wanted to have: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A clearly displayed diary title.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An input field of some sort.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And a list of entries, displaying some text and the date it was added.</a:t>
            </a:r>
            <a:br>
              <a:rPr lang="sv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sv"/>
              <a:t>CLICK! </a:t>
            </a:r>
            <a:r>
              <a:rPr lang="sv"/>
              <a:t>Here is what we ended up with which </a:t>
            </a:r>
            <a:r>
              <a:rPr lang="sv"/>
              <a:t>you have already seen in the demo</a:t>
            </a:r>
            <a:r>
              <a:rPr lang="sv"/>
              <a:t>. Follows the same structure as the mockup but has a lot of extras: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Button for editing a diary title.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List of both pinned entries as well as a list of all the diary’s entries.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A dropdown button for sorting the lists.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Each entry also has three buttons for pinning, editing and deleting said entry.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173ea66e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173ea66e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"/>
              <a:t>Frontend, made up of 4 different main components: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Diary component: Main component of page, holds title, back button and glues everything together.</a:t>
            </a:r>
            <a:br>
              <a:rPr lang="sv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Diary input component – Reads and handles user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Entry list component – Builds, renders and sorts the two lists of entries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sv"/>
              <a:t>Entry component – A single entry</a:t>
            </a:r>
            <a:br>
              <a:rPr lang="sv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"/>
              <a:t>API: The client side of this part of the application makes different calls to the backend which corresponds to the actions the user perform.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Examples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sv"/>
              <a:t>addEntry, deleteEntry, editEntry</a:t>
            </a:r>
            <a:br>
              <a:rPr lang="sv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"/>
              <a:t>Finally the backend is </a:t>
            </a:r>
            <a:r>
              <a:rPr lang="sv"/>
              <a:t>structured much in the same way as the other parts of the application using a router, server and model layer for handling user requests and managing the database.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16150" y="977888"/>
            <a:ext cx="7511700" cy="10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Montserrat Medium"/>
                <a:ea typeface="Montserrat Medium"/>
                <a:cs typeface="Montserrat Medium"/>
                <a:sym typeface="Montserrat Medium"/>
              </a:rPr>
              <a:t>Project Presentation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30150" y="3268613"/>
            <a:ext cx="72837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sv" sz="2160">
                <a:solidFill>
                  <a:srgbClr val="EDE6E6"/>
                </a:solidFill>
                <a:latin typeface="Montserrat"/>
                <a:ea typeface="Montserrat"/>
                <a:cs typeface="Montserrat"/>
                <a:sym typeface="Montserrat"/>
              </a:rPr>
              <a:t>Martin Berntsson, Narimaun Novak, Fredrik Ström, </a:t>
            </a:r>
            <a:br>
              <a:rPr lang="sv" sz="2160">
                <a:solidFill>
                  <a:srgbClr val="EDE6E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sv" sz="2160">
                <a:solidFill>
                  <a:srgbClr val="EDE6E6"/>
                </a:solidFill>
                <a:latin typeface="Montserrat"/>
                <a:ea typeface="Montserrat"/>
                <a:cs typeface="Montserrat"/>
                <a:sym typeface="Montserrat"/>
              </a:rPr>
              <a:t>Melissa Mujanovic &amp; Tyra Olofsson</a:t>
            </a:r>
            <a:endParaRPr sz="2160">
              <a:solidFill>
                <a:srgbClr val="EDE6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58192" y="2046494"/>
            <a:ext cx="542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DAT076 Web Applications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47" y="354250"/>
            <a:ext cx="4765874" cy="1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650" y="2571750"/>
            <a:ext cx="4765875" cy="16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553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0" y="1186500"/>
            <a:ext cx="28080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Simple design</a:t>
            </a:r>
            <a:br>
              <a:rPr lang="sv" sz="2000"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75" y="2510800"/>
            <a:ext cx="34671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ER_Webapps.drawio (2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2513" y="471475"/>
            <a:ext cx="275272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0" y="1693950"/>
            <a:ext cx="43323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●"/>
            </a:pPr>
            <a:r>
              <a:rPr lang="sv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Requires authentication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8900"/>
            <a:ext cx="87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sv" sz="2400">
                <a:latin typeface="Montserrat"/>
                <a:ea typeface="Montserrat"/>
                <a:cs typeface="Montserrat"/>
                <a:sym typeface="Montserrat"/>
              </a:rPr>
              <a:t>Diary Web Application - An Intuitive Platform for Personal Journaling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96025"/>
            <a:ext cx="72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Why a diary application? </a:t>
            </a:r>
            <a:br>
              <a:rPr lang="sv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Primarily</a:t>
            </a: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 for users who want a private space for documenting their thoughts, also for memories, goals etc.</a:t>
            </a:r>
            <a:br>
              <a:rPr lang="sv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Users can: </a:t>
            </a:r>
            <a:r>
              <a:rPr lang="sv" sz="1600">
                <a:latin typeface="Montserrat"/>
                <a:ea typeface="Montserrat"/>
                <a:cs typeface="Montserrat"/>
                <a:sym typeface="Montserrat"/>
              </a:rPr>
              <a:t>create diaries, add entries, sort them, pin important notes…</a:t>
            </a:r>
            <a:br>
              <a:rPr lang="sv" sz="16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Built using different frameworks &amp; libraries: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sv" sz="1500">
                <a:latin typeface="Montserrat"/>
                <a:ea typeface="Montserrat"/>
                <a:cs typeface="Montserrat"/>
                <a:sym typeface="Montserrat"/>
              </a:rPr>
              <a:t>Frontend: React, React-bootstrap, Axios, React-router, Vite, Jest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sv" sz="1500">
                <a:latin typeface="Montserrat"/>
                <a:ea typeface="Montserrat"/>
                <a:cs typeface="Montserrat"/>
                <a:sym typeface="Montserrat"/>
              </a:rPr>
              <a:t>Backend: Express.js, BCrypt, CORS, Sequelize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6350" y="1611600"/>
            <a:ext cx="73113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5120">
                <a:latin typeface="Montserrat"/>
                <a:ea typeface="Montserrat"/>
                <a:cs typeface="Montserrat"/>
                <a:sym typeface="Montserrat"/>
              </a:rPr>
              <a:t>Demo of the application </a:t>
            </a:r>
            <a:endParaRPr sz="522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Login Design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44500" y="1146325"/>
            <a:ext cx="8587800" cy="3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Login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User registration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Changing user’s password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Deleting user’s account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Safe with content hashing </a:t>
            </a: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through </a:t>
            </a: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Bcrypt library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600" y="1362063"/>
            <a:ext cx="56007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List of Diaries Page Design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1902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Initial mockup design</a:t>
            </a:r>
            <a:br>
              <a:rPr lang="sv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Keep design simple</a:t>
            </a:r>
            <a:br>
              <a:rPr lang="sv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Final design.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sv" sz="1500">
                <a:latin typeface="Montserrat"/>
                <a:ea typeface="Montserrat"/>
                <a:cs typeface="Montserrat"/>
                <a:sym typeface="Montserrat"/>
              </a:rPr>
              <a:t>Switched search window for sorting dropdown menu.</a:t>
            </a:r>
            <a:br>
              <a:rPr lang="sv" sz="1500"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sv" sz="1500">
                <a:latin typeface="Montserrat"/>
                <a:ea typeface="Montserrat"/>
                <a:cs typeface="Montserrat"/>
                <a:sym typeface="Montserrat"/>
              </a:rPr>
              <a:t>Added “delete” &amp; “rename” buttons.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2066" r="0" t="0"/>
          <a:stretch/>
        </p:blipFill>
        <p:spPr>
          <a:xfrm>
            <a:off x="3983400" y="1296513"/>
            <a:ext cx="4900151" cy="30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7280" r="7966" t="0"/>
          <a:stretch/>
        </p:blipFill>
        <p:spPr>
          <a:xfrm>
            <a:off x="3429850" y="1786500"/>
            <a:ext cx="5453699" cy="289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List of Diaries Page Design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80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br>
              <a:rPr lang="sv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API</a:t>
            </a:r>
            <a:br>
              <a:rPr lang="sv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7280" r="7966" t="0"/>
          <a:stretch/>
        </p:blipFill>
        <p:spPr>
          <a:xfrm>
            <a:off x="3196075" y="1264778"/>
            <a:ext cx="5596925" cy="29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7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Montserrat"/>
                <a:ea typeface="Montserrat"/>
                <a:cs typeface="Montserrat"/>
                <a:sym typeface="Montserrat"/>
              </a:rPr>
              <a:t>Implementations for increased accessibility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89000" y="945400"/>
            <a:ext cx="40164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Screen reader </a:t>
            </a: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support</a:t>
            </a: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. Aria-label attributes and tabIndex.</a:t>
            </a:r>
            <a:br>
              <a:rPr lang="sv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lements can be read to the user.</a:t>
            </a:r>
            <a:br>
              <a:rPr lang="sv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Navigate using only the keyboard (like in the GIF →).</a:t>
            </a:r>
            <a:br>
              <a:rPr lang="sv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sv" sz="1700">
                <a:latin typeface="Montserrat"/>
                <a:ea typeface="Montserrat"/>
                <a:cs typeface="Montserrat"/>
                <a:sym typeface="Montserrat"/>
              </a:rPr>
              <a:t>Simple design, no difficult fonts or blinking/shifting colors.</a:t>
            </a:r>
            <a:br>
              <a:rPr lang="sv" sz="1700"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15644" l="2749" r="3424" t="15740"/>
          <a:stretch/>
        </p:blipFill>
        <p:spPr>
          <a:xfrm>
            <a:off x="4464325" y="1256450"/>
            <a:ext cx="4275899" cy="312699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41725" y="4445575"/>
            <a:ext cx="41211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sv" sz="1300">
                <a:latin typeface="Montserrat"/>
                <a:ea typeface="Montserrat"/>
                <a:cs typeface="Montserrat"/>
                <a:sym typeface="Montserrat"/>
              </a:rPr>
              <a:t>Navigation of a page using keyboard (tab) only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6900"/>
            <a:ext cx="412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>
                <a:latin typeface="Montserrat"/>
                <a:ea typeface="Montserrat"/>
                <a:cs typeface="Montserrat"/>
                <a:sym typeface="Montserrat"/>
              </a:rPr>
              <a:t>Diary &amp; entry design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39275" y="1374200"/>
            <a:ext cx="28080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734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sv" sz="2385">
                <a:latin typeface="Montserrat"/>
                <a:ea typeface="Montserrat"/>
                <a:cs typeface="Montserrat"/>
                <a:sym typeface="Montserrat"/>
              </a:rPr>
              <a:t>Initial mockup</a:t>
            </a:r>
            <a:br>
              <a:rPr lang="sv" sz="2385">
                <a:latin typeface="Montserrat"/>
                <a:ea typeface="Montserrat"/>
                <a:cs typeface="Montserrat"/>
                <a:sym typeface="Montserrat"/>
              </a:rPr>
            </a:br>
            <a:endParaRPr sz="23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75" y="1612875"/>
            <a:ext cx="5719498" cy="3260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39275" y="2050175"/>
            <a:ext cx="28080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Final design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50" y="1434225"/>
            <a:ext cx="6230551" cy="35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7725"/>
            <a:ext cx="5008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3000">
                <a:latin typeface="Montserrat"/>
                <a:ea typeface="Montserrat"/>
                <a:cs typeface="Montserrat"/>
                <a:sym typeface="Montserrat"/>
              </a:rPr>
              <a:t>Diary &amp; entry design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sv" sz="2000"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br>
              <a:rPr lang="sv" sz="2000"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350" y="1435800"/>
            <a:ext cx="6230551" cy="35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2775000" y="1453950"/>
            <a:ext cx="6230700" cy="348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3262050" y="1856425"/>
            <a:ext cx="5256600" cy="96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262050" y="2867700"/>
            <a:ext cx="5174400" cy="2000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3367875" y="3979200"/>
            <a:ext cx="4942200" cy="58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11700" y="1907525"/>
            <a:ext cx="22869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●"/>
            </a:pPr>
            <a:r>
              <a:rPr lang="sv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br>
              <a:rPr lang="sv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2383200"/>
            <a:ext cx="2202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Char char="●"/>
            </a:pPr>
            <a:r>
              <a:rPr lang="sv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