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3"/>
    <p:restoredTop sz="94636"/>
  </p:normalViewPr>
  <p:slideViewPr>
    <p:cSldViewPr snapToGrid="0" snapToObjects="1">
      <p:cViewPr>
        <p:scale>
          <a:sx n="190" d="100"/>
          <a:sy n="190" d="100"/>
        </p:scale>
        <p:origin x="-1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26184-79CD-0C41-8024-E1C6D88929E2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835A-103F-BA44-813A-D18E004CF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1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5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3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6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1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0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5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8F57-1996-9140-BEA0-F8D34AA12E61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3746-4456-6B4A-8E19-ED8A07D470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541" y="500889"/>
            <a:ext cx="10522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PIXdb</a:t>
            </a:r>
          </a:p>
          <a:p>
            <a:r>
              <a:rPr lang="en-GB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Prostate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Integrative Expression Database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11171" y="3530279"/>
            <a:ext cx="10044000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3248" y="4340657"/>
            <a:ext cx="10044000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63800" y="2159000"/>
            <a:ext cx="7264400" cy="2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59761" y="2030817"/>
            <a:ext cx="9000000" cy="90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49200" y="1818168"/>
            <a:ext cx="2817628" cy="1945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44852" y="2159000"/>
            <a:ext cx="483347" cy="2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Marzec</dc:creator>
  <cp:lastModifiedBy>Jacek Marzec</cp:lastModifiedBy>
  <cp:revision>6</cp:revision>
  <dcterms:created xsi:type="dcterms:W3CDTF">2017-09-18T14:49:43Z</dcterms:created>
  <dcterms:modified xsi:type="dcterms:W3CDTF">2017-09-18T15:30:25Z</dcterms:modified>
</cp:coreProperties>
</file>