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6" r:id="rId2"/>
  </p:sldIdLst>
  <p:sldSz cx="18288000" cy="10972800"/>
  <p:notesSz cx="6669088" cy="9872663"/>
  <p:custDataLst>
    <p:tags r:id="rId4"/>
  </p:custDataLst>
  <p:defaultTextStyle>
    <a:defPPr>
      <a:defRPr lang="en-US"/>
    </a:defPPr>
    <a:lvl1pPr marL="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24845"/>
    <a:srgbClr val="B2413F"/>
    <a:srgbClr val="FFA61B"/>
    <a:srgbClr val="FF790B"/>
    <a:srgbClr val="90B249"/>
    <a:srgbClr val="938954"/>
    <a:srgbClr val="FF3B32"/>
    <a:srgbClr val="2C167B"/>
    <a:srgbClr val="2B1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586" autoAdjust="0"/>
    <p:restoredTop sz="50000" autoAdjust="0"/>
  </p:normalViewPr>
  <p:slideViewPr>
    <p:cSldViewPr>
      <p:cViewPr>
        <p:scale>
          <a:sx n="75" d="100"/>
          <a:sy n="75" d="100"/>
        </p:scale>
        <p:origin x="144" y="-128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F0C78-9345-4EFD-80DF-498B2E68F0A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650" y="739775"/>
            <a:ext cx="617378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4476-8EE1-47FA-818E-F11DA03B3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8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032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06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095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128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160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191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223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254" algn="l" defTabSz="130606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7650" y="739775"/>
            <a:ext cx="6173788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4476-8EE1-47FA-818E-F11DA03B3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8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08686"/>
            <a:ext cx="155448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39427"/>
            <a:ext cx="41148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39427"/>
            <a:ext cx="120396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7051044"/>
            <a:ext cx="15544800" cy="217932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4650746"/>
            <a:ext cx="15544800" cy="240029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3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6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0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1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1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60324"/>
            <a:ext cx="8077200" cy="724154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560324"/>
            <a:ext cx="8077200" cy="724154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6"/>
            <a:ext cx="8080376" cy="102362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0"/>
            <a:ext cx="8080376" cy="63220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9" y="2456186"/>
            <a:ext cx="8083551" cy="102362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32" indent="0">
              <a:buNone/>
              <a:defRPr sz="2900" b="1"/>
            </a:lvl2pPr>
            <a:lvl3pPr marL="1306063" indent="0">
              <a:buNone/>
              <a:defRPr sz="2600" b="1"/>
            </a:lvl3pPr>
            <a:lvl4pPr marL="1959095" indent="0">
              <a:buNone/>
              <a:defRPr sz="2300" b="1"/>
            </a:lvl4pPr>
            <a:lvl5pPr marL="2612128" indent="0">
              <a:buNone/>
              <a:defRPr sz="2300" b="1"/>
            </a:lvl5pPr>
            <a:lvl6pPr marL="3265160" indent="0">
              <a:buNone/>
              <a:defRPr sz="2300" b="1"/>
            </a:lvl6pPr>
            <a:lvl7pPr marL="3918191" indent="0">
              <a:buNone/>
              <a:defRPr sz="2300" b="1"/>
            </a:lvl7pPr>
            <a:lvl8pPr marL="4571223" indent="0">
              <a:buNone/>
              <a:defRPr sz="2300" b="1"/>
            </a:lvl8pPr>
            <a:lvl9pPr marL="522425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9" y="3479800"/>
            <a:ext cx="8083551" cy="63220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8" y="436884"/>
            <a:ext cx="6016627" cy="18592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36887"/>
            <a:ext cx="10223500" cy="936498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8" y="2296167"/>
            <a:ext cx="6016627" cy="7505701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3"/>
            <a:ext cx="10972800" cy="906782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0"/>
            <a:ext cx="10972800" cy="6583680"/>
          </a:xfrm>
        </p:spPr>
        <p:txBody>
          <a:bodyPr/>
          <a:lstStyle>
            <a:lvl1pPr marL="0" indent="0">
              <a:buNone/>
              <a:defRPr sz="4600"/>
            </a:lvl1pPr>
            <a:lvl2pPr marL="653032" indent="0">
              <a:buNone/>
              <a:defRPr sz="4000"/>
            </a:lvl2pPr>
            <a:lvl3pPr marL="1306063" indent="0">
              <a:buNone/>
              <a:defRPr sz="3400"/>
            </a:lvl3pPr>
            <a:lvl4pPr marL="1959095" indent="0">
              <a:buNone/>
              <a:defRPr sz="2900"/>
            </a:lvl4pPr>
            <a:lvl5pPr marL="2612128" indent="0">
              <a:buNone/>
              <a:defRPr sz="2900"/>
            </a:lvl5pPr>
            <a:lvl6pPr marL="3265160" indent="0">
              <a:buNone/>
              <a:defRPr sz="2900"/>
            </a:lvl6pPr>
            <a:lvl7pPr marL="3918191" indent="0">
              <a:buNone/>
              <a:defRPr sz="2900"/>
            </a:lvl7pPr>
            <a:lvl8pPr marL="4571223" indent="0">
              <a:buNone/>
              <a:defRPr sz="2900"/>
            </a:lvl8pPr>
            <a:lvl9pPr marL="5224254" indent="0">
              <a:buNone/>
              <a:defRPr sz="2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6"/>
            <a:ext cx="10972800" cy="1287781"/>
          </a:xfrm>
        </p:spPr>
        <p:txBody>
          <a:bodyPr/>
          <a:lstStyle>
            <a:lvl1pPr marL="0" indent="0">
              <a:buNone/>
              <a:defRPr sz="2000"/>
            </a:lvl1pPr>
            <a:lvl2pPr marL="653032" indent="0">
              <a:buNone/>
              <a:defRPr sz="1700"/>
            </a:lvl2pPr>
            <a:lvl3pPr marL="1306063" indent="0">
              <a:buNone/>
              <a:defRPr sz="1400"/>
            </a:lvl3pPr>
            <a:lvl4pPr marL="1959095" indent="0">
              <a:buNone/>
              <a:defRPr sz="1300"/>
            </a:lvl4pPr>
            <a:lvl5pPr marL="2612128" indent="0">
              <a:buNone/>
              <a:defRPr sz="1300"/>
            </a:lvl5pPr>
            <a:lvl6pPr marL="3265160" indent="0">
              <a:buNone/>
              <a:defRPr sz="1300"/>
            </a:lvl6pPr>
            <a:lvl7pPr marL="3918191" indent="0">
              <a:buNone/>
              <a:defRPr sz="1300"/>
            </a:lvl7pPr>
            <a:lvl8pPr marL="4571223" indent="0">
              <a:buNone/>
              <a:defRPr sz="1300"/>
            </a:lvl8pPr>
            <a:lvl9pPr marL="522425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2"/>
            <a:ext cx="16459200" cy="1828800"/>
          </a:xfrm>
          <a:prstGeom prst="rect">
            <a:avLst/>
          </a:prstGeom>
        </p:spPr>
        <p:txBody>
          <a:bodyPr vert="horz" lIns="130606" tIns="65304" rIns="130606" bIns="653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4"/>
            <a:ext cx="16459200" cy="7241540"/>
          </a:xfrm>
          <a:prstGeom prst="rect">
            <a:avLst/>
          </a:prstGeom>
        </p:spPr>
        <p:txBody>
          <a:bodyPr vert="horz" lIns="130606" tIns="65304" rIns="130606" bIns="653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170166"/>
            <a:ext cx="4267200" cy="584200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1BDE-47B6-43FF-A3A5-B9B58F4B646D}" type="datetimeFigureOut">
              <a:rPr lang="en-US" smtClean="0"/>
              <a:pPr/>
              <a:t>11/14/17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170166"/>
            <a:ext cx="5791200" cy="584200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170166"/>
            <a:ext cx="4267200" cy="584200"/>
          </a:xfrm>
          <a:prstGeom prst="rect">
            <a:avLst/>
          </a:prstGeom>
        </p:spPr>
        <p:txBody>
          <a:bodyPr vert="horz" lIns="130606" tIns="65304" rIns="130606" bIns="6530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359B-4760-46EC-ABA6-8F3CE77FA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063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74" indent="-489774" algn="l" defTabSz="130606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77" indent="-408145" algn="l" defTabSz="1306063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80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11" indent="-326517" algn="l" defTabSz="130606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643" indent="-326517" algn="l" defTabSz="1306063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675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706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739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771" indent="-326517" algn="l" defTabSz="130606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32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6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095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128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160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191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23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254" algn="l" defTabSz="130606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9071992" y="1886000"/>
            <a:ext cx="6912768" cy="5872732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39000">
                <a:schemeClr val="bg2">
                  <a:lumMod val="75000"/>
                </a:schemeClr>
              </a:gs>
              <a:gs pos="75000">
                <a:schemeClr val="bg2">
                  <a:lumMod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11880304" y="4694312"/>
            <a:ext cx="3312368" cy="2160240"/>
          </a:xfrm>
          <a:prstGeom prst="ellipse">
            <a:avLst/>
          </a:prstGeom>
          <a:gradFill flip="none" rotWithShape="1">
            <a:gsLst>
              <a:gs pos="87000">
                <a:schemeClr val="bg2">
                  <a:lumMod val="75000"/>
                </a:schemeClr>
              </a:gs>
              <a:gs pos="21000">
                <a:schemeClr val="bg2">
                  <a:lumMod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Up Arrow 32"/>
          <p:cNvSpPr/>
          <p:nvPr/>
        </p:nvSpPr>
        <p:spPr>
          <a:xfrm rot="6289113">
            <a:off x="10539354" y="3433970"/>
            <a:ext cx="576064" cy="3628139"/>
          </a:xfrm>
          <a:prstGeom prst="upArrow">
            <a:avLst/>
          </a:prstGeom>
          <a:gradFill>
            <a:gsLst>
              <a:gs pos="72000">
                <a:schemeClr val="bg2">
                  <a:lumMod val="50000"/>
                </a:schemeClr>
              </a:gs>
              <a:gs pos="0">
                <a:schemeClr val="bg1"/>
              </a:gs>
              <a:gs pos="37000">
                <a:schemeClr val="bg1">
                  <a:lumMod val="75000"/>
                </a:schemeClr>
              </a:gs>
            </a:gsLst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11088216" y="2750096"/>
            <a:ext cx="3672408" cy="1800200"/>
          </a:xfrm>
          <a:prstGeom prst="ellipse">
            <a:avLst/>
          </a:prstGeom>
          <a:gradFill flip="none" rotWithShape="1">
            <a:gsLst>
              <a:gs pos="58000">
                <a:schemeClr val="bg2">
                  <a:lumMod val="75000"/>
                </a:schemeClr>
              </a:gs>
              <a:gs pos="26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Up Arrow 34"/>
          <p:cNvSpPr/>
          <p:nvPr/>
        </p:nvSpPr>
        <p:spPr>
          <a:xfrm rot="4080090">
            <a:off x="9847531" y="2709057"/>
            <a:ext cx="576064" cy="3148715"/>
          </a:xfrm>
          <a:prstGeom prst="upArrow">
            <a:avLst>
              <a:gd name="adj1" fmla="val 55895"/>
              <a:gd name="adj2" fmla="val 50000"/>
            </a:avLst>
          </a:prstGeom>
          <a:gradFill>
            <a:gsLst>
              <a:gs pos="45000">
                <a:schemeClr val="bg1">
                  <a:lumMod val="75000"/>
                </a:schemeClr>
              </a:gs>
              <a:gs pos="23000">
                <a:schemeClr val="bg1"/>
              </a:gs>
              <a:gs pos="95000">
                <a:schemeClr val="bg2">
                  <a:lumMod val="50000"/>
                </a:schemeClr>
              </a:gs>
            </a:gsLst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615072" y="3254152"/>
            <a:ext cx="4600936" cy="3059832"/>
          </a:xfrm>
          <a:prstGeom prst="ellipse">
            <a:avLst/>
          </a:prstGeom>
          <a:gradFill flip="none" rotWithShape="1">
            <a:gsLst>
              <a:gs pos="38000">
                <a:schemeClr val="accent2">
                  <a:lumMod val="60000"/>
                  <a:lumOff val="40000"/>
                </a:scheme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Up Arrow 51"/>
          <p:cNvSpPr/>
          <p:nvPr/>
        </p:nvSpPr>
        <p:spPr>
          <a:xfrm rot="4115190">
            <a:off x="4259130" y="4108416"/>
            <a:ext cx="576064" cy="2711836"/>
          </a:xfrm>
          <a:prstGeom prst="upArrow">
            <a:avLst/>
          </a:prstGeom>
          <a:gradFill>
            <a:gsLst>
              <a:gs pos="64000">
                <a:schemeClr val="bg1">
                  <a:lumMod val="75000"/>
                </a:schemeClr>
              </a:gs>
              <a:gs pos="35000">
                <a:schemeClr val="bg1"/>
              </a:gs>
              <a:gs pos="99000">
                <a:srgbClr val="C24845"/>
              </a:gs>
            </a:gsLst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114600" y="5234880"/>
            <a:ext cx="2880320" cy="1368152"/>
          </a:xfrm>
          <a:prstGeom prst="ellipse">
            <a:avLst/>
          </a:prstGeom>
          <a:gradFill flip="none" rotWithShape="1">
            <a:gsLst>
              <a:gs pos="3100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Up Arrow 53"/>
          <p:cNvSpPr/>
          <p:nvPr/>
        </p:nvSpPr>
        <p:spPr>
          <a:xfrm rot="20772860" flipV="1">
            <a:off x="1794906" y="3318095"/>
            <a:ext cx="576064" cy="2372182"/>
          </a:xfrm>
          <a:prstGeom prst="upArrow">
            <a:avLst/>
          </a:prstGeom>
          <a:gradFill>
            <a:gsLst>
              <a:gs pos="70000">
                <a:schemeClr val="bg1">
                  <a:lumMod val="75000"/>
                </a:schemeClr>
              </a:gs>
              <a:gs pos="30000">
                <a:schemeClr val="bg1"/>
              </a:gs>
              <a:gs pos="100000">
                <a:srgbClr val="FFA61B"/>
              </a:gs>
            </a:gsLst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Up Arrow 54"/>
          <p:cNvSpPr/>
          <p:nvPr/>
        </p:nvSpPr>
        <p:spPr>
          <a:xfrm rot="7427873">
            <a:off x="4259074" y="2059245"/>
            <a:ext cx="576064" cy="3033178"/>
          </a:xfrm>
          <a:prstGeom prst="upArrow">
            <a:avLst/>
          </a:prstGeom>
          <a:gradFill>
            <a:gsLst>
              <a:gs pos="67000">
                <a:schemeClr val="bg1">
                  <a:lumMod val="75000"/>
                </a:schemeClr>
              </a:gs>
              <a:gs pos="25000">
                <a:schemeClr val="bg1"/>
              </a:gs>
              <a:gs pos="99000">
                <a:srgbClr val="B2413F"/>
              </a:gs>
            </a:gsLst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31427" y="1098527"/>
            <a:ext cx="3490218" cy="2670944"/>
          </a:xfrm>
          <a:prstGeom prst="ellipse">
            <a:avLst/>
          </a:prstGeom>
          <a:gradFill flip="none" rotWithShape="1">
            <a:gsLst>
              <a:gs pos="1200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1808296" y="3326160"/>
            <a:ext cx="2592288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Metastatic primary tumour</a:t>
            </a:r>
            <a:endParaRPr lang="en-GB" sz="2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2456368" y="5486400"/>
            <a:ext cx="2304256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Metastasis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03640" y="4406280"/>
            <a:ext cx="2592288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Primary tumour</a:t>
            </a:r>
            <a:endParaRPr lang="en-GB" sz="2800" b="1" dirty="0"/>
          </a:p>
        </p:txBody>
      </p:sp>
      <p:sp>
        <p:nvSpPr>
          <p:cNvPr id="62" name="Right Arrow 61"/>
          <p:cNvSpPr/>
          <p:nvPr/>
        </p:nvSpPr>
        <p:spPr>
          <a:xfrm>
            <a:off x="215008" y="7142584"/>
            <a:ext cx="15697744" cy="1115616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tx1"/>
              </a:gs>
            </a:gsLst>
            <a:lin ang="21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61456" y="7358608"/>
            <a:ext cx="3816424" cy="6012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GB" sz="3600" b="1" spc="300" dirty="0" smtClean="0"/>
              <a:t>Development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92072" y="7358608"/>
            <a:ext cx="4032448" cy="6012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GB" sz="3600" b="1" spc="300" dirty="0" smtClean="0">
                <a:solidFill>
                  <a:schemeClr val="bg2"/>
                </a:solidFill>
              </a:rPr>
              <a:t>Progression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06688" y="5594920"/>
            <a:ext cx="1368152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HGPIN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1584" y="2034631"/>
            <a:ext cx="2592288" cy="648000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ctr" anchorCtr="1">
            <a:noAutofit/>
          </a:bodyPr>
          <a:lstStyle/>
          <a:p>
            <a:pPr algn="ctr"/>
            <a:r>
              <a:rPr lang="en-GB" sz="2800" b="1" dirty="0" smtClean="0"/>
              <a:t>Benign prostate</a:t>
            </a:r>
            <a:endParaRPr lang="en-GB" sz="2800" b="1" dirty="0"/>
          </a:p>
        </p:txBody>
      </p:sp>
      <p:sp>
        <p:nvSpPr>
          <p:cNvPr id="21" name="Oval 20"/>
          <p:cNvSpPr/>
          <p:nvPr/>
        </p:nvSpPr>
        <p:spPr>
          <a:xfrm>
            <a:off x="4414874" y="3426626"/>
            <a:ext cx="540000" cy="5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bIns="72000" rtlCol="0" anchor="ctr" anchorCtr="1"/>
          <a:lstStyle/>
          <a:p>
            <a:pPr algn="ctr"/>
            <a:r>
              <a:rPr lang="en-US" sz="3600" b="1" dirty="0" smtClean="0"/>
              <a:t>1</a:t>
            </a:r>
            <a:endParaRPr lang="en-US" sz="3600" dirty="0"/>
          </a:p>
        </p:txBody>
      </p:sp>
      <p:sp>
        <p:nvSpPr>
          <p:cNvPr id="22" name="Oval 21"/>
          <p:cNvSpPr/>
          <p:nvPr/>
        </p:nvSpPr>
        <p:spPr>
          <a:xfrm>
            <a:off x="1823404" y="4424312"/>
            <a:ext cx="540000" cy="5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bIns="72000" rtlCol="0" anchor="ctr" anchorCtr="1"/>
          <a:lstStyle/>
          <a:p>
            <a:pPr algn="ctr"/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3" name="Oval 22"/>
          <p:cNvSpPr/>
          <p:nvPr/>
        </p:nvSpPr>
        <p:spPr>
          <a:xfrm>
            <a:off x="10474725" y="4917093"/>
            <a:ext cx="540000" cy="5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bIns="72000" rtlCol="0" anchor="ctr" anchorCtr="1"/>
          <a:lstStyle/>
          <a:p>
            <a:pPr algn="ctr"/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4" name="Oval 23"/>
          <p:cNvSpPr/>
          <p:nvPr/>
        </p:nvSpPr>
        <p:spPr>
          <a:xfrm>
            <a:off x="4569513" y="5037181"/>
            <a:ext cx="540000" cy="5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bIns="72000" rtlCol="0" anchor="ctr" anchorCtr="1"/>
          <a:lstStyle/>
          <a:p>
            <a:pPr algn="ctr"/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5" name="Oval 24"/>
          <p:cNvSpPr/>
          <p:nvPr/>
        </p:nvSpPr>
        <p:spPr>
          <a:xfrm>
            <a:off x="10008156" y="3952143"/>
            <a:ext cx="540000" cy="54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bIns="72000" rtlCol="0" anchor="ctr" anchorCtr="1"/>
          <a:lstStyle/>
          <a:p>
            <a:pPr algn="ctr"/>
            <a:r>
              <a:rPr lang="en-US" sz="3600" dirty="0" smtClean="0"/>
              <a:t>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51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9&quot;/&gt;&lt;/object&gt;&lt;object type=&quot;3&quot; unique_id=&quot;10005&quot;&gt;&lt;property id=&quot;20148&quot; value=&quot;5&quot;/&gt;&lt;property id=&quot;20300&quot; value=&quot;Slide 2 - &amp;quot;Slide Heading 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Acknowledgements &amp;quot;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15234</TotalTime>
  <Words>17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Queen Mary's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rybnic01</dc:creator>
  <cp:lastModifiedBy>Jacek Marzec</cp:lastModifiedBy>
  <cp:revision>858</cp:revision>
  <cp:lastPrinted>2015-10-19T14:10:34Z</cp:lastPrinted>
  <dcterms:created xsi:type="dcterms:W3CDTF">2011-04-06T16:56:22Z</dcterms:created>
  <dcterms:modified xsi:type="dcterms:W3CDTF">2017-11-14T11:28:31Z</dcterms:modified>
</cp:coreProperties>
</file>