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20116800" cy="10972800"/>
  <p:notesSz cx="6669088" cy="9872663"/>
  <p:custDataLst>
    <p:tags r:id="rId4"/>
  </p:custDataLst>
  <p:defaultTextStyle>
    <a:defPPr>
      <a:defRPr lang="en-US"/>
    </a:defPPr>
    <a:lvl1pPr marL="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6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24845"/>
    <a:srgbClr val="B2413F"/>
    <a:srgbClr val="FFA61B"/>
    <a:srgbClr val="FF790B"/>
    <a:srgbClr val="90B249"/>
    <a:srgbClr val="938954"/>
    <a:srgbClr val="FF3B32"/>
    <a:srgbClr val="2C167B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86" autoAdjust="0"/>
    <p:restoredTop sz="50000" autoAdjust="0"/>
  </p:normalViewPr>
  <p:slideViewPr>
    <p:cSldViewPr>
      <p:cViewPr>
        <p:scale>
          <a:sx n="75" d="100"/>
          <a:sy n="75" d="100"/>
        </p:scale>
        <p:origin x="168" y="-128"/>
      </p:cViewPr>
      <p:guideLst>
        <p:guide orient="horz" pos="3456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0C78-9345-4EFD-80DF-498B2E68F0A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0325" y="739775"/>
            <a:ext cx="67897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4476-8EE1-47FA-818E-F11DA03B3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325" y="739775"/>
            <a:ext cx="6789738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4476-8EE1-47FA-818E-F11DA03B3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3408686"/>
            <a:ext cx="17099281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1" y="6217920"/>
            <a:ext cx="140817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4680" y="439427"/>
            <a:ext cx="45262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9427"/>
            <a:ext cx="132435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90" y="7051044"/>
            <a:ext cx="17099281" cy="217932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90" y="4650748"/>
            <a:ext cx="17099281" cy="240029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560324"/>
            <a:ext cx="8884920" cy="724154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6040" y="2560324"/>
            <a:ext cx="8884920" cy="724154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1" y="2456186"/>
            <a:ext cx="8888413" cy="102362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1" y="3479801"/>
            <a:ext cx="8888413" cy="63220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66" y="2456186"/>
            <a:ext cx="8891906" cy="102362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66" y="3479801"/>
            <a:ext cx="8891906" cy="63220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0" y="436886"/>
            <a:ext cx="6618289" cy="18592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2" y="436889"/>
            <a:ext cx="11245850" cy="936498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50" y="2296169"/>
            <a:ext cx="6618289" cy="7505701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3" y="7680963"/>
            <a:ext cx="12070080" cy="906782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3" y="980440"/>
            <a:ext cx="12070080" cy="6583680"/>
          </a:xfrm>
        </p:spPr>
        <p:txBody>
          <a:bodyPr/>
          <a:lstStyle>
            <a:lvl1pPr marL="0" indent="0">
              <a:buNone/>
              <a:defRPr sz="46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5" indent="0">
              <a:buNone/>
              <a:defRPr sz="2900"/>
            </a:lvl4pPr>
            <a:lvl5pPr marL="2612128" indent="0">
              <a:buNone/>
              <a:defRPr sz="2900"/>
            </a:lvl5pPr>
            <a:lvl6pPr marL="3265160" indent="0">
              <a:buNone/>
              <a:defRPr sz="2900"/>
            </a:lvl6pPr>
            <a:lvl7pPr marL="3918191" indent="0">
              <a:buNone/>
              <a:defRPr sz="2900"/>
            </a:lvl7pPr>
            <a:lvl8pPr marL="4571223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3" y="8587748"/>
            <a:ext cx="12070080" cy="1287781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1" y="439422"/>
            <a:ext cx="18105120" cy="1828800"/>
          </a:xfrm>
          <a:prstGeom prst="rect">
            <a:avLst/>
          </a:prstGeom>
        </p:spPr>
        <p:txBody>
          <a:bodyPr vert="horz" lIns="130606" tIns="65304" rIns="130606" bIns="653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1" y="2560324"/>
            <a:ext cx="18105120" cy="7241540"/>
          </a:xfrm>
          <a:prstGeom prst="rect">
            <a:avLst/>
          </a:prstGeom>
        </p:spPr>
        <p:txBody>
          <a:bodyPr vert="horz" lIns="130606" tIns="65304" rIns="130606" bIns="653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1" y="10170166"/>
            <a:ext cx="4693920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10170166"/>
            <a:ext cx="6370321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1" y="10170166"/>
            <a:ext cx="4693920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6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74" indent="-489774" algn="l" defTabSz="130606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77" indent="-408145" algn="l" defTabSz="130606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0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11" indent="-326517" algn="l" defTabSz="130606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643" indent="-326517" algn="l" defTabSz="130606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675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06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739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771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5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6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0" y="661864"/>
            <a:ext cx="3707797" cy="1800200"/>
          </a:xfrm>
          <a:prstGeom prst="ellipse">
            <a:avLst/>
          </a:prstGeom>
          <a:gradFill flip="none" rotWithShape="1">
            <a:gsLst>
              <a:gs pos="1200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337320" y="1237928"/>
            <a:ext cx="2833067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Normal prostate</a:t>
            </a:r>
            <a:endParaRPr lang="en-GB" sz="2800" b="1" dirty="0"/>
          </a:p>
        </p:txBody>
      </p:sp>
      <p:sp>
        <p:nvSpPr>
          <p:cNvPr id="48" name="TextBox 47"/>
          <p:cNvSpPr txBox="1"/>
          <p:nvPr/>
        </p:nvSpPr>
        <p:spPr>
          <a:xfrm rot="3148959">
            <a:off x="1924322" y="2069088"/>
            <a:ext cx="720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1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202416" y="1237928"/>
            <a:ext cx="8856984" cy="763284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39000">
                <a:schemeClr val="bg2">
                  <a:lumMod val="75000"/>
                </a:schemeClr>
              </a:gs>
              <a:gs pos="75000">
                <a:schemeClr val="bg2">
                  <a:lumMod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4939010" y="5414392"/>
            <a:ext cx="3312368" cy="2160241"/>
          </a:xfrm>
          <a:prstGeom prst="ellipse">
            <a:avLst/>
          </a:prstGeom>
          <a:gradFill flip="none" rotWithShape="1">
            <a:gsLst>
              <a:gs pos="87000">
                <a:schemeClr val="bg2">
                  <a:lumMod val="75000"/>
                </a:schemeClr>
              </a:gs>
              <a:gs pos="21000">
                <a:schemeClr val="bg2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4362946" y="2462064"/>
            <a:ext cx="3672408" cy="1800200"/>
          </a:xfrm>
          <a:prstGeom prst="ellipse">
            <a:avLst/>
          </a:prstGeom>
          <a:gradFill flip="none" rotWithShape="1">
            <a:gsLst>
              <a:gs pos="58000">
                <a:schemeClr val="bg2">
                  <a:lumMod val="75000"/>
                </a:schemeClr>
              </a:gs>
              <a:gs pos="26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818040" y="3398168"/>
            <a:ext cx="3672408" cy="2736304"/>
          </a:xfrm>
          <a:prstGeom prst="ellipse">
            <a:avLst/>
          </a:prstGeom>
          <a:gradFill flip="none" rotWithShape="1">
            <a:gsLst>
              <a:gs pos="3800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1921496" y="5126360"/>
            <a:ext cx="4248472" cy="2736304"/>
          </a:xfrm>
          <a:prstGeom prst="ellipse">
            <a:avLst/>
          </a:prstGeom>
          <a:gradFill flip="none" rotWithShape="1">
            <a:gsLst>
              <a:gs pos="31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5083026" y="3038128"/>
            <a:ext cx="2592288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Metastatic primary tumour</a:t>
            </a:r>
            <a:endParaRPr lang="en-GB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515074" y="6206480"/>
            <a:ext cx="2304256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Metastasis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30208" y="4406352"/>
            <a:ext cx="1728192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Primary</a:t>
            </a:r>
          </a:p>
          <a:p>
            <a:pPr algn="ctr"/>
            <a:r>
              <a:rPr lang="en-GB" sz="2800" b="1" dirty="0" smtClean="0"/>
              <a:t>tumour</a:t>
            </a:r>
            <a:endParaRPr lang="en-GB" sz="2800" b="1" dirty="0"/>
          </a:p>
        </p:txBody>
      </p:sp>
      <p:sp>
        <p:nvSpPr>
          <p:cNvPr id="60" name="Right Arrow 59"/>
          <p:cNvSpPr/>
          <p:nvPr/>
        </p:nvSpPr>
        <p:spPr>
          <a:xfrm>
            <a:off x="492191" y="8870776"/>
            <a:ext cx="17511843" cy="1115616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tx1"/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724440" y="9086800"/>
            <a:ext cx="3816424" cy="6012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GB" sz="3600" b="1" spc="300" dirty="0" smtClean="0"/>
              <a:t>Development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88613" y="9086800"/>
            <a:ext cx="4032448" cy="6012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GB" sz="3600" b="1" spc="300" dirty="0" smtClean="0">
                <a:solidFill>
                  <a:schemeClr val="bg2"/>
                </a:solidFill>
              </a:rPr>
              <a:t>Progression</a:t>
            </a:r>
          </a:p>
        </p:txBody>
      </p:sp>
      <p:cxnSp>
        <p:nvCxnSpPr>
          <p:cNvPr id="65" name="Straight Arrow Connector 64"/>
          <p:cNvCxnSpPr>
            <a:stCxn id="77" idx="4"/>
            <a:endCxn id="54" idx="1"/>
          </p:cNvCxnSpPr>
          <p:nvPr/>
        </p:nvCxnSpPr>
        <p:spPr>
          <a:xfrm>
            <a:off x="2598432" y="2966120"/>
            <a:ext cx="1355104" cy="2968144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8" idx="6"/>
            <a:endCxn id="59" idx="1"/>
          </p:cNvCxnSpPr>
          <p:nvPr/>
        </p:nvCxnSpPr>
        <p:spPr>
          <a:xfrm>
            <a:off x="6504848" y="4712320"/>
            <a:ext cx="1825360" cy="18032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7" idx="1"/>
          </p:cNvCxnSpPr>
          <p:nvPr/>
        </p:nvCxnSpPr>
        <p:spPr>
          <a:xfrm>
            <a:off x="1777480" y="1886000"/>
            <a:ext cx="782768" cy="987936"/>
          </a:xfrm>
          <a:prstGeom prst="straightConnector1">
            <a:avLst/>
          </a:prstGeom>
          <a:ln w="63500" cap="rnd">
            <a:solidFill>
              <a:schemeClr val="tx1">
                <a:lumMod val="50000"/>
                <a:lumOff val="50000"/>
              </a:schemeClr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544432" y="285812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396848" y="465832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7" idx="6"/>
            <a:endCxn id="78" idx="1"/>
          </p:cNvCxnSpPr>
          <p:nvPr/>
        </p:nvCxnSpPr>
        <p:spPr>
          <a:xfrm>
            <a:off x="2652432" y="2912120"/>
            <a:ext cx="3760232" cy="1762016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8" idx="3"/>
            <a:endCxn id="54" idx="7"/>
          </p:cNvCxnSpPr>
          <p:nvPr/>
        </p:nvCxnSpPr>
        <p:spPr>
          <a:xfrm flipH="1">
            <a:off x="4029904" y="4750504"/>
            <a:ext cx="2382760" cy="118376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2" idx="2"/>
          </p:cNvCxnSpPr>
          <p:nvPr/>
        </p:nvCxnSpPr>
        <p:spPr>
          <a:xfrm>
            <a:off x="10058400" y="4694312"/>
            <a:ext cx="1568242" cy="18088"/>
          </a:xfrm>
          <a:prstGeom prst="straightConnector1">
            <a:avLst/>
          </a:prstGeom>
          <a:ln w="63500" cap="rnd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1626642" y="465840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02" idx="7"/>
            <a:endCxn id="57" idx="1"/>
          </p:cNvCxnSpPr>
          <p:nvPr/>
        </p:nvCxnSpPr>
        <p:spPr>
          <a:xfrm flipV="1">
            <a:off x="11718826" y="3362128"/>
            <a:ext cx="3364200" cy="1312088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2" idx="5"/>
            <a:endCxn id="58" idx="1"/>
          </p:cNvCxnSpPr>
          <p:nvPr/>
        </p:nvCxnSpPr>
        <p:spPr>
          <a:xfrm>
            <a:off x="11718826" y="4750584"/>
            <a:ext cx="3796248" cy="1779896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7640" y="6206480"/>
            <a:ext cx="1368152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HGPIN</a:t>
            </a:r>
          </a:p>
        </p:txBody>
      </p:sp>
      <p:sp>
        <p:nvSpPr>
          <p:cNvPr id="110" name="TextBox 109"/>
          <p:cNvSpPr txBox="1"/>
          <p:nvPr/>
        </p:nvSpPr>
        <p:spPr>
          <a:xfrm rot="1564861">
            <a:off x="4097260" y="3294990"/>
            <a:ext cx="720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178</a:t>
            </a: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194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0036551">
            <a:off x="4745233" y="4985110"/>
            <a:ext cx="720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206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172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4154981">
            <a:off x="2898433" y="4022756"/>
            <a:ext cx="720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220</a:t>
            </a: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274 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46032" y="4262264"/>
            <a:ext cx="108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43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79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562456" y="4262264"/>
            <a:ext cx="720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32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17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20363794">
            <a:off x="12699563" y="3631355"/>
            <a:ext cx="11307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195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256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1590799">
            <a:off x="13167347" y="5188247"/>
            <a:ext cx="8101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000"/>
                </a:solidFill>
              </a:rPr>
              <a:t>337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00FF"/>
                </a:solidFill>
              </a:rPr>
              <a:t>114</a:t>
            </a:r>
            <a:endParaRPr lang="en-US" dirty="0">
              <a:ln w="3175" cmpd="sng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37720" y="591844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Slide Heading 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cknowledgements 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15560</TotalTime>
  <Words>28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Queen Mary's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rybnic01</dc:creator>
  <cp:lastModifiedBy>Jacek Marzec</cp:lastModifiedBy>
  <cp:revision>908</cp:revision>
  <cp:lastPrinted>2017-03-22T10:12:44Z</cp:lastPrinted>
  <dcterms:created xsi:type="dcterms:W3CDTF">2011-04-06T16:56:22Z</dcterms:created>
  <dcterms:modified xsi:type="dcterms:W3CDTF">2017-11-14T11:05:55Z</dcterms:modified>
</cp:coreProperties>
</file>