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6" r:id="rId2"/>
  </p:sldIdLst>
  <p:sldSz cx="19259550" cy="6119813"/>
  <p:notesSz cx="6669088" cy="9872663"/>
  <p:custDataLst>
    <p:tags r:id="rId4"/>
  </p:custDataLst>
  <p:defaultTextStyle>
    <a:defPPr>
      <a:defRPr lang="en-US"/>
    </a:defPPr>
    <a:lvl1pPr marL="0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32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063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095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128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160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191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223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254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6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2413F"/>
    <a:srgbClr val="C24845"/>
    <a:srgbClr val="82A041"/>
    <a:srgbClr val="2C167B"/>
    <a:srgbClr val="FFA61B"/>
    <a:srgbClr val="FF790B"/>
    <a:srgbClr val="90B249"/>
    <a:srgbClr val="938954"/>
    <a:srgbClr val="FF3B32"/>
    <a:srgbClr val="2B1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94F95-9AAE-D848-9D52-B537298E3443}" v="111" dt="2021-01-05T23:46:07.306"/>
    <p1510:client id="{AF84D99B-182C-F045-9C68-FCA01E7EE4D7}" v="6" dt="2021-01-05T23:52:17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 autoAdjust="0"/>
    <p:restoredTop sz="95915" autoAdjust="0"/>
  </p:normalViewPr>
  <p:slideViewPr>
    <p:cSldViewPr>
      <p:cViewPr varScale="1">
        <p:scale>
          <a:sx n="91" d="100"/>
          <a:sy n="91" d="100"/>
        </p:scale>
        <p:origin x="264" y="800"/>
      </p:cViewPr>
      <p:guideLst>
        <p:guide orient="horz" pos="1928"/>
        <p:guide pos="60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ek Marzec" userId="2800961e-4734-42e6-95ff-c18dd3ecd33a" providerId="ADAL" clId="{AF84D99B-182C-F045-9C68-FCA01E7EE4D7}"/>
    <pc:docChg chg="undo redo custSel modSld">
      <pc:chgData name="Jacek Marzec" userId="2800961e-4734-42e6-95ff-c18dd3ecd33a" providerId="ADAL" clId="{AF84D99B-182C-F045-9C68-FCA01E7EE4D7}" dt="2021-01-05T23:57:56.830" v="126" actId="14100"/>
      <pc:docMkLst>
        <pc:docMk/>
      </pc:docMkLst>
      <pc:sldChg chg="addSp delSp modSp mod">
        <pc:chgData name="Jacek Marzec" userId="2800961e-4734-42e6-95ff-c18dd3ecd33a" providerId="ADAL" clId="{AF84D99B-182C-F045-9C68-FCA01E7EE4D7}" dt="2021-01-05T23:57:56.830" v="126" actId="14100"/>
        <pc:sldMkLst>
          <pc:docMk/>
          <pc:sldMk cId="3705165585" sldId="346"/>
        </pc:sldMkLst>
        <pc:spChg chg="add del mod">
          <ac:chgData name="Jacek Marzec" userId="2800961e-4734-42e6-95ff-c18dd3ecd33a" providerId="ADAL" clId="{AF84D99B-182C-F045-9C68-FCA01E7EE4D7}" dt="2021-01-05T23:52:55.358" v="96" actId="1076"/>
          <ac:spMkLst>
            <pc:docMk/>
            <pc:sldMk cId="3705165585" sldId="346"/>
            <ac:spMk id="2" creationId="{45F6E278-7332-8549-98F4-DA3B446DED55}"/>
          </ac:spMkLst>
        </pc:spChg>
        <pc:spChg chg="mod">
          <ac:chgData name="Jacek Marzec" userId="2800961e-4734-42e6-95ff-c18dd3ecd33a" providerId="ADAL" clId="{AF84D99B-182C-F045-9C68-FCA01E7EE4D7}" dt="2021-01-05T23:57:52.461" v="125" actId="14100"/>
          <ac:spMkLst>
            <pc:docMk/>
            <pc:sldMk cId="3705165585" sldId="346"/>
            <ac:spMk id="3" creationId="{756AB332-D807-5F41-8A6E-C68B873D2884}"/>
          </ac:spMkLst>
        </pc:spChg>
        <pc:spChg chg="mod">
          <ac:chgData name="Jacek Marzec" userId="2800961e-4734-42e6-95ff-c18dd3ecd33a" providerId="ADAL" clId="{AF84D99B-182C-F045-9C68-FCA01E7EE4D7}" dt="2021-01-05T23:57:12.729" v="124" actId="1076"/>
          <ac:spMkLst>
            <pc:docMk/>
            <pc:sldMk cId="3705165585" sldId="346"/>
            <ac:spMk id="57" creationId="{00000000-0000-0000-0000-000000000000}"/>
          </ac:spMkLst>
        </pc:spChg>
        <pc:spChg chg="mod">
          <ac:chgData name="Jacek Marzec" userId="2800961e-4734-42e6-95ff-c18dd3ecd33a" providerId="ADAL" clId="{AF84D99B-182C-F045-9C68-FCA01E7EE4D7}" dt="2021-01-05T23:57:05.225" v="121" actId="1076"/>
          <ac:spMkLst>
            <pc:docMk/>
            <pc:sldMk cId="3705165585" sldId="346"/>
            <ac:spMk id="58" creationId="{00000000-0000-0000-0000-000000000000}"/>
          </ac:spMkLst>
        </pc:spChg>
        <pc:spChg chg="mod">
          <ac:chgData name="Jacek Marzec" userId="2800961e-4734-42e6-95ff-c18dd3ecd33a" providerId="ADAL" clId="{AF84D99B-182C-F045-9C68-FCA01E7EE4D7}" dt="2021-01-05T23:56:59.736" v="119" actId="1076"/>
          <ac:spMkLst>
            <pc:docMk/>
            <pc:sldMk cId="3705165585" sldId="346"/>
            <ac:spMk id="59" creationId="{00000000-0000-0000-0000-000000000000}"/>
          </ac:spMkLst>
        </pc:spChg>
        <pc:spChg chg="mod">
          <ac:chgData name="Jacek Marzec" userId="2800961e-4734-42e6-95ff-c18dd3ecd33a" providerId="ADAL" clId="{AF84D99B-182C-F045-9C68-FCA01E7EE4D7}" dt="2021-01-05T23:56:47.878" v="115" actId="14100"/>
          <ac:spMkLst>
            <pc:docMk/>
            <pc:sldMk cId="3705165585" sldId="346"/>
            <ac:spMk id="67" creationId="{00000000-0000-0000-0000-000000000000}"/>
          </ac:spMkLst>
        </pc:spChg>
        <pc:spChg chg="add mod">
          <ac:chgData name="Jacek Marzec" userId="2800961e-4734-42e6-95ff-c18dd3ecd33a" providerId="ADAL" clId="{AF84D99B-182C-F045-9C68-FCA01E7EE4D7}" dt="2021-01-05T23:52:22.777" v="92" actId="1076"/>
          <ac:spMkLst>
            <pc:docMk/>
            <pc:sldMk cId="3705165585" sldId="346"/>
            <ac:spMk id="101" creationId="{FF0DF1BE-2188-DC41-836C-D80F9306685A}"/>
          </ac:spMkLst>
        </pc:spChg>
        <pc:spChg chg="add mod">
          <ac:chgData name="Jacek Marzec" userId="2800961e-4734-42e6-95ff-c18dd3ecd33a" providerId="ADAL" clId="{AF84D99B-182C-F045-9C68-FCA01E7EE4D7}" dt="2021-01-05T23:51:48.237" v="81" actId="1076"/>
          <ac:spMkLst>
            <pc:docMk/>
            <pc:sldMk cId="3705165585" sldId="346"/>
            <ac:spMk id="107" creationId="{4FE830D2-D8A6-D044-839E-83F203700DA2}"/>
          </ac:spMkLst>
        </pc:spChg>
        <pc:spChg chg="mod">
          <ac:chgData name="Jacek Marzec" userId="2800961e-4734-42e6-95ff-c18dd3ecd33a" providerId="ADAL" clId="{AF84D99B-182C-F045-9C68-FCA01E7EE4D7}" dt="2021-01-05T23:56:55.111" v="117" actId="1076"/>
          <ac:spMkLst>
            <pc:docMk/>
            <pc:sldMk cId="3705165585" sldId="346"/>
            <ac:spMk id="108" creationId="{00000000-0000-0000-0000-000000000000}"/>
          </ac:spMkLst>
        </pc:spChg>
        <pc:spChg chg="add mod">
          <ac:chgData name="Jacek Marzec" userId="2800961e-4734-42e6-95ff-c18dd3ecd33a" providerId="ADAL" clId="{AF84D99B-182C-F045-9C68-FCA01E7EE4D7}" dt="2021-01-05T23:52:13.285" v="89" actId="1076"/>
          <ac:spMkLst>
            <pc:docMk/>
            <pc:sldMk cId="3705165585" sldId="346"/>
            <ac:spMk id="140" creationId="{7FBB00ED-6B05-E443-934B-223B2B73C573}"/>
          </ac:spMkLst>
        </pc:spChg>
        <pc:spChg chg="mod">
          <ac:chgData name="Jacek Marzec" userId="2800961e-4734-42e6-95ff-c18dd3ecd33a" providerId="ADAL" clId="{AF84D99B-182C-F045-9C68-FCA01E7EE4D7}" dt="2021-01-05T23:57:56.830" v="126" actId="14100"/>
          <ac:spMkLst>
            <pc:docMk/>
            <pc:sldMk cId="3705165585" sldId="346"/>
            <ac:spMk id="176" creationId="{4D2B39E5-3161-0244-A8BE-D51B0B9B315C}"/>
          </ac:spMkLst>
        </pc:spChg>
        <pc:cxnChg chg="add mod">
          <ac:chgData name="Jacek Marzec" userId="2800961e-4734-42e6-95ff-c18dd3ecd33a" providerId="ADAL" clId="{AF84D99B-182C-F045-9C68-FCA01E7EE4D7}" dt="2021-01-05T23:52:41.620" v="94" actId="14100"/>
          <ac:cxnSpMkLst>
            <pc:docMk/>
            <pc:sldMk cId="3705165585" sldId="346"/>
            <ac:cxnSpMk id="5" creationId="{EF885950-A1FC-7F4F-AED0-2B716D4F1AA2}"/>
          </ac:cxnSpMkLst>
        </pc:cxnChg>
        <pc:cxnChg chg="add mod">
          <ac:chgData name="Jacek Marzec" userId="2800961e-4734-42e6-95ff-c18dd3ecd33a" providerId="ADAL" clId="{AF84D99B-182C-F045-9C68-FCA01E7EE4D7}" dt="2021-01-05T23:52:00.963" v="87" actId="14100"/>
          <ac:cxnSpMkLst>
            <pc:docMk/>
            <pc:sldMk cId="3705165585" sldId="346"/>
            <ac:cxnSpMk id="144" creationId="{A31D69DE-672A-DD4A-A637-7B71E4451761}"/>
          </ac:cxnSpMkLst>
        </pc:cxnChg>
        <pc:cxnChg chg="add mod">
          <ac:chgData name="Jacek Marzec" userId="2800961e-4734-42e6-95ff-c18dd3ecd33a" providerId="ADAL" clId="{AF84D99B-182C-F045-9C68-FCA01E7EE4D7}" dt="2021-01-05T23:52:21.090" v="91" actId="1076"/>
          <ac:cxnSpMkLst>
            <pc:docMk/>
            <pc:sldMk cId="3705165585" sldId="346"/>
            <ac:cxnSpMk id="145" creationId="{77910412-B71E-C14F-AA16-D1CEDB5D54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F0C78-9345-4EFD-80DF-498B2E68F0AC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75" y="739775"/>
            <a:ext cx="11653838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9515"/>
            <a:ext cx="533527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64476-8EE1-47FA-818E-F11DA03B3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8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032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063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095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128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160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191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223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254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92375" y="739775"/>
            <a:ext cx="11653838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64476-8EE1-47FA-818E-F11DA03B3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8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476" y="1901116"/>
            <a:ext cx="16370619" cy="1311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8940" y="3467897"/>
            <a:ext cx="13481685" cy="15639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63189" y="245084"/>
            <a:ext cx="4333399" cy="52216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978" y="245084"/>
            <a:ext cx="12679204" cy="52216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386" y="3932552"/>
            <a:ext cx="16370619" cy="1215462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386" y="2593845"/>
            <a:ext cx="16370619" cy="133870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3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6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0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1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1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987" y="1427959"/>
            <a:ext cx="8506301" cy="403879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90283" y="1427959"/>
            <a:ext cx="8506301" cy="403879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88" y="1369881"/>
            <a:ext cx="8509646" cy="570899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32" indent="0">
              <a:buNone/>
              <a:defRPr sz="2900" b="1"/>
            </a:lvl2pPr>
            <a:lvl3pPr marL="1306063" indent="0">
              <a:buNone/>
              <a:defRPr sz="2600" b="1"/>
            </a:lvl3pPr>
            <a:lvl4pPr marL="1959095" indent="0">
              <a:buNone/>
              <a:defRPr sz="2300" b="1"/>
            </a:lvl4pPr>
            <a:lvl5pPr marL="2612128" indent="0">
              <a:buNone/>
              <a:defRPr sz="2300" b="1"/>
            </a:lvl5pPr>
            <a:lvl6pPr marL="3265160" indent="0">
              <a:buNone/>
              <a:defRPr sz="2300" b="1"/>
            </a:lvl6pPr>
            <a:lvl7pPr marL="3918191" indent="0">
              <a:buNone/>
              <a:defRPr sz="2300" b="1"/>
            </a:lvl7pPr>
            <a:lvl8pPr marL="4571223" indent="0">
              <a:buNone/>
              <a:defRPr sz="2300" b="1"/>
            </a:lvl8pPr>
            <a:lvl9pPr marL="5224254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988" y="1940777"/>
            <a:ext cx="8509646" cy="352597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83594" y="1369881"/>
            <a:ext cx="8512990" cy="570899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32" indent="0">
              <a:buNone/>
              <a:defRPr sz="2900" b="1"/>
            </a:lvl2pPr>
            <a:lvl3pPr marL="1306063" indent="0">
              <a:buNone/>
              <a:defRPr sz="2600" b="1"/>
            </a:lvl3pPr>
            <a:lvl4pPr marL="1959095" indent="0">
              <a:buNone/>
              <a:defRPr sz="2300" b="1"/>
            </a:lvl4pPr>
            <a:lvl5pPr marL="2612128" indent="0">
              <a:buNone/>
              <a:defRPr sz="2300" b="1"/>
            </a:lvl5pPr>
            <a:lvl6pPr marL="3265160" indent="0">
              <a:buNone/>
              <a:defRPr sz="2300" b="1"/>
            </a:lvl6pPr>
            <a:lvl7pPr marL="3918191" indent="0">
              <a:buNone/>
              <a:defRPr sz="2300" b="1"/>
            </a:lvl7pPr>
            <a:lvl8pPr marL="4571223" indent="0">
              <a:buNone/>
              <a:defRPr sz="2300" b="1"/>
            </a:lvl8pPr>
            <a:lvl9pPr marL="5224254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83594" y="1940777"/>
            <a:ext cx="8512990" cy="352597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08" y="243666"/>
            <a:ext cx="6336259" cy="1036969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9951" y="243669"/>
            <a:ext cx="10766624" cy="522309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008" y="1280637"/>
            <a:ext cx="6336259" cy="4186123"/>
          </a:xfrm>
        </p:spPr>
        <p:txBody>
          <a:bodyPr/>
          <a:lstStyle>
            <a:lvl1pPr marL="0" indent="0">
              <a:buNone/>
              <a:defRPr sz="2000"/>
            </a:lvl1pPr>
            <a:lvl2pPr marL="653032" indent="0">
              <a:buNone/>
              <a:defRPr sz="1700"/>
            </a:lvl2pPr>
            <a:lvl3pPr marL="1306063" indent="0">
              <a:buNone/>
              <a:defRPr sz="1400"/>
            </a:lvl3pPr>
            <a:lvl4pPr marL="1959095" indent="0">
              <a:buNone/>
              <a:defRPr sz="1300"/>
            </a:lvl4pPr>
            <a:lvl5pPr marL="2612128" indent="0">
              <a:buNone/>
              <a:defRPr sz="1300"/>
            </a:lvl5pPr>
            <a:lvl6pPr marL="3265160" indent="0">
              <a:buNone/>
              <a:defRPr sz="1300"/>
            </a:lvl6pPr>
            <a:lvl7pPr marL="3918191" indent="0">
              <a:buNone/>
              <a:defRPr sz="1300"/>
            </a:lvl7pPr>
            <a:lvl8pPr marL="4571223" indent="0">
              <a:buNone/>
              <a:defRPr sz="1300"/>
            </a:lvl8pPr>
            <a:lvl9pPr marL="5224254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007" y="4283873"/>
            <a:ext cx="11555730" cy="50573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75007" y="546818"/>
            <a:ext cx="11555730" cy="3671888"/>
          </a:xfrm>
        </p:spPr>
        <p:txBody>
          <a:bodyPr/>
          <a:lstStyle>
            <a:lvl1pPr marL="0" indent="0">
              <a:buNone/>
              <a:defRPr sz="4600"/>
            </a:lvl1pPr>
            <a:lvl2pPr marL="653032" indent="0">
              <a:buNone/>
              <a:defRPr sz="4000"/>
            </a:lvl2pPr>
            <a:lvl3pPr marL="1306063" indent="0">
              <a:buNone/>
              <a:defRPr sz="3400"/>
            </a:lvl3pPr>
            <a:lvl4pPr marL="1959095" indent="0">
              <a:buNone/>
              <a:defRPr sz="2900"/>
            </a:lvl4pPr>
            <a:lvl5pPr marL="2612128" indent="0">
              <a:buNone/>
              <a:defRPr sz="2900"/>
            </a:lvl5pPr>
            <a:lvl6pPr marL="3265160" indent="0">
              <a:buNone/>
              <a:defRPr sz="2900"/>
            </a:lvl6pPr>
            <a:lvl7pPr marL="3918191" indent="0">
              <a:buNone/>
              <a:defRPr sz="2900"/>
            </a:lvl7pPr>
            <a:lvl8pPr marL="4571223" indent="0">
              <a:buNone/>
              <a:defRPr sz="2900"/>
            </a:lvl8pPr>
            <a:lvl9pPr marL="5224254" indent="0">
              <a:buNone/>
              <a:defRPr sz="2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5007" y="4789612"/>
            <a:ext cx="11555730" cy="718230"/>
          </a:xfrm>
        </p:spPr>
        <p:txBody>
          <a:bodyPr/>
          <a:lstStyle>
            <a:lvl1pPr marL="0" indent="0">
              <a:buNone/>
              <a:defRPr sz="2000"/>
            </a:lvl1pPr>
            <a:lvl2pPr marL="653032" indent="0">
              <a:buNone/>
              <a:defRPr sz="1700"/>
            </a:lvl2pPr>
            <a:lvl3pPr marL="1306063" indent="0">
              <a:buNone/>
              <a:defRPr sz="1400"/>
            </a:lvl3pPr>
            <a:lvl4pPr marL="1959095" indent="0">
              <a:buNone/>
              <a:defRPr sz="1300"/>
            </a:lvl4pPr>
            <a:lvl5pPr marL="2612128" indent="0">
              <a:buNone/>
              <a:defRPr sz="1300"/>
            </a:lvl5pPr>
            <a:lvl6pPr marL="3265160" indent="0">
              <a:buNone/>
              <a:defRPr sz="1300"/>
            </a:lvl6pPr>
            <a:lvl7pPr marL="3918191" indent="0">
              <a:buNone/>
              <a:defRPr sz="1300"/>
            </a:lvl7pPr>
            <a:lvl8pPr marL="4571223" indent="0">
              <a:buNone/>
              <a:defRPr sz="1300"/>
            </a:lvl8pPr>
            <a:lvl9pPr marL="5224254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988" y="245078"/>
            <a:ext cx="17333595" cy="1019969"/>
          </a:xfrm>
          <a:prstGeom prst="rect">
            <a:avLst/>
          </a:prstGeom>
        </p:spPr>
        <p:txBody>
          <a:bodyPr vert="horz" lIns="130606" tIns="65304" rIns="130606" bIns="6530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88" y="1427959"/>
            <a:ext cx="17333595" cy="4038793"/>
          </a:xfrm>
          <a:prstGeom prst="rect">
            <a:avLst/>
          </a:prstGeom>
        </p:spPr>
        <p:txBody>
          <a:bodyPr vert="horz" lIns="130606" tIns="65304" rIns="130606" bIns="6530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980" y="5672167"/>
            <a:ext cx="4493895" cy="325824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0356" y="5672167"/>
            <a:ext cx="6098858" cy="325824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02694" y="5672167"/>
            <a:ext cx="4493895" cy="325824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063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774" indent="-489774" algn="l" defTabSz="1306063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177" indent="-408145" algn="l" defTabSz="1306063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580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11" indent="-326517" algn="l" defTabSz="1306063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643" indent="-326517" algn="l" defTabSz="1306063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675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706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739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771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32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63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095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128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160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191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23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254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 descr="Background pattern&#10;&#10;Description automatically generated">
            <a:extLst>
              <a:ext uri="{FF2B5EF4-FFF2-40B4-BE49-F238E27FC236}">
                <a16:creationId xmlns:a16="http://schemas.microsoft.com/office/drawing/2014/main" id="{7790DC13-079E-474B-B633-69522F6646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2" t="11237" r="14769" b="74999"/>
          <a:stretch/>
        </p:blipFill>
        <p:spPr>
          <a:xfrm>
            <a:off x="10257190" y="595875"/>
            <a:ext cx="1896684" cy="2346957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83" name="Picture 182" descr="Background pattern&#10;&#10;Description automatically generated">
            <a:extLst>
              <a:ext uri="{FF2B5EF4-FFF2-40B4-BE49-F238E27FC236}">
                <a16:creationId xmlns:a16="http://schemas.microsoft.com/office/drawing/2014/main" id="{BE7F3BE8-2F88-1846-8720-793B123AE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2" t="10770" r="46029" b="74479"/>
          <a:stretch/>
        </p:blipFill>
        <p:spPr>
          <a:xfrm>
            <a:off x="6220923" y="2488767"/>
            <a:ext cx="1896684" cy="2515355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82" name="Picture 181" descr="Background pattern&#10;&#10;Description automatically generated">
            <a:extLst>
              <a:ext uri="{FF2B5EF4-FFF2-40B4-BE49-F238E27FC236}">
                <a16:creationId xmlns:a16="http://schemas.microsoft.com/office/drawing/2014/main" id="{B5B97ADF-4197-2B47-A0AC-A4447C194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t="341" r="72268" b="72141"/>
          <a:stretch/>
        </p:blipFill>
        <p:spPr>
          <a:xfrm>
            <a:off x="632282" y="262871"/>
            <a:ext cx="4388982" cy="3927784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81" name="Picture 180" descr="Background pattern&#10;&#10;Description automatically generated">
            <a:extLst>
              <a:ext uri="{FF2B5EF4-FFF2-40B4-BE49-F238E27FC236}">
                <a16:creationId xmlns:a16="http://schemas.microsoft.com/office/drawing/2014/main" id="{DDB35A75-B4A6-AF48-A9AB-3B21D1A2F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" t="41329" r="69318" b="31153"/>
          <a:stretch/>
        </p:blipFill>
        <p:spPr>
          <a:xfrm>
            <a:off x="14538263" y="268303"/>
            <a:ext cx="4653149" cy="3927784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67" name="TextBox 66"/>
          <p:cNvSpPr txBox="1"/>
          <p:nvPr/>
        </p:nvSpPr>
        <p:spPr>
          <a:xfrm>
            <a:off x="163988" y="2036043"/>
            <a:ext cx="3165703" cy="821512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9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Normal prostate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075384" y="3228257"/>
            <a:ext cx="2879048" cy="104665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58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>
            <a:defPPr>
              <a:defRPr lang="en-US"/>
            </a:defPPr>
            <a:lvl1pPr algn="ctr">
              <a:defRPr sz="2400" b="1">
                <a:latin typeface="Helvetica" pitchFamily="2" charset="0"/>
              </a:defRPr>
            </a:lvl1pPr>
          </a:lstStyle>
          <a:p>
            <a:r>
              <a:rPr lang="en-US" sz="2800" dirty="0"/>
              <a:t>Metastatic primary tumour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780362" y="35391"/>
            <a:ext cx="2304256" cy="88197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9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>
            <a:defPPr>
              <a:defRPr lang="en-US"/>
            </a:defPPr>
            <a:lvl1pPr algn="ctr">
              <a:defRPr sz="2400" b="1">
                <a:latin typeface="Helvetica" pitchFamily="2" charset="0"/>
              </a:defRPr>
            </a:lvl1pPr>
          </a:lstStyle>
          <a:p>
            <a:r>
              <a:rPr lang="en-US" sz="2800" dirty="0"/>
              <a:t>Metastasis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60076" y="283637"/>
            <a:ext cx="3501698" cy="648421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9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>
            <a:defPPr>
              <a:defRPr lang="en-US"/>
            </a:defPPr>
            <a:lvl1pPr algn="ctr">
              <a:defRPr sz="2400" b="1">
                <a:latin typeface="Helvetica" pitchFamily="2" charset="0"/>
              </a:defRPr>
            </a:lvl1pPr>
          </a:lstStyle>
          <a:p>
            <a:r>
              <a:rPr lang="en-US" sz="2800" dirty="0"/>
              <a:t>Primary tumour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77293" y="3753737"/>
            <a:ext cx="1368152" cy="81833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9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>
            <a:defPPr>
              <a:defRPr lang="en-US"/>
            </a:defPPr>
            <a:lvl1pPr algn="ctr">
              <a:defRPr sz="2400" b="1">
                <a:latin typeface="Helvetica" pitchFamily="2" charset="0"/>
              </a:defRPr>
            </a:lvl1pPr>
          </a:lstStyle>
          <a:p>
            <a:r>
              <a:rPr lang="en-US" sz="2800" dirty="0"/>
              <a:t>HGPIN</a:t>
            </a:r>
          </a:p>
        </p:txBody>
      </p:sp>
      <p:sp>
        <p:nvSpPr>
          <p:cNvPr id="54" name="Oval 53"/>
          <p:cNvSpPr/>
          <p:nvPr/>
        </p:nvSpPr>
        <p:spPr>
          <a:xfrm>
            <a:off x="3363171" y="2362446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756AB332-D807-5F41-8A6E-C68B873D2884}"/>
              </a:ext>
            </a:extLst>
          </p:cNvPr>
          <p:cNvSpPr/>
          <p:nvPr/>
        </p:nvSpPr>
        <p:spPr>
          <a:xfrm rot="17370461" flipH="1">
            <a:off x="4545708" y="421485"/>
            <a:ext cx="1294489" cy="4405610"/>
          </a:xfrm>
          <a:prstGeom prst="arc">
            <a:avLst>
              <a:gd name="adj1" fmla="val 16996825"/>
              <a:gd name="adj2" fmla="val 4735571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94265 w 1294489"/>
                      <a:gd name="connsiteY0" fmla="*/ 33508 h 2563805"/>
                      <a:gd name="connsiteX1" fmla="*/ 1291364 w 1294489"/>
                      <a:gd name="connsiteY1" fmla="*/ 1156059 h 2563805"/>
                      <a:gd name="connsiteX2" fmla="*/ 1124182 w 1294489"/>
                      <a:gd name="connsiteY2" fmla="*/ 2148509 h 2563805"/>
                      <a:gd name="connsiteX3" fmla="*/ 876175 w 1294489"/>
                      <a:gd name="connsiteY3" fmla="*/ 1697874 h 2563805"/>
                      <a:gd name="connsiteX4" fmla="*/ 647245 w 1294489"/>
                      <a:gd name="connsiteY4" fmla="*/ 1281903 h 2563805"/>
                      <a:gd name="connsiteX5" fmla="*/ 693311 w 1294489"/>
                      <a:gd name="connsiteY5" fmla="*/ 890739 h 2563805"/>
                      <a:gd name="connsiteX6" fmla="*/ 745258 w 1294489"/>
                      <a:gd name="connsiteY6" fmla="*/ 449640 h 2563805"/>
                      <a:gd name="connsiteX7" fmla="*/ 794265 w 1294489"/>
                      <a:gd name="connsiteY7" fmla="*/ 33508 h 2563805"/>
                      <a:gd name="connsiteX0" fmla="*/ 794265 w 1294489"/>
                      <a:gd name="connsiteY0" fmla="*/ 33508 h 2563805"/>
                      <a:gd name="connsiteX1" fmla="*/ 1291364 w 1294489"/>
                      <a:gd name="connsiteY1" fmla="*/ 1156059 h 2563805"/>
                      <a:gd name="connsiteX2" fmla="*/ 1124182 w 1294489"/>
                      <a:gd name="connsiteY2" fmla="*/ 2148509 h 25638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94489" h="2563805" stroke="0" extrusionOk="0">
                        <a:moveTo>
                          <a:pt x="794265" y="33508"/>
                        </a:moveTo>
                        <a:cubicBezTo>
                          <a:pt x="946985" y="85897"/>
                          <a:pt x="1182133" y="640423"/>
                          <a:pt x="1291364" y="1156059"/>
                        </a:cubicBezTo>
                        <a:cubicBezTo>
                          <a:pt x="1377833" y="1533310"/>
                          <a:pt x="1195075" y="1881539"/>
                          <a:pt x="1124182" y="2148509"/>
                        </a:cubicBezTo>
                        <a:cubicBezTo>
                          <a:pt x="1012365" y="1994064"/>
                          <a:pt x="980697" y="1831022"/>
                          <a:pt x="876175" y="1697874"/>
                        </a:cubicBezTo>
                        <a:cubicBezTo>
                          <a:pt x="771653" y="1564726"/>
                          <a:pt x="727635" y="1401724"/>
                          <a:pt x="647245" y="1281903"/>
                        </a:cubicBezTo>
                        <a:cubicBezTo>
                          <a:pt x="659065" y="1118417"/>
                          <a:pt x="705752" y="977080"/>
                          <a:pt x="693311" y="890739"/>
                        </a:cubicBezTo>
                        <a:cubicBezTo>
                          <a:pt x="680871" y="804398"/>
                          <a:pt x="736452" y="628881"/>
                          <a:pt x="745258" y="449640"/>
                        </a:cubicBezTo>
                        <a:cubicBezTo>
                          <a:pt x="754064" y="270399"/>
                          <a:pt x="808238" y="175578"/>
                          <a:pt x="794265" y="33508"/>
                        </a:cubicBezTo>
                        <a:close/>
                      </a:path>
                      <a:path w="1294489" h="2563805" fill="none" extrusionOk="0">
                        <a:moveTo>
                          <a:pt x="794265" y="33508"/>
                        </a:moveTo>
                        <a:cubicBezTo>
                          <a:pt x="999433" y="265451"/>
                          <a:pt x="1233907" y="574566"/>
                          <a:pt x="1291364" y="1156059"/>
                        </a:cubicBezTo>
                        <a:cubicBezTo>
                          <a:pt x="1314900" y="1556718"/>
                          <a:pt x="1210566" y="1877658"/>
                          <a:pt x="1124182" y="214850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A10B7945-CA5A-7E42-9080-29FE48F37483}"/>
              </a:ext>
            </a:extLst>
          </p:cNvPr>
          <p:cNvSpPr/>
          <p:nvPr/>
        </p:nvSpPr>
        <p:spPr>
          <a:xfrm rot="17512898" flipH="1">
            <a:off x="12857660" y="-515327"/>
            <a:ext cx="802755" cy="4550908"/>
          </a:xfrm>
          <a:prstGeom prst="arc">
            <a:avLst>
              <a:gd name="adj1" fmla="val 16752171"/>
              <a:gd name="adj2" fmla="val 5191755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51D8D766-BD43-6343-819D-DB69F84F4C58}"/>
              </a:ext>
            </a:extLst>
          </p:cNvPr>
          <p:cNvSpPr/>
          <p:nvPr/>
        </p:nvSpPr>
        <p:spPr>
          <a:xfrm rot="16034833">
            <a:off x="13453725" y="-2224736"/>
            <a:ext cx="2346957" cy="8301577"/>
          </a:xfrm>
          <a:prstGeom prst="arc">
            <a:avLst>
              <a:gd name="adj1" fmla="val 17090027"/>
              <a:gd name="adj2" fmla="val 4626746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94E64797-23CF-2244-920A-740F9C487ABF}"/>
              </a:ext>
            </a:extLst>
          </p:cNvPr>
          <p:cNvSpPr/>
          <p:nvPr/>
        </p:nvSpPr>
        <p:spPr>
          <a:xfrm>
            <a:off x="855663" y="4861672"/>
            <a:ext cx="17919128" cy="1222570"/>
          </a:xfrm>
          <a:prstGeom prst="rightArrow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46000">
                <a:schemeClr val="accent2">
                  <a:lumMod val="75000"/>
                  <a:alpha val="65000"/>
                </a:schemeClr>
              </a:gs>
              <a:gs pos="26000">
                <a:schemeClr val="accent6">
                  <a:lumMod val="75000"/>
                  <a:alpha val="50000"/>
                </a:schemeClr>
              </a:gs>
              <a:gs pos="3000">
                <a:schemeClr val="bg1"/>
              </a:gs>
              <a:gs pos="75000">
                <a:schemeClr val="bg2">
                  <a:lumMod val="25000"/>
                  <a:alpha val="70000"/>
                </a:schemeClr>
              </a:gs>
              <a:gs pos="91000">
                <a:schemeClr val="bg2">
                  <a:lumMod val="10000"/>
                  <a:alpha val="85000"/>
                </a:schemeClr>
              </a:gs>
            </a:gsLst>
            <a:lin ang="21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87903" y="5220146"/>
            <a:ext cx="3816424" cy="539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3200" b="1" spc="300" dirty="0">
                <a:latin typeface="Helvetica" pitchFamily="2" charset="0"/>
              </a:rPr>
              <a:t>Development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52076" y="5220146"/>
            <a:ext cx="4032448" cy="539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3200" b="1" spc="300">
                <a:solidFill>
                  <a:schemeClr val="bg2"/>
                </a:solidFill>
                <a:latin typeface="Helvetica" pitchFamily="2" charset="0"/>
              </a:rPr>
              <a:t>Progression</a:t>
            </a:r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AAFF90BF-409A-BD4C-A216-CDAB46B1C6E7}"/>
              </a:ext>
            </a:extLst>
          </p:cNvPr>
          <p:cNvSpPr/>
          <p:nvPr/>
        </p:nvSpPr>
        <p:spPr>
          <a:xfrm rot="18011414">
            <a:off x="14246175" y="-1223734"/>
            <a:ext cx="2445514" cy="6288254"/>
          </a:xfrm>
          <a:prstGeom prst="arc">
            <a:avLst>
              <a:gd name="adj1" fmla="val 20994791"/>
              <a:gd name="adj2" fmla="val 4775161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3335767" y="625047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4D2B39E5-3161-0244-A8BE-D51B0B9B315C}"/>
              </a:ext>
            </a:extLst>
          </p:cNvPr>
          <p:cNvSpPr/>
          <p:nvPr/>
        </p:nvSpPr>
        <p:spPr>
          <a:xfrm rot="15586816">
            <a:off x="6372875" y="-1888562"/>
            <a:ext cx="1193411" cy="7903182"/>
          </a:xfrm>
          <a:prstGeom prst="arc">
            <a:avLst>
              <a:gd name="adj1" fmla="val 16462917"/>
              <a:gd name="adj2" fmla="val 5304196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102596" y="3145886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79" name="Arc 178">
            <a:extLst>
              <a:ext uri="{FF2B5EF4-FFF2-40B4-BE49-F238E27FC236}">
                <a16:creationId xmlns:a16="http://schemas.microsoft.com/office/drawing/2014/main" id="{0D7F74DE-BE90-2C4E-BFB3-003DDC372C24}"/>
              </a:ext>
            </a:extLst>
          </p:cNvPr>
          <p:cNvSpPr/>
          <p:nvPr/>
        </p:nvSpPr>
        <p:spPr>
          <a:xfrm rot="14283039" flipH="1">
            <a:off x="7575300" y="-441997"/>
            <a:ext cx="2215885" cy="4868981"/>
          </a:xfrm>
          <a:prstGeom prst="arc">
            <a:avLst>
              <a:gd name="adj1" fmla="val 17314099"/>
              <a:gd name="adj2" fmla="val 4545015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3304092" y="2044349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6E278-7332-8549-98F4-DA3B446DED55}"/>
              </a:ext>
            </a:extLst>
          </p:cNvPr>
          <p:cNvSpPr txBox="1"/>
          <p:nvPr/>
        </p:nvSpPr>
        <p:spPr>
          <a:xfrm>
            <a:off x="1472868" y="687842"/>
            <a:ext cx="219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Bladder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F0DF1BE-2188-DC41-836C-D80F9306685A}"/>
              </a:ext>
            </a:extLst>
          </p:cNvPr>
          <p:cNvSpPr txBox="1"/>
          <p:nvPr/>
        </p:nvSpPr>
        <p:spPr>
          <a:xfrm>
            <a:off x="1037025" y="4259427"/>
            <a:ext cx="283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Urethra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FE830D2-D8A6-D044-839E-83F203700DA2}"/>
              </a:ext>
            </a:extLst>
          </p:cNvPr>
          <p:cNvSpPr txBox="1"/>
          <p:nvPr/>
        </p:nvSpPr>
        <p:spPr>
          <a:xfrm>
            <a:off x="2875145" y="3854249"/>
            <a:ext cx="283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Lymph nodes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FBB00ED-6B05-E443-934B-223B2B73C573}"/>
              </a:ext>
            </a:extLst>
          </p:cNvPr>
          <p:cNvSpPr txBox="1"/>
          <p:nvPr/>
        </p:nvSpPr>
        <p:spPr>
          <a:xfrm>
            <a:off x="200446" y="3749256"/>
            <a:ext cx="1688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Seminal vesicle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885950-A1FC-7F4F-AED0-2B716D4F1AA2}"/>
              </a:ext>
            </a:extLst>
          </p:cNvPr>
          <p:cNvCxnSpPr>
            <a:cxnSpLocks/>
          </p:cNvCxnSpPr>
          <p:nvPr/>
        </p:nvCxnSpPr>
        <p:spPr>
          <a:xfrm flipV="1">
            <a:off x="1132778" y="3355074"/>
            <a:ext cx="0" cy="43002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31D69DE-672A-DD4A-A637-7B71E4451761}"/>
              </a:ext>
            </a:extLst>
          </p:cNvPr>
          <p:cNvCxnSpPr>
            <a:cxnSpLocks/>
          </p:cNvCxnSpPr>
          <p:nvPr/>
        </p:nvCxnSpPr>
        <p:spPr>
          <a:xfrm flipV="1">
            <a:off x="4219175" y="3621417"/>
            <a:ext cx="0" cy="2843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910412-B71E-C14F-AA16-D1CEDB5D5429}"/>
              </a:ext>
            </a:extLst>
          </p:cNvPr>
          <p:cNvCxnSpPr>
            <a:cxnSpLocks/>
          </p:cNvCxnSpPr>
          <p:nvPr/>
        </p:nvCxnSpPr>
        <p:spPr>
          <a:xfrm flipV="1">
            <a:off x="2509432" y="3969971"/>
            <a:ext cx="0" cy="2843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F0A7D1D4-BECB-8A43-AF96-941ADDB0A62E}"/>
              </a:ext>
            </a:extLst>
          </p:cNvPr>
          <p:cNvSpPr/>
          <p:nvPr/>
        </p:nvSpPr>
        <p:spPr>
          <a:xfrm>
            <a:off x="11535840" y="1261470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857441" y="1227343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>
          <a:xfrm>
            <a:off x="9033861" y="2713886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5165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9&quot;/&gt;&lt;/object&gt;&lt;object type=&quot;3&quot; unique_id=&quot;10005&quot;&gt;&lt;property id=&quot;20148&quot; value=&quot;5&quot;/&gt;&lt;property id=&quot;20300&quot; value=&quot;Slide 2 - &amp;quot;Slide Heading 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Acknowledgements &amp;quot;&quot;/&gt;&lt;property id=&quot;20307&quot; value=&quot;2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22512</TotalTime>
  <Words>23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>Queen Mary's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rybnic01</dc:creator>
  <cp:lastModifiedBy>Jacek Marzec</cp:lastModifiedBy>
  <cp:revision>1009</cp:revision>
  <cp:lastPrinted>2018-08-02T05:56:23Z</cp:lastPrinted>
  <dcterms:created xsi:type="dcterms:W3CDTF">2011-04-06T16:56:22Z</dcterms:created>
  <dcterms:modified xsi:type="dcterms:W3CDTF">2021-01-08T04:10:42Z</dcterms:modified>
</cp:coreProperties>
</file>