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912" y="19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9173" y="274639"/>
            <a:ext cx="2868687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486" y="274639"/>
            <a:ext cx="843169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486" y="1600201"/>
            <a:ext cx="56492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734" y="1600201"/>
            <a:ext cx="565112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77D-59BD-654D-A691-A4C6763A1204}" type="datetimeFigureOut">
              <a:rPr lang="en-US" smtClean="0"/>
              <a:t>6/30/18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1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D6572BB-37B7-C847-836F-E907BD92D4A2}"/>
              </a:ext>
            </a:extLst>
          </p:cNvPr>
          <p:cNvSpPr/>
          <p:nvPr/>
        </p:nvSpPr>
        <p:spPr>
          <a:xfrm rot="10013940">
            <a:off x="3356067" y="1986437"/>
            <a:ext cx="6414002" cy="3978615"/>
          </a:xfrm>
          <a:prstGeom prst="ellipse">
            <a:avLst/>
          </a:prstGeom>
          <a:gradFill flip="none" rotWithShape="1">
            <a:gsLst>
              <a:gs pos="81000">
                <a:schemeClr val="accent2">
                  <a:lumMod val="60000"/>
                  <a:lumOff val="40000"/>
                  <a:alpha val="74000"/>
                </a:schemeClr>
              </a:gs>
              <a:gs pos="99000">
                <a:schemeClr val="bg1">
                  <a:lumMod val="7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011214-A590-FD45-B4E9-3A9C24A1063F}"/>
              </a:ext>
            </a:extLst>
          </p:cNvPr>
          <p:cNvSpPr/>
          <p:nvPr/>
        </p:nvSpPr>
        <p:spPr>
          <a:xfrm rot="20961213">
            <a:off x="1065027" y="907491"/>
            <a:ext cx="6286476" cy="2202086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lumMod val="75000"/>
                  <a:alpha val="72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Helvetica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4FD27D-0E20-334E-858F-0A6A97FF026E}"/>
              </a:ext>
            </a:extLst>
          </p:cNvPr>
          <p:cNvSpPr/>
          <p:nvPr/>
        </p:nvSpPr>
        <p:spPr>
          <a:xfrm rot="18841847">
            <a:off x="4556640" y="1901105"/>
            <a:ext cx="2911698" cy="2202086"/>
          </a:xfrm>
          <a:prstGeom prst="ellipse">
            <a:avLst/>
          </a:prstGeom>
          <a:gradFill flip="none" rotWithShape="1">
            <a:gsLst>
              <a:gs pos="2400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Helvetica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A01592-3D2D-A341-9159-3162F14E9429}"/>
              </a:ext>
            </a:extLst>
          </p:cNvPr>
          <p:cNvSpPr/>
          <p:nvPr/>
        </p:nvSpPr>
        <p:spPr>
          <a:xfrm rot="21072365">
            <a:off x="1078458" y="3281976"/>
            <a:ext cx="2922276" cy="1679474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31000">
                <a:schemeClr val="bg2">
                  <a:lumMod val="75000"/>
                  <a:alpha val="93000"/>
                </a:schemeClr>
              </a:gs>
              <a:gs pos="68000">
                <a:schemeClr val="bg2">
                  <a:lumMod val="90000"/>
                  <a:alpha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4C220-F109-EF4A-9123-B59160837990}"/>
              </a:ext>
            </a:extLst>
          </p:cNvPr>
          <p:cNvSpPr/>
          <p:nvPr/>
        </p:nvSpPr>
        <p:spPr>
          <a:xfrm rot="2819519">
            <a:off x="7113121" y="879889"/>
            <a:ext cx="1488694" cy="2138308"/>
          </a:xfrm>
          <a:prstGeom prst="ellipse">
            <a:avLst/>
          </a:prstGeom>
          <a:gradFill flip="none" rotWithShape="1">
            <a:gsLst>
              <a:gs pos="45000">
                <a:schemeClr val="accent6">
                  <a:lumMod val="60000"/>
                  <a:lumOff val="40000"/>
                  <a:alpha val="77000"/>
                </a:schemeClr>
              </a:gs>
              <a:gs pos="99000">
                <a:schemeClr val="bg1">
                  <a:lumMod val="7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596" y="1291028"/>
            <a:ext cx="227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Normal adjacent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4485" y="1397486"/>
            <a:ext cx="130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HGPIN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9329" y="5262836"/>
            <a:ext cx="261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Primary tumour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5763" y="3539883"/>
            <a:ext cx="128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Metastasis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3023" y="2540419"/>
            <a:ext cx="163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Normal prostate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0522" y="4062224"/>
            <a:ext cx="192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Metastatic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primary tumour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2C4CD-4BB8-8342-9D7B-EA22C1BA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09" y="1425010"/>
            <a:ext cx="6553063" cy="39000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A51518-6AFF-7142-937F-9D0F712F1535}"/>
              </a:ext>
            </a:extLst>
          </p:cNvPr>
          <p:cNvSpPr txBox="1"/>
          <p:nvPr/>
        </p:nvSpPr>
        <p:spPr>
          <a:xfrm>
            <a:off x="4416787" y="1603645"/>
            <a:ext cx="10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351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64EF74-F165-7E4F-B910-4089DC759BF9}"/>
              </a:ext>
            </a:extLst>
          </p:cNvPr>
          <p:cNvSpPr txBox="1"/>
          <p:nvPr/>
        </p:nvSpPr>
        <p:spPr>
          <a:xfrm>
            <a:off x="6608137" y="1565205"/>
            <a:ext cx="541981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38</a:t>
            </a:r>
            <a:r>
              <a:rPr lang="en-US" sz="2000" b="1" baseline="30000" dirty="0">
                <a:latin typeface="Helvetica" pitchFamily="2" charset="0"/>
              </a:rPr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9770B-30E5-FA40-B046-3E323C2F7D8F}"/>
              </a:ext>
            </a:extLst>
          </p:cNvPr>
          <p:cNvSpPr txBox="1"/>
          <p:nvPr/>
        </p:nvSpPr>
        <p:spPr>
          <a:xfrm>
            <a:off x="7000986" y="1667665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8890BB-5AB9-BC4F-9490-E8A9D5D03E70}"/>
              </a:ext>
            </a:extLst>
          </p:cNvPr>
          <p:cNvSpPr txBox="1"/>
          <p:nvPr/>
        </p:nvSpPr>
        <p:spPr>
          <a:xfrm>
            <a:off x="8375630" y="2929178"/>
            <a:ext cx="72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417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6421F-EDFB-F543-8E67-E6727F0E4C57}"/>
              </a:ext>
            </a:extLst>
          </p:cNvPr>
          <p:cNvSpPr txBox="1"/>
          <p:nvPr/>
        </p:nvSpPr>
        <p:spPr>
          <a:xfrm>
            <a:off x="5470667" y="4509648"/>
            <a:ext cx="8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463</a:t>
            </a:r>
            <a:r>
              <a:rPr lang="en-US" sz="2000" b="1" baseline="30000" dirty="0">
                <a:ln w="3175">
                  <a:noFill/>
                </a:ln>
                <a:latin typeface="Helvetica" pitchFamily="2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4E01E-29E9-C94D-A333-A5E55FA5AC7D}"/>
              </a:ext>
            </a:extLst>
          </p:cNvPr>
          <p:cNvSpPr txBox="1"/>
          <p:nvPr/>
        </p:nvSpPr>
        <p:spPr>
          <a:xfrm>
            <a:off x="2974922" y="3619585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54AB5F-F188-AF43-AD1E-E16A3E0DCD4A}"/>
              </a:ext>
            </a:extLst>
          </p:cNvPr>
          <p:cNvSpPr txBox="1"/>
          <p:nvPr/>
        </p:nvSpPr>
        <p:spPr>
          <a:xfrm>
            <a:off x="2781083" y="3265991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72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00091D-21F6-4A49-9663-B3060AC8C9A8}"/>
              </a:ext>
            </a:extLst>
          </p:cNvPr>
          <p:cNvSpPr txBox="1"/>
          <p:nvPr/>
        </p:nvSpPr>
        <p:spPr>
          <a:xfrm>
            <a:off x="2800614" y="2772616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83</a:t>
            </a:r>
            <a:endParaRPr lang="en-US" sz="2000" b="1" baseline="30000" dirty="0">
              <a:ln w="9525">
                <a:solidFill>
                  <a:schemeClr val="bg1">
                    <a:lumMod val="75000"/>
                  </a:schemeClr>
                </a:solidFill>
              </a:ln>
              <a:latin typeface="Helvetica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319D81-CFCA-5540-A476-19ACD50A5E11}"/>
              </a:ext>
            </a:extLst>
          </p:cNvPr>
          <p:cNvCxnSpPr>
            <a:cxnSpLocks/>
          </p:cNvCxnSpPr>
          <p:nvPr/>
        </p:nvCxnSpPr>
        <p:spPr>
          <a:xfrm flipH="1">
            <a:off x="2664258" y="4135213"/>
            <a:ext cx="224276" cy="704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7556162" y="1603645"/>
            <a:ext cx="176929" cy="7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Barts Cancer Institute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27</cp:revision>
  <cp:lastPrinted>2018-06-30T06:04:33Z</cp:lastPrinted>
  <dcterms:created xsi:type="dcterms:W3CDTF">2016-05-27T14:52:15Z</dcterms:created>
  <dcterms:modified xsi:type="dcterms:W3CDTF">2018-06-30T06:13:41Z</dcterms:modified>
</cp:coreProperties>
</file>