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230" autoAdjust="0"/>
  </p:normalViewPr>
  <p:slideViewPr>
    <p:cSldViewPr snapToGrid="0" snapToObjects="1">
      <p:cViewPr>
        <p:scale>
          <a:sx n="150" d="100"/>
          <a:sy n="150" d="100"/>
        </p:scale>
        <p:origin x="2256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7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5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6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4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5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95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7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5740-936C-E441-B4E1-175A9765D060}" type="datetimeFigureOut">
              <a:rPr lang="en-US" smtClean="0"/>
              <a:t>3/28/17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3F8B-5678-F949-A9B7-042D32C96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3122" y="303878"/>
            <a:ext cx="2613980" cy="68667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376681" y="303878"/>
            <a:ext cx="1970258" cy="6858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69772" y="303878"/>
            <a:ext cx="14635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Microarrays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8088" y="303878"/>
            <a:ext cx="120212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RNA-seq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4919" y="695975"/>
            <a:ext cx="834605" cy="2462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GB" sz="1000" dirty="0" smtClean="0"/>
              <a:t>Platform 1</a:t>
            </a:r>
            <a:endParaRPr lang="en-GB" sz="9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28656" y="1808628"/>
            <a:ext cx="0" cy="624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62277" y="689898"/>
            <a:ext cx="1286736" cy="2462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Raw</a:t>
            </a:r>
            <a:endParaRPr lang="en-GB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85347" y="2457150"/>
            <a:ext cx="1676117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Reads alignment against reference sequence (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TopHat2</a:t>
            </a:r>
            <a:r>
              <a:rPr lang="en-GB" sz="1100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81728" y="689898"/>
            <a:ext cx="917344" cy="2462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Processed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80640" y="4180416"/>
            <a:ext cx="1989574" cy="76944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GB" sz="1100" dirty="0"/>
              <a:t>Multiple </a:t>
            </a:r>
            <a:r>
              <a:rPr lang="en-GB" sz="1100" dirty="0" smtClean="0"/>
              <a:t>tag-level signal </a:t>
            </a:r>
            <a:r>
              <a:rPr lang="en-GB" sz="1100" dirty="0"/>
              <a:t>aggregation into single </a:t>
            </a:r>
            <a:r>
              <a:rPr lang="en-GB" sz="1100" dirty="0" smtClean="0"/>
              <a:t>value </a:t>
            </a:r>
            <a:endParaRPr lang="en-GB" sz="1100" dirty="0" smtClean="0"/>
          </a:p>
          <a:p>
            <a:pPr algn="ctr"/>
            <a:r>
              <a:rPr lang="en-GB" sz="1100" dirty="0" smtClean="0"/>
              <a:t>per </a:t>
            </a:r>
            <a:r>
              <a:rPr lang="en-GB" sz="1100" dirty="0" smtClean="0"/>
              <a:t>Ensembl </a:t>
            </a:r>
            <a:r>
              <a:rPr lang="en-GB" sz="1100" dirty="0" smtClean="0"/>
              <a:t>gene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HTSeq-count</a:t>
            </a:r>
            <a:r>
              <a:rPr lang="en-GB" sz="1100" dirty="0" smtClean="0"/>
              <a:t>)</a:t>
            </a:r>
            <a:endParaRPr lang="en-GB" sz="1100" baseline="30000" dirty="0"/>
          </a:p>
        </p:txBody>
      </p:sp>
      <p:sp>
        <p:nvSpPr>
          <p:cNvPr id="20" name="Rectangle 19"/>
          <p:cNvSpPr/>
          <p:nvPr/>
        </p:nvSpPr>
        <p:spPr>
          <a:xfrm>
            <a:off x="923722" y="2201365"/>
            <a:ext cx="5557657" cy="357931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37475" y="4943163"/>
            <a:ext cx="142881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SUMMARISATION</a:t>
            </a:r>
            <a:endParaRPr lang="en-GB" sz="1000" b="1" baseline="300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01174" y="3020764"/>
            <a:ext cx="1537550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t" anchorCtr="0">
            <a:spAutoFit/>
          </a:bodyPr>
          <a:lstStyle/>
          <a:p>
            <a:r>
              <a:rPr lang="en-GB" sz="1000" b="1" dirty="0" smtClean="0"/>
              <a:t>PRE-PROCESSING</a:t>
            </a:r>
            <a:endParaRPr lang="en-GB" sz="1000" b="1" baseline="30000" dirty="0"/>
          </a:p>
        </p:txBody>
      </p:sp>
      <p:sp>
        <p:nvSpPr>
          <p:cNvPr id="23" name="Rectangle 22"/>
          <p:cNvSpPr/>
          <p:nvPr/>
        </p:nvSpPr>
        <p:spPr>
          <a:xfrm>
            <a:off x="1046834" y="2277565"/>
            <a:ext cx="5320683" cy="163508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315202" y="5973528"/>
            <a:ext cx="203173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</a:t>
            </a:r>
            <a:r>
              <a:rPr lang="en-GB" sz="1100" dirty="0" smtClean="0"/>
              <a:t>atasets </a:t>
            </a:r>
            <a:r>
              <a:rPr lang="en-GB" sz="1100" dirty="0" smtClean="0"/>
              <a:t>combination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ComBat</a:t>
            </a:r>
            <a:r>
              <a:rPr lang="en-GB" sz="1100" dirty="0" smtClean="0"/>
              <a:t>)</a:t>
            </a:r>
            <a:endParaRPr lang="en-GB" sz="1100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7225" y="5973528"/>
            <a:ext cx="2279739" cy="5437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</a:t>
            </a:r>
            <a:r>
              <a:rPr lang="en-GB" sz="1100" dirty="0" smtClean="0"/>
              <a:t>atasets </a:t>
            </a:r>
            <a:r>
              <a:rPr lang="en-GB" sz="1100" dirty="0" smtClean="0"/>
              <a:t>combination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Combat</a:t>
            </a:r>
            <a:r>
              <a:rPr lang="en-GB" sz="1100" dirty="0" smtClean="0"/>
              <a:t>)</a:t>
            </a:r>
          </a:p>
          <a:p>
            <a:pPr algn="ctr"/>
            <a:endParaRPr lang="en-GB" sz="1100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6682" y="4185862"/>
            <a:ext cx="1970258" cy="713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Multiple tag-</a:t>
            </a:r>
            <a:r>
              <a:rPr lang="en-GB" sz="1100" dirty="0"/>
              <a:t>level </a:t>
            </a:r>
            <a:r>
              <a:rPr lang="en-GB" sz="1100" dirty="0" smtClean="0"/>
              <a:t>signal aggregation into </a:t>
            </a:r>
            <a:r>
              <a:rPr lang="en-GB" sz="1100" dirty="0"/>
              <a:t>single </a:t>
            </a:r>
            <a:r>
              <a:rPr lang="en-GB" sz="1100" dirty="0" smtClean="0"/>
              <a:t>value per Ensembl gene</a:t>
            </a:r>
          </a:p>
          <a:p>
            <a:pPr algn="ctr"/>
            <a:endParaRPr lang="en-GB" sz="1100" baseline="30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28656" y="2903530"/>
            <a:ext cx="0" cy="307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</p:cNvCxnSpPr>
          <p:nvPr/>
        </p:nvCxnSpPr>
        <p:spPr>
          <a:xfrm flipH="1">
            <a:off x="5731933" y="936119"/>
            <a:ext cx="0" cy="4281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28656" y="4809067"/>
            <a:ext cx="0" cy="1164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77818" y="5667712"/>
            <a:ext cx="0" cy="297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68978" y="626533"/>
            <a:ext cx="5298539" cy="129754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3318" y="1152191"/>
            <a:ext cx="1297543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t" anchorCtr="0">
            <a:spAutoFit/>
          </a:bodyPr>
          <a:lstStyle/>
          <a:p>
            <a:r>
              <a:rPr lang="en-GB" sz="1000" b="1" dirty="0" smtClean="0"/>
              <a:t>QUALITY CONTROL</a:t>
            </a:r>
            <a:endParaRPr lang="en-GB" sz="1000" b="1" baseline="30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25145" y="1645816"/>
            <a:ext cx="0" cy="809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532377" y="4949857"/>
            <a:ext cx="1" cy="267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612" y="2117172"/>
            <a:ext cx="5803387" cy="596002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87336" y="7117697"/>
            <a:ext cx="1672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INTEGRATIVE ANALYSIS</a:t>
            </a:r>
            <a:endParaRPr lang="en-GB" sz="1000" b="1" baseline="30000" dirty="0"/>
          </a:p>
        </p:txBody>
      </p:sp>
      <p:cxnSp>
        <p:nvCxnSpPr>
          <p:cNvPr id="49" name="Elbow Connector 48"/>
          <p:cNvCxnSpPr/>
          <p:nvPr/>
        </p:nvCxnSpPr>
        <p:spPr>
          <a:xfrm>
            <a:off x="2843056" y="7170605"/>
            <a:ext cx="674997" cy="150728"/>
          </a:xfrm>
          <a:prstGeom prst="bentConnector3">
            <a:avLst>
              <a:gd name="adj1" fmla="val -605"/>
            </a:avLst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2"/>
            <a:endCxn id="54" idx="0"/>
          </p:cNvCxnSpPr>
          <p:nvPr/>
        </p:nvCxnSpPr>
        <p:spPr>
          <a:xfrm rot="5400000">
            <a:off x="4099298" y="6599647"/>
            <a:ext cx="299857" cy="14417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40000" y="7470462"/>
            <a:ext cx="1976678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Meta-analysis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eighted Stouffer’s method</a:t>
            </a:r>
            <a:r>
              <a:rPr lang="en-GB" sz="1100" dirty="0" smtClean="0"/>
              <a:t>)</a:t>
            </a:r>
            <a:endParaRPr lang="en-GB" sz="1100" baseline="30000" dirty="0"/>
          </a:p>
        </p:txBody>
      </p:sp>
      <p:sp>
        <p:nvSpPr>
          <p:cNvPr id="56" name="TextBox 55"/>
          <p:cNvSpPr txBox="1"/>
          <p:nvPr/>
        </p:nvSpPr>
        <p:spPr>
          <a:xfrm>
            <a:off x="1376682" y="3193626"/>
            <a:ext cx="1970257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Data </a:t>
            </a:r>
            <a:r>
              <a:rPr lang="en-GB" sz="1100" dirty="0" smtClean="0"/>
              <a:t>normalisation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rsn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gcrma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GcRmaBackgroundCorrection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376681" y="2462281"/>
            <a:ext cx="197025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Unreliable probes filtering based on Ensembl mapping</a:t>
            </a:r>
          </a:p>
          <a:p>
            <a:pPr algn="ctr"/>
            <a:endParaRPr lang="en-GB" sz="1100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928656" y="3798326"/>
            <a:ext cx="0" cy="374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69185" y="5221169"/>
            <a:ext cx="249039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Read count data </a:t>
            </a:r>
            <a:r>
              <a:rPr lang="en-GB" sz="1100" dirty="0" smtClean="0"/>
              <a:t>normalisation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CQN</a:t>
            </a:r>
            <a:r>
              <a:rPr lang="en-GB" sz="1100" dirty="0" smtClean="0"/>
              <a:t>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525145" y="3062445"/>
            <a:ext cx="0" cy="1110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76682" y="6654102"/>
            <a:ext cx="197025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Differential expression analysis (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limma</a:t>
            </a:r>
            <a:r>
              <a:rPr lang="en-GB" sz="1100" dirty="0" smtClean="0"/>
              <a:t>)</a:t>
            </a:r>
            <a:endParaRPr lang="en-GB" sz="1100" baseline="30000" dirty="0"/>
          </a:p>
        </p:txBody>
      </p:sp>
      <p:sp>
        <p:nvSpPr>
          <p:cNvPr id="80" name="TextBox 79"/>
          <p:cNvSpPr txBox="1"/>
          <p:nvPr/>
        </p:nvSpPr>
        <p:spPr>
          <a:xfrm>
            <a:off x="4105454" y="6651577"/>
            <a:ext cx="197025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Differential expression analysis (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limma</a:t>
            </a:r>
            <a:r>
              <a:rPr lang="en-GB" sz="1100" dirty="0" smtClean="0"/>
              <a:t>)</a:t>
            </a:r>
            <a:endParaRPr lang="en-GB" sz="1100" baseline="300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928656" y="6410672"/>
            <a:ext cx="0" cy="295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970113" y="6421408"/>
            <a:ext cx="0" cy="295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94317" y="1214929"/>
            <a:ext cx="16761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Data quality </a:t>
            </a:r>
            <a:r>
              <a:rPr lang="en-GB" sz="1100" dirty="0"/>
              <a:t>assessment </a:t>
            </a:r>
            <a:r>
              <a:rPr lang="en-GB" sz="1100" dirty="0" smtClean="0"/>
              <a:t>(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FastQC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HTSeq-qa</a:t>
            </a:r>
            <a:r>
              <a:rPr lang="en-GB" sz="1100" dirty="0" smtClean="0"/>
              <a:t>)</a:t>
            </a:r>
            <a:endParaRPr lang="en-GB" sz="1100" dirty="0" smtClean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928656" y="945214"/>
            <a:ext cx="0" cy="278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525145" y="945214"/>
            <a:ext cx="7232" cy="278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6443" y="1214929"/>
            <a:ext cx="212347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Data </a:t>
            </a:r>
            <a:r>
              <a:rPr lang="en-GB" sz="1100" dirty="0"/>
              <a:t>quality assessment (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ArrayQualityMetrics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Simpleaffy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Aroma.affymetrix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GB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arrayMvout</a:t>
            </a:r>
            <a:r>
              <a:rPr lang="en-GB" sz="1100" dirty="0" smtClean="0"/>
              <a:t>)</a:t>
            </a:r>
            <a:endParaRPr lang="en-GB" sz="1100" dirty="0">
              <a:solidFill>
                <a:srgbClr val="FF0000"/>
              </a:solidFill>
            </a:endParaRPr>
          </a:p>
          <a:p>
            <a:pPr algn="ctr"/>
            <a:endParaRPr lang="en-GB" sz="11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425753" y="695975"/>
            <a:ext cx="834605" cy="2462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GB" sz="1000" dirty="0"/>
              <a:t>P</a:t>
            </a:r>
            <a:r>
              <a:rPr lang="en-GB" sz="1000" dirty="0" smtClean="0"/>
              <a:t>latform 2</a:t>
            </a:r>
            <a:endParaRPr lang="en-GB" sz="9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43056" y="958377"/>
            <a:ext cx="0" cy="278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843056" y="2902146"/>
            <a:ext cx="0" cy="307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843056" y="3798326"/>
            <a:ext cx="0" cy="374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43056" y="4809067"/>
            <a:ext cx="0" cy="1164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43056" y="6415481"/>
            <a:ext cx="0" cy="295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928656" y="7170605"/>
            <a:ext cx="914400" cy="150728"/>
          </a:xfrm>
          <a:prstGeom prst="bentConnector3">
            <a:avLst>
              <a:gd name="adj1" fmla="val 192"/>
            </a:avLst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43056" y="1799910"/>
            <a:ext cx="0" cy="624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5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116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Marzec</dc:creator>
  <cp:lastModifiedBy>Jacek Marzec</cp:lastModifiedBy>
  <cp:revision>48</cp:revision>
  <cp:lastPrinted>2014-02-24T15:00:37Z</cp:lastPrinted>
  <dcterms:created xsi:type="dcterms:W3CDTF">2013-08-19T12:53:12Z</dcterms:created>
  <dcterms:modified xsi:type="dcterms:W3CDTF">2017-03-28T07:13:51Z</dcterms:modified>
</cp:coreProperties>
</file>