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F2C0-AE2A-4A32-A3F4-B667ADBA2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CAD5-710F-4534-B03F-04A9B51A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B26C7-CC82-48CE-ABE4-82764F0E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674B-8F7B-4A9E-A90D-968B7FA5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983A-A80F-417F-83EB-12913DBA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4BBF-0DD8-4ECD-AD24-AC8C6C3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EFB1B-291C-459F-97C3-F496A617E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EE68-C30E-4FB5-875D-04FFE1C8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5E38-C9AB-4327-B0C8-957AD31F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90AB-8405-4D6E-B56F-932D368D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6F546-14C8-42AE-BAB0-6A51F0067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5F93-478B-49FE-8E72-362DD1FCF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8C7D-1E8D-424F-95B2-0797BC2C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6577-95DA-4D52-889C-10DADD5A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451B-D3FB-44C6-832D-1F1D05DA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8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5E0C-D562-4E81-8A8D-B7B51FA7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F49C-5ADC-49B6-8A4B-C48146B1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384F-0ABC-49FD-AE0E-534C586D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A9B4-ED7D-4A53-847D-3A548F23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99A8-21E9-41AC-A706-F7B600A2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83FB-34DC-42D2-9FC2-22BB0C76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6D28-5176-448A-8CAE-F83BFD34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B95-7ADE-4999-B2FB-06491DE9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97B1-3D45-4018-8E0E-A5677F08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E9A0-6E4D-468C-9079-990200FA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8303-67E0-4A31-9D00-00965011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E0E3-A562-42BC-9E34-5058D068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046BA-17BA-4F1A-AE5C-16D1F9305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5811B-C06D-4756-B40F-4FA6987B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498B-5466-4C0C-BDFD-DBA746B3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440B7-3DD8-4677-9EA0-2F236A41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C4DB-5B8D-4031-B479-F7B9840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8D11-425B-43D9-9DD7-EDEAD787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109E-A010-4DF9-8ED4-DDD98D01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BB468-F88B-41EB-B6E8-2E18B71C6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D0196-FA82-4077-B9AC-00BF0153E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4F944-7CCF-4D3C-B71A-3EDEE01C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51E1A-7DD4-4F1A-9AA9-5356301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F495-114E-4FC9-861B-639295D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F711-77BA-4F38-B8F5-6C472D07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44CA-B5F0-4903-A485-8C9944C3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BD959-E8EF-4FB7-A99E-473CC5D7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FFE04-AFFC-4191-B555-ED238698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7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CD337-31E5-4E34-A9FB-2A3F9B1C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F79D1-427A-4A4B-B365-F2734A52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A191F-BBD2-4E06-A8C8-C35C151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686-0547-4AA1-A866-DA9F3795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FFC7-CA43-4E1F-9221-594C3B9F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F1F16-B298-4279-A884-2F1F0B17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2635-1B94-4102-B354-888C7DE1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AE312-D4CF-4AB3-B1B5-1738D090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22A2C-C35B-42B1-A356-C43BAA25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472F-A4D2-4AFD-AAC5-EB09B65B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5EB1A-8E38-41D5-A581-109E8B28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E4656-2F8F-44EC-BB14-E32A43EC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63C63-4476-4FCA-BE6A-35D99A33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743C9-A5E2-4A3A-97DE-85A9C05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31F6-72B9-4578-87FB-20897138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1CC99-22B1-44DA-A96A-21D98B1C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AA2C-1876-44DD-87D5-BEA60646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F048-292E-4F33-9975-80F20A777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8056-685D-43BA-9B3F-269DD5D5761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580D-B1D0-488F-BA45-A710A758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31839-452D-4DF8-9967-25BC07EAB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19BB-5FAE-4C32-83EC-47A81FC6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3139-F545-4EBE-8537-268F13A8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1960564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AR" dirty="0"/>
              <a:t>Visualización de la Información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3A525-30D2-4514-AC82-A4244BE11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2"/>
            <a:ext cx="3609485" cy="1734967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s-AR" sz="2000"/>
              <a:t>Luciano Castro</a:t>
            </a:r>
          </a:p>
          <a:p>
            <a:pPr algn="l"/>
            <a:r>
              <a:rPr lang="es-AR" sz="2000"/>
              <a:t>Mario Rossi</a:t>
            </a:r>
          </a:p>
          <a:p>
            <a:pPr algn="l"/>
            <a:r>
              <a:rPr lang="es-AR" sz="2000"/>
              <a:t>Horacio Arrigo</a:t>
            </a:r>
          </a:p>
          <a:p>
            <a:pPr algn="l"/>
            <a:r>
              <a:rPr lang="es-AR" sz="2000"/>
              <a:t>Fernando Menendez</a:t>
            </a:r>
          </a:p>
          <a:p>
            <a:pPr algn="l"/>
            <a:r>
              <a:rPr lang="es-AR" sz="2000"/>
              <a:t>Juan Ignacio Etcheberry Mason</a:t>
            </a:r>
            <a:endParaRPr lang="en-US" sz="2000"/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vast-challenge.github.io/2019/img/main2-2019.jpg">
            <a:extLst>
              <a:ext uri="{FF2B5EF4-FFF2-40B4-BE49-F238E27FC236}">
                <a16:creationId xmlns:a16="http://schemas.microsoft.com/office/drawing/2014/main" id="{F4268122-E483-4831-92E7-301F36C2D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r="20908" b="2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66C1FF-F472-4A3E-B5F4-8A139926A78D}"/>
              </a:ext>
            </a:extLst>
          </p:cNvPr>
          <p:cNvSpPr/>
          <p:nvPr/>
        </p:nvSpPr>
        <p:spPr>
          <a:xfrm>
            <a:off x="6746627" y="3924542"/>
            <a:ext cx="5108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Maestría en Explotación de Datos y Descubrimiento del Conocimiento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6755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A3E6-32DA-409E-8373-FEFCE946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all" dirty="0">
                <a:latin typeface="Graphik Black" panose="020B0A03030202060203" pitchFamily="34" charset="0"/>
              </a:rPr>
              <a:t>Contexto</a:t>
            </a:r>
            <a:endParaRPr lang="en-US" cap="all" dirty="0">
              <a:latin typeface="Graphik Black" panose="020B0A0303020206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6E81-BF28-455E-B14E-5BCAF16B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278" y="1538546"/>
            <a:ext cx="6494721" cy="4351338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El proyecto de visualización transcurre en la ciudad de St. </a:t>
            </a:r>
            <a:r>
              <a:rPr lang="es-AR" dirty="0" err="1"/>
              <a:t>Himark</a:t>
            </a:r>
            <a:r>
              <a:rPr lang="es-AR" dirty="0"/>
              <a:t>.</a:t>
            </a:r>
          </a:p>
          <a:p>
            <a:r>
              <a:rPr lang="es-AR" dirty="0"/>
              <a:t>St. </a:t>
            </a:r>
            <a:r>
              <a:rPr lang="es-AR" dirty="0" err="1"/>
              <a:t>Himark</a:t>
            </a:r>
            <a:r>
              <a:rPr lang="es-AR" dirty="0"/>
              <a:t> cuenta con una planta nuclear que representa la principal actividad económica de la ciudad.</a:t>
            </a:r>
          </a:p>
          <a:p>
            <a:r>
              <a:rPr lang="es-AR" dirty="0"/>
              <a:t>Para monitorear los niveles de radioactividad, la planta colocó sensores fijos en distintos puntos de la ciudad.</a:t>
            </a:r>
          </a:p>
          <a:p>
            <a:r>
              <a:rPr lang="es-AR" dirty="0"/>
              <a:t>Por otro lado, existe un grupo de ciudadanos aficionados a la ciencia que se encuentran midiendo niveles de radioactividad con sensores caseros.</a:t>
            </a:r>
          </a:p>
          <a:p>
            <a:r>
              <a:rPr lang="es-AR" dirty="0"/>
              <a:t>Después de que un terremoto sacude la ciudad de St. </a:t>
            </a:r>
            <a:r>
              <a:rPr lang="es-AR" dirty="0" err="1"/>
              <a:t>Himark</a:t>
            </a:r>
            <a:r>
              <a:rPr lang="es-AR" dirty="0"/>
              <a:t>, la planta nuclear sufre daños y los niveles de radioactividad en la ciudad cambian.</a:t>
            </a:r>
            <a:endParaRPr 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EE4185F-A83D-4A88-AB9B-1084CB82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690688"/>
            <a:ext cx="4499135" cy="3721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5537D-3ED8-48D8-89F4-1D0D2FEB7D12}"/>
              </a:ext>
            </a:extLst>
          </p:cNvPr>
          <p:cNvSpPr txBox="1"/>
          <p:nvPr/>
        </p:nvSpPr>
        <p:spPr>
          <a:xfrm>
            <a:off x="3705445" y="5889884"/>
            <a:ext cx="8105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cap="all" dirty="0">
                <a:latin typeface="Graphik Black" panose="020B0A03030202060203" pitchFamily="34" charset="0"/>
                <a:sym typeface="Wingdings" panose="05000000000000000000" pitchFamily="2" charset="2"/>
              </a:rPr>
              <a:t> </a:t>
            </a:r>
            <a:r>
              <a:rPr lang="es-AR" sz="2400" cap="all" dirty="0">
                <a:latin typeface="Graphik Black" panose="020B0A03030202060203" pitchFamily="34" charset="0"/>
              </a:rPr>
              <a:t>Los sensores móviles, ¿traen más ruido o mayor entendimiento del problema?</a:t>
            </a:r>
            <a:endParaRPr lang="en-US" sz="2400" cap="all" dirty="0">
              <a:latin typeface="Graphik Black" panose="020B0A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DFDEC-7518-40E7-AF5D-7FAA53FEC41F}"/>
              </a:ext>
            </a:extLst>
          </p:cNvPr>
          <p:cNvSpPr/>
          <p:nvPr/>
        </p:nvSpPr>
        <p:spPr>
          <a:xfrm>
            <a:off x="899747" y="5744956"/>
            <a:ext cx="24074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AR" sz="2800" cap="all" dirty="0">
                <a:latin typeface="Graphik Black" panose="020B0A03030202060203" pitchFamily="34" charset="0"/>
              </a:rPr>
              <a:t>La gran pregunta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104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0AF6-BBDD-417B-8E9C-F6E1E6D0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Dimensión temporal y espacial de las dimensiones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60B8-6725-4E56-882C-D981819D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Visualización temporal de las mediciones de radiación de sensores móviles y estáticos comparados contra la radiación de fondo.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7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D6E2-E37B-4970-81C1-A24E3780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Incertidumbre en las mediciones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8A77-8B96-4B33-B593-0B019DAA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¿Qué anomalías existen entre las mediciones de los distintos sensores? Qué regiones de la ciudad tienen mayor incertidumbre a la hora de medir la radiación?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2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3785-E66E-4D05-BEDF-7B22C041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Localización de 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1224-A0AC-4E7F-823B-4B926806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 pesar de la incertidumbre de las mediciones, se pueden localizar eventos de interés para las autoridades? ¿existen autos contaminados? O locaciones de contaminación? Recomendaciones de medición.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B182-5029-41E6-B7E1-6993E64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Estado final de situación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D314-1352-45D6-8ABF-987B664F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Cómo se encuentra la radiación al final del período? Qué acciones se podrían recomendar en base a los visuales para la ciudad? Cuales son las ventajas y/o desventajas de cada tipo de sensor?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7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F634-C5B0-43E1-9913-03593F2E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de Datos vs </a:t>
            </a:r>
            <a:r>
              <a:rPr lang="es-AR" dirty="0" err="1"/>
              <a:t>Streaming</a:t>
            </a:r>
            <a:r>
              <a:rPr lang="es-AR" dirty="0"/>
              <a:t>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2E9A-EC1E-4421-96C9-F5A73F21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Pros y </a:t>
            </a:r>
            <a:r>
              <a:rPr lang="es-AR" dirty="0" err="1"/>
              <a:t>cons</a:t>
            </a:r>
            <a:r>
              <a:rPr lang="es-AR" dirty="0"/>
              <a:t> de cada enfoque.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3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Graphik Black</vt:lpstr>
      <vt:lpstr>Wingdings</vt:lpstr>
      <vt:lpstr>Office Theme</vt:lpstr>
      <vt:lpstr>Visualización de la Información</vt:lpstr>
      <vt:lpstr>Contexto</vt:lpstr>
      <vt:lpstr>Dimensión temporal y espacial de las dimensiones</vt:lpstr>
      <vt:lpstr>Incertidumbre en las mediciones</vt:lpstr>
      <vt:lpstr>Localización de eventos</vt:lpstr>
      <vt:lpstr>Estado final de situación</vt:lpstr>
      <vt:lpstr>Resumen de Datos vs Streaming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la Información</dc:title>
  <dc:creator>Etcheberry Mason, J.</dc:creator>
  <cp:lastModifiedBy>Etcheberry Mason, J.</cp:lastModifiedBy>
  <cp:revision>2</cp:revision>
  <dcterms:created xsi:type="dcterms:W3CDTF">2019-06-07T17:41:49Z</dcterms:created>
  <dcterms:modified xsi:type="dcterms:W3CDTF">2019-06-07T17:58:27Z</dcterms:modified>
</cp:coreProperties>
</file>