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8FB9EE-9D93-4B21-A71B-034433F82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009553"/>
            <a:ext cx="7766936" cy="2041283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Gerenciamento de Bovino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EE8A0F-4B2B-415A-99CB-B0C8A3EC7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01381"/>
          </a:xfrm>
        </p:spPr>
        <p:txBody>
          <a:bodyPr>
            <a:normAutofit/>
          </a:bodyPr>
          <a:lstStyle/>
          <a:p>
            <a:pPr algn="l"/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João Matheus Sabino Luiz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Bruno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717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1DF64-3C08-48A7-AAAC-685A7B684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i="1" dirty="0"/>
              <a:t>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F21E8F-16B9-4745-815E-44B851450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empresa, localizada em Londrina PR, que faz a comercialização de bovinos, gostaria de melhorar a sua rotina diária e ter uma melhora de desempenho.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Devido a sua concorrência, houve necessidade de um sistema que possa auxiliar no gerenciamento do seu processo, gerando assim aumento da produtividade e consequentemente, dos lucros.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Atualmente esse processo não é informatizado, que gera uma grandes erros e lentidão nas suas conferencias. A proposta desse sistema, vai além do gerenciamento do gado, deve ter funcionalidades extras que auxiliarão o processo, tais como controle de estoque (insumos, vacinas e outros produtos utilizados), controle de fornecedores, veterinários e clientes. Com todas essas funcionalidades o usuário tem acesso a todas as informações necessárias para a controle do gado e poderá ter uma melhoria significativa da produtividade.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finalizar, o sistema deverá ter um modulo de controle de comercialização (compra e venda) dos bovinos.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73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3A5B6-B8F0-45C6-9E3F-15369BAA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Requisitos Funcionais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94B399-459D-403A-AF20-5DA97C839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 de usuário:</a:t>
            </a:r>
          </a:p>
          <a:p>
            <a:pPr marL="0" lvl="0" indent="0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sistema de controle de usuário é primordial no sistema, pois para utilizar o programa o usuário deve inserir seu ID e senha, e assim terá acesso a parte do programa que ele pode acessar. Assim temos um sistema mais seguro onde cada usuário pode alterar apenas os dados que tem acesso de acordo com sua função.</a:t>
            </a:r>
          </a:p>
          <a:p>
            <a:pPr marL="0" lvl="0" indent="0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primeiro cadastro a ser feito será do usuário master, apenas ele tem acesso a inserir novos usuários e alterar suas permissões.</a:t>
            </a:r>
          </a:p>
          <a:p>
            <a:pPr marL="0" lvl="0" indent="0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usuário master ao inserir um novo usuário, deverá colocar os dados pertinentes (Nome, telefone, endereço, e-mail e função), cadastrar um ID, senha e definir quais os módulos que o usuário terá acesso.</a:t>
            </a:r>
          </a:p>
          <a:p>
            <a:pPr marL="0" lvl="0" indent="0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usuário comum, através desse modulo, poderá trocar sua senha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380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CE68F-37C3-4C09-BD1D-B58C188F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Requisitos Funcionais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58733A-CB34-49F2-946E-9FD4CAEFA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87048"/>
          </a:xfrm>
        </p:spPr>
        <p:txBody>
          <a:bodyPr/>
          <a:lstStyle/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 de Cliente: 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cadastro de cliente deve ter os campos solicitados pelo proprietário (nome, endereço, telefone, e-mail, inscrição estadual, CPF ou CNPJ), uma tela de visualização e busca dos cadastros e funcionalidades de edição e exclusão.</a:t>
            </a:r>
          </a:p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 de Fornecedor: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cadastro de fornecedor deve ter os campos solicitados pelo proprietário (nome, endereço, telefone, e-mail, inscrição estadual, CPF ou CNPJ), uma tela de visualização e busca dos cadastros e funcionalidades de edição e exclusão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 de Bovino: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cadastro de bovino deve ter os campos solicitados pelo proprietário (brinco, raça, peso, lote, data de nascimento, descrição e valor unitário), uma tela de visualização e busca dos cadastros e funcionalidades de edição e exclusão.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13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A76B3-676E-4A5B-9AF4-FDD0F052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Requisitos Funcionais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37E845-BD09-4285-BDA6-A7602190C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477299" cy="3580992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 de Raça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cadastro de raça deve ter os campos solicitados pelo proprietário (nome, descrição), uma tela de visualização e busca dos cadastros e funcionalidades de edição e exclusão.</a:t>
            </a:r>
          </a:p>
          <a:p>
            <a:r>
              <a:rPr lang="pt-BR" b="1" dirty="0">
                <a:solidFill>
                  <a:schemeClr val="tx1"/>
                </a:solidFill>
              </a:rPr>
              <a:t>Cadastro de Tipo de Produto: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cadastro de tipo de produto deve ter campos solicitados pelo proprietário (tipo, descrição), uma tela de visualização e busca dos cadastros e funcionalidades de edição e exclusão.</a:t>
            </a:r>
          </a:p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 de Produtos: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cadastro de produto deve ter campos solicitados pelo proprietário (nome, descrição, valor, validade), uma tela de visualização e busca dos cadastros e funcionalidades de edição e exclusão.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3002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2469C-8D4C-4FBF-9D54-8057E9810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Requisitos Funcionais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01B55C-B16B-474B-A0B7-EDF1D9890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 de Veterinário:</a:t>
            </a:r>
          </a:p>
          <a:p>
            <a:pPr marL="0" lvl="0" indent="0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cadastro de veterinário deve ter os campos solicitados pelo proprietário (nome, telefone, endereço, descrição de serviço, honorários, data do serviço, CRMV), uma tela de visualização e busca dos cadastros e funcionalidades de edição e exclusão.</a:t>
            </a:r>
          </a:p>
          <a:p>
            <a:pPr marL="0" lvl="0" indent="0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Já na tela de venda de vacina vai ter os seguintes campos (data de aplicação, data de validade, nome do medicamento, descrição).</a:t>
            </a:r>
          </a:p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 de Frete: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cadastro de veterinário deve ter os campos solicitados pelo proprietário (data de início, data de chegada, preço, descrição, peso de saída, peso de chegada), uma tela de visualização e busca dos cadastros e funcionalidades de edição e exclusão.</a:t>
            </a:r>
          </a:p>
          <a:p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598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3B2B3-CAE3-4A85-B88C-B8D6678C0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Requisitos Funcionais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4D0F75-35A0-4156-AA9E-283CB01E8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 de Comissionado: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cadastro de comissionado deve ter os campos solicitados pelo proprietário (nome, telefone, endereço), uma tela de visualização e busca dos cadastros e funcionalidades de edição e exclusão.</a:t>
            </a:r>
          </a:p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 de Motorista: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cadastro de motorista deve ter os campos solicitados pelo proprietário (nome, telefone, endereço, CNH, descrição), uma tela de visualização e busca dos cadastros e funcionalidades de edição e exclusão.</a:t>
            </a:r>
          </a:p>
          <a:p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 de Confinamento: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 cadastro vai ter vários módulos como “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Inclusão de Animal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aonde deve conter os seguintes campos (brinco, data inicial, data do abate, custo diário), vamos ter um segundo modulo “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Inclusão por lote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 o terceiro modulo vai ser “Entrada de Produto” onde vai ter dois campos (vacina, ração). Ao inserir todos os dados deverá ser direcionado para tela principal e onde posso listar, editar e exclui.</a:t>
            </a: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68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8AFF8-CF83-407A-85B0-25797B220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Requisitos Funcionais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CF8EBF-9364-4BBD-AD6E-D24EA289F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 de compra e venda:</a:t>
            </a:r>
          </a:p>
          <a:p>
            <a:pPr marL="0" lvl="0" indent="0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Nesse modulo, na página principal teremos um resumo das últimas transações e o usuário poderá selecionar para cadastrar nova operação (compra ou venda), localizar, editar e excluir transações. Também poderá solicitar relatórios especificados por tempo ou tipo. Apenas o usuário master poderá excluir um registro.</a:t>
            </a:r>
          </a:p>
          <a:p>
            <a:pPr marL="0" lvl="0" indent="0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Terá que ter uma tela de compra gado que vai conter alguns campos como número da nota fiscal, natureza da operação, quantidade, valor unitário e valor total.</a:t>
            </a:r>
          </a:p>
          <a:p>
            <a:pPr marL="0" lvl="0" indent="0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Terá que ter uma tela para venda de gado que vai conter alguns campos como número da nota fiscal, natureza da operação, quantidade, valor unitário e valor total.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87598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995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Facetado</vt:lpstr>
      <vt:lpstr>Gerenciamento de Bovino </vt:lpstr>
      <vt:lpstr> Introdução </vt:lpstr>
      <vt:lpstr>Requisitos Funcionais</vt:lpstr>
      <vt:lpstr>Requisitos Funcionais</vt:lpstr>
      <vt:lpstr> Requisitos Funcionais</vt:lpstr>
      <vt:lpstr>Requisitos Funcionais</vt:lpstr>
      <vt:lpstr>Requisitos Funcionais</vt:lpstr>
      <vt:lpstr>Requisitos Funcionais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Gerenciamento de Bovino</dc:title>
  <dc:creator>matheus_jesus_2017@outlook.com</dc:creator>
  <cp:lastModifiedBy>matheus_jesus_2017@outlook.com</cp:lastModifiedBy>
  <cp:revision>7</cp:revision>
  <dcterms:created xsi:type="dcterms:W3CDTF">2019-08-31T20:58:44Z</dcterms:created>
  <dcterms:modified xsi:type="dcterms:W3CDTF">2019-08-31T22:00:32Z</dcterms:modified>
</cp:coreProperties>
</file>