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3D8B5F-D643-4CD3-B3EC-0A3F9D12C5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5400" dirty="0"/>
              <a:t>SISTEMA DE GERENCIAMENTO BOVINO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3649518-4F46-4FD6-B024-33861BC6BE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  <a:p>
            <a:pPr algn="ctr"/>
            <a:r>
              <a:rPr lang="pt-BR" sz="2400" dirty="0"/>
              <a:t>Sistema de apoio para controle de confinamento de bovinos</a:t>
            </a:r>
          </a:p>
        </p:txBody>
      </p:sp>
    </p:spTree>
    <p:extLst>
      <p:ext uri="{BB962C8B-B14F-4D97-AF65-F5344CB8AC3E}">
        <p14:creationId xmlns:p14="http://schemas.microsoft.com/office/powerpoint/2010/main" val="1077333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CE6D8E-BE10-4B2D-A8F9-AB9D398E9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 DE GERENCIAMENTO DE BOVINOS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B2C6C5-CB9A-41EB-9ABA-E7E9E0CC8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Sistema foi criado para dar suporte a empresas de comercio de bovinos, seu confinamento e vendas.</a:t>
            </a:r>
          </a:p>
          <a:p>
            <a:r>
              <a:rPr lang="pt-BR" dirty="0"/>
              <a:t>Sistema modular:</a:t>
            </a:r>
          </a:p>
          <a:p>
            <a:pPr lvl="1"/>
            <a:r>
              <a:rPr lang="pt-BR" dirty="0"/>
              <a:t>Cadastros (Clientes, fornecedores, produtos)</a:t>
            </a:r>
          </a:p>
          <a:p>
            <a:pPr lvl="1"/>
            <a:r>
              <a:rPr lang="pt-BR" dirty="0"/>
              <a:t>Compras (produtos e bovinos)</a:t>
            </a:r>
          </a:p>
          <a:p>
            <a:pPr lvl="1"/>
            <a:r>
              <a:rPr lang="pt-BR" dirty="0"/>
              <a:t>Confinamento (bovinos)</a:t>
            </a:r>
          </a:p>
          <a:p>
            <a:pPr lvl="1"/>
            <a:r>
              <a:rPr lang="pt-BR" dirty="0"/>
              <a:t>Vendas (Produtos e bovinos)</a:t>
            </a:r>
          </a:p>
        </p:txBody>
      </p:sp>
    </p:spTree>
    <p:extLst>
      <p:ext uri="{BB962C8B-B14F-4D97-AF65-F5344CB8AC3E}">
        <p14:creationId xmlns:p14="http://schemas.microsoft.com/office/powerpoint/2010/main" val="3444919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5D64F94F-A33A-4EA6-B628-6A5D3ECBE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448281"/>
          </a:xfrm>
        </p:spPr>
        <p:txBody>
          <a:bodyPr>
            <a:normAutofit fontScale="90000"/>
          </a:bodyPr>
          <a:lstStyle/>
          <a:p>
            <a:r>
              <a:rPr lang="pt-BR" dirty="0"/>
              <a:t>Sistema de gerenciamento de bovinos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173BCD74-460A-414D-9CCF-AF8E71A85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23889"/>
            <a:ext cx="9905999" cy="4567312"/>
          </a:xfrm>
        </p:spPr>
        <p:txBody>
          <a:bodyPr/>
          <a:lstStyle/>
          <a:p>
            <a:r>
              <a:rPr lang="pt-BR" dirty="0"/>
              <a:t>Pensado inicialmente para atender pequenas empresas do setor de criação e vendas de bovinos, o sistema permite um controle total da operação da empresa que tem o confinamento como ponto central do negocio. </a:t>
            </a:r>
          </a:p>
          <a:p>
            <a:r>
              <a:rPr lang="pt-BR" dirty="0"/>
              <a:t>O sistema permite inserir bovinos, e através do seus brinco – etiqueta unitária de identificação do animal – ter o controle de todos os custos do </a:t>
            </a:r>
            <a:r>
              <a:rPr lang="pt-BR" dirty="0" err="1"/>
              <a:t>aninal</a:t>
            </a:r>
            <a:r>
              <a:rPr lang="pt-BR" dirty="0"/>
              <a:t> até a sua venda</a:t>
            </a:r>
          </a:p>
          <a:p>
            <a:r>
              <a:rPr lang="pt-BR" dirty="0"/>
              <a:t>Ainda permite o controle de estoque de produtos, considerando tanto a venda de produtos como o uso interno no confinamento</a:t>
            </a:r>
          </a:p>
        </p:txBody>
      </p:sp>
    </p:spTree>
    <p:extLst>
      <p:ext uri="{BB962C8B-B14F-4D97-AF65-F5344CB8AC3E}">
        <p14:creationId xmlns:p14="http://schemas.microsoft.com/office/powerpoint/2010/main" val="3061337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C1A80E-0298-4282-8D8C-CF79E9343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448281"/>
          </a:xfrm>
        </p:spPr>
        <p:txBody>
          <a:bodyPr>
            <a:normAutofit fontScale="90000"/>
          </a:bodyPr>
          <a:lstStyle/>
          <a:p>
            <a:r>
              <a:rPr lang="pt-BR" dirty="0"/>
              <a:t>TECNOLOGIAS EMPREGADAS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142D01-FD71-40CE-8F44-60D30231A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25217"/>
            <a:ext cx="9905999" cy="4465984"/>
          </a:xfrm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69058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AB8517-2D88-469C-BC66-150DF05EF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547673"/>
          </a:xfrm>
        </p:spPr>
        <p:txBody>
          <a:bodyPr>
            <a:normAutofit fontScale="90000"/>
          </a:bodyPr>
          <a:lstStyle/>
          <a:p>
            <a:r>
              <a:rPr lang="pt-BR" dirty="0"/>
              <a:t>funcionalidades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87F939A-4D0E-41D0-AE5F-833B40E70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7081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C2BC86-1F23-468A-B170-FE0D0B61C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Exemplos de usos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7E55D6-8FAF-49E7-8ECC-025206F26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8882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C0E438-E8E8-4980-9F71-929970DB9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Considerações finais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B29B64-9A97-4C84-8E4F-832227FA7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22871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34</TotalTime>
  <Words>164</Words>
  <Application>Microsoft Office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0" baseType="lpstr">
      <vt:lpstr>Arial</vt:lpstr>
      <vt:lpstr>Tw Cen MT</vt:lpstr>
      <vt:lpstr>Circuito</vt:lpstr>
      <vt:lpstr>SISTEMA DE GERENCIAMENTO BOVINO</vt:lpstr>
      <vt:lpstr>SISTEMA DE GERENCIAMENTO DE BOVINOS</vt:lpstr>
      <vt:lpstr>Sistema de gerenciamento de bovinos</vt:lpstr>
      <vt:lpstr>TECNOLOGIAS EMPREGADAS</vt:lpstr>
      <vt:lpstr>funcionalidades</vt:lpstr>
      <vt:lpstr>Exemplos de usos</vt:lpstr>
      <vt:lpstr>Considerações finais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GERENCIAMENTO BOVINO</dc:title>
  <dc:creator>Bruno Anjos</dc:creator>
  <cp:lastModifiedBy>Bruno Anjos</cp:lastModifiedBy>
  <cp:revision>3</cp:revision>
  <dcterms:created xsi:type="dcterms:W3CDTF">2019-11-06T23:36:12Z</dcterms:created>
  <dcterms:modified xsi:type="dcterms:W3CDTF">2019-11-07T00:11:12Z</dcterms:modified>
</cp:coreProperties>
</file>