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4"/>
  </p:notesMasterIdLst>
  <p:handoutMasterIdLst>
    <p:handoutMasterId r:id="rId35"/>
  </p:handoutMasterIdLst>
  <p:sldIdLst>
    <p:sldId id="1070" r:id="rId2"/>
    <p:sldId id="1147" r:id="rId3"/>
    <p:sldId id="1148" r:id="rId4"/>
    <p:sldId id="1149" r:id="rId5"/>
    <p:sldId id="1150" r:id="rId6"/>
    <p:sldId id="1127" r:id="rId7"/>
    <p:sldId id="1126" r:id="rId8"/>
    <p:sldId id="1124" r:id="rId9"/>
    <p:sldId id="1163" r:id="rId10"/>
    <p:sldId id="1164" r:id="rId11"/>
    <p:sldId id="1165" r:id="rId12"/>
    <p:sldId id="1158" r:id="rId13"/>
    <p:sldId id="1128" r:id="rId14"/>
    <p:sldId id="1129" r:id="rId15"/>
    <p:sldId id="1133" r:id="rId16"/>
    <p:sldId id="1136" r:id="rId17"/>
    <p:sldId id="1141" r:id="rId18"/>
    <p:sldId id="1143" r:id="rId19"/>
    <p:sldId id="1157" r:id="rId20"/>
    <p:sldId id="1144" r:id="rId21"/>
    <p:sldId id="1145" r:id="rId22"/>
    <p:sldId id="1139" r:id="rId23"/>
    <p:sldId id="1161" r:id="rId24"/>
    <p:sldId id="1125" r:id="rId25"/>
    <p:sldId id="1151" r:id="rId26"/>
    <p:sldId id="1160" r:id="rId27"/>
    <p:sldId id="1119" r:id="rId28"/>
    <p:sldId id="1159" r:id="rId29"/>
    <p:sldId id="1162" r:id="rId30"/>
    <p:sldId id="1130" r:id="rId31"/>
    <p:sldId id="1131" r:id="rId32"/>
    <p:sldId id="1132"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1070"/>
            <p14:sldId id="1147"/>
            <p14:sldId id="1148"/>
            <p14:sldId id="1149"/>
            <p14:sldId id="1150"/>
            <p14:sldId id="1127"/>
            <p14:sldId id="1126"/>
            <p14:sldId id="1124"/>
            <p14:sldId id="1163"/>
            <p14:sldId id="1164"/>
            <p14:sldId id="1165"/>
            <p14:sldId id="1158"/>
            <p14:sldId id="1128"/>
            <p14:sldId id="1129"/>
            <p14:sldId id="1133"/>
            <p14:sldId id="1136"/>
            <p14:sldId id="1141"/>
            <p14:sldId id="1143"/>
            <p14:sldId id="1157"/>
            <p14:sldId id="1144"/>
            <p14:sldId id="1145"/>
            <p14:sldId id="1139"/>
            <p14:sldId id="1161"/>
            <p14:sldId id="1125"/>
            <p14:sldId id="1151"/>
            <p14:sldId id="1160"/>
            <p14:sldId id="1119"/>
            <p14:sldId id="1159"/>
            <p14:sldId id="1162"/>
            <p14:sldId id="1130"/>
            <p14:sldId id="1131"/>
            <p14:sldId id="1132"/>
          </p14:sldIdLst>
        </p14:section>
        <p14:section name="Icons" id="{43A60019-8B62-42D1-9C30-6C468ED1A77C}">
          <p14:sldIdLst/>
        </p14:section>
      </p14:sectionLst>
    </p:ext>
    <p:ext uri="{EFAFB233-063F-42B5-8137-9DF3F51BA10A}">
      <p15:sldGuideLst xmlns:p15="http://schemas.microsoft.com/office/powerpoint/2012/main">
        <p15:guide id="1" orient="horz" pos="187">
          <p15:clr>
            <a:srgbClr val="A4A3A4"/>
          </p15:clr>
        </p15:guide>
        <p15:guide id="2" orient="horz" pos="648">
          <p15:clr>
            <a:srgbClr val="A4A3A4"/>
          </p15:clr>
        </p15:guide>
        <p15:guide id="3" orient="horz" pos="1281">
          <p15:clr>
            <a:srgbClr val="A4A3A4"/>
          </p15:clr>
        </p15:guide>
        <p15:guide id="4" orient="horz" pos="2261">
          <p15:clr>
            <a:srgbClr val="A4A3A4"/>
          </p15:clr>
        </p15:guide>
        <p15:guide id="5" orient="horz" pos="4219">
          <p15:clr>
            <a:srgbClr val="A4A3A4"/>
          </p15:clr>
        </p15:guide>
        <p15:guide id="6" orient="horz" pos="3989">
          <p15:clr>
            <a:srgbClr val="A4A3A4"/>
          </p15:clr>
        </p15:guide>
        <p15:guide id="7" orient="horz" pos="3067">
          <p15:clr>
            <a:srgbClr val="A4A3A4"/>
          </p15:clr>
        </p15:guide>
        <p15:guide id="8" orient="horz" pos="1915">
          <p15:clr>
            <a:srgbClr val="A4A3A4"/>
          </p15:clr>
        </p15:guide>
        <p15:guide id="9" orient="horz" pos="302">
          <p15:clr>
            <a:srgbClr val="A4A3A4"/>
          </p15:clr>
        </p15:guide>
        <p15:guide id="10" orient="horz" pos="3643">
          <p15:clr>
            <a:srgbClr val="A4A3A4"/>
          </p15:clr>
        </p15:guide>
        <p15:guide id="11">
          <p15:clr>
            <a:srgbClr val="A4A3A4"/>
          </p15:clr>
        </p15:guide>
        <p15:guide id="12" pos="1325">
          <p15:clr>
            <a:srgbClr val="A4A3A4"/>
          </p15:clr>
        </p15:guide>
        <p15:guide id="13" pos="7661">
          <p15:clr>
            <a:srgbClr val="A4A3A4"/>
          </p15:clr>
        </p15:guide>
        <p15:guide id="14" pos="749">
          <p15:clr>
            <a:srgbClr val="A4A3A4"/>
          </p15:clr>
        </p15:guide>
        <p15:guide id="15" pos="6163">
          <p15:clr>
            <a:srgbClr val="A4A3A4"/>
          </p15:clr>
        </p15:guide>
        <p15:guide id="16" pos="3629">
          <p15:clr>
            <a:srgbClr val="A4A3A4"/>
          </p15:clr>
        </p15:guide>
        <p15:guide id="17" pos="4263">
          <p15:clr>
            <a:srgbClr val="A4A3A4"/>
          </p15:clr>
        </p15:guide>
        <p15:guide id="18" pos="2477">
          <p15:clr>
            <a:srgbClr val="A4A3A4"/>
          </p15:clr>
        </p15:guide>
        <p15:guide id="19" pos="1843">
          <p15:clr>
            <a:srgbClr val="A4A3A4"/>
          </p15:clr>
        </p15:guide>
        <p15:guide id="20" pos="4781">
          <p15:clr>
            <a:srgbClr val="A4A3A4"/>
          </p15:clr>
        </p15:guide>
        <p15:guide id="21" pos="5760">
          <p15:clr>
            <a:srgbClr val="A4A3A4"/>
          </p15:clr>
        </p15:guide>
        <p15:guide id="22" pos="7085">
          <p15:clr>
            <a:srgbClr val="A4A3A4"/>
          </p15:clr>
        </p15:guide>
        <p15:guide id="23" pos="3053">
          <p15:clr>
            <a:srgbClr val="A4A3A4"/>
          </p15:clr>
        </p15:guide>
        <p15:guide id="24" pos="6567">
          <p15:clr>
            <a:srgbClr val="A4A3A4"/>
          </p15:clr>
        </p15:guide>
        <p15:guide id="25" pos="288">
          <p15:clr>
            <a:srgbClr val="A4A3A4"/>
          </p15:clr>
        </p15:guide>
        <p15:guide id="26" pos="73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939598"/>
    <a:srgbClr val="0054A6"/>
    <a:srgbClr val="505050"/>
    <a:srgbClr val="0072C6"/>
    <a:srgbClr val="000000"/>
    <a:srgbClr val="FFFFFF"/>
    <a:srgbClr val="CC00CC"/>
    <a:srgbClr val="00FFFF"/>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3" autoAdjust="0"/>
    <p:restoredTop sz="95220" autoAdjust="0"/>
  </p:normalViewPr>
  <p:slideViewPr>
    <p:cSldViewPr>
      <p:cViewPr varScale="1">
        <p:scale>
          <a:sx n="77" d="100"/>
          <a:sy n="77" d="100"/>
        </p:scale>
        <p:origin x="432" y="90"/>
      </p:cViewPr>
      <p:guideLst>
        <p:guide orient="horz" pos="187"/>
        <p:guide orient="horz" pos="648"/>
        <p:guide orient="horz" pos="1281"/>
        <p:guide orient="horz" pos="2261"/>
        <p:guide orient="horz" pos="4219"/>
        <p:guide orient="horz" pos="3989"/>
        <p:guide orient="horz" pos="3067"/>
        <p:guide orient="horz" pos="1915"/>
        <p:guide orient="horz" pos="302"/>
        <p:guide orient="horz" pos="3643"/>
        <p:guide/>
        <p:guide pos="1325"/>
        <p:guide pos="7661"/>
        <p:guide pos="749"/>
        <p:guide pos="6163"/>
        <p:guide pos="3629"/>
        <p:guide pos="4263"/>
        <p:guide pos="2477"/>
        <p:guide pos="1843"/>
        <p:guide pos="4781"/>
        <p:guide pos="5760"/>
        <p:guide pos="7085"/>
        <p:guide pos="3053"/>
        <p:guide pos="6567"/>
        <p:guide pos="288"/>
        <p:guide pos="737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29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4/10/2013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5:01:53.802"/>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9D6CBDB2-5385-425D-A277-F2745A2BFB14}" emma:medium="tactile" emma:mode="ink">
          <msink:context xmlns:msink="http://schemas.microsoft.com/ink/2010/main" type="writingRegion" rotatedBoundingBox="13819,11370 20576,9354 21418,12178 14661,14194"/>
        </emma:interpretation>
      </emma:emma>
    </inkml:annotationXML>
    <inkml:traceGroup>
      <inkml:annotationXML>
        <emma:emma xmlns:emma="http://www.w3.org/2003/04/emma" version="1.0">
          <emma:interpretation id="{707AB2CF-998D-4DF5-8975-0263F5F6A59C}" emma:medium="tactile" emma:mode="ink">
            <msink:context xmlns:msink="http://schemas.microsoft.com/ink/2010/main" type="paragraph" rotatedBoundingBox="13799,11752 17908,10034 18638,11781 14530,13499" alignmentLevel="1"/>
          </emma:interpretation>
        </emma:emma>
      </inkml:annotationXML>
      <inkml:traceGroup>
        <inkml:annotationXML>
          <emma:emma xmlns:emma="http://www.w3.org/2003/04/emma" version="1.0">
            <emma:interpretation id="{6FB3AE71-92D0-4E54-94D7-3EA50FF90500}" emma:medium="tactile" emma:mode="ink">
              <msink:context xmlns:msink="http://schemas.microsoft.com/ink/2010/main" type="line" rotatedBoundingBox="13799,11752 17908,10034 18638,11781 14530,13499"/>
            </emma:interpretation>
          </emma:emma>
        </inkml:annotationXML>
        <inkml:traceGroup>
          <inkml:annotationXML>
            <emma:emma xmlns:emma="http://www.w3.org/2003/04/emma" version="1.0">
              <emma:interpretation id="{188AE5C4-BD1A-4991-A2C9-BE54B7663F65}" emma:medium="tactile" emma:mode="ink">
                <msink:context xmlns:msink="http://schemas.microsoft.com/ink/2010/main" type="inkWord" rotatedBoundingBox="13799,11752 17908,10034 18638,11781 14530,13499"/>
              </emma:interpretation>
            </emma:emma>
          </inkml:annotationXML>
          <inkml:trace contextRef="#ctx0" brushRef="#br0">504 1865 33,'20'-11'28,"-20"11"1,26-24 0,-5 13-16,-12-19-3,17 6-1,-10-15-2,10-1-2,-5-17-1,5-4-2,-6-13 0,0-9 0,-3-9-1,-6-9 0,-7-12 0,-8-3-1,-9 2 0,-2 7 1,-9 11-1,-4 21 0,-5 23 1,2 26-1,-1 30 0,10 29 0,7 24 0,6 24 0,11 24 0,7 17 0,4 13 0,9 12 1,8 6-1,3 0 1,6 0-2,0-6 0,1-14 1,1-13-1,4-15 1,-7-20-1,-4-19 0,-8-20-1,-8-18 1,-18-28-1,0 0-1,-2-24 0,-14-6 0,-10-8 0,-2-1 0,-5-4 0,3 12 1,-3 7 1,3 8 1,2 5 1,4 5 0,8 4 0,16 2 1,-11-20 1,13-4 0,12-2 0,1-13 1,11-3-1,2-8 0,5-1 0,0-3 1,1 3-3,-3 1 1,-1 2-1,-6 0 1,-6 6-1,-3 3 0,-4 8 0,-5 7 1,-6 24-1,0-22 0,0 22 0,0 0-1,-17 27 1,9-1-1,1 11 1,0 9-1,3 9 0,4 2 1,6 2-1,3-2 1,6-3-1,5-10 0,6-16 1,2-21-1,7-20-1,-2-22 2,2-20-2,-2-17 2,-1-15-2,-6-8 1,-6-3-1,-9-3 2,-16 8-2,-10 18 1,-9 14 0,-11 32 0,-6 23 0,-7 24 0,-2 27 1,2 25-1,7 18 0,10 14-1,7-3-2,14-3-3,5-30-10,22-3-18,-1-32-1,19-14 0,-3-32-1</inkml:trace>
          <inkml:trace contextRef="#ctx0" brushRef="#br0" timeOffset="890.7121">1637 1017 64,'2'-22'30,"-2"22"0,-3-24-7,3 24-17,0 0 0,-19-13-1,2 9-2,17 4 1,-38 13-1,15 2-1,-4 9 0,1 11-1,0 7 0,2 12-1,2 5 1,5 5-1,8 6 0,7 6 0,6-4 1,10-4-1,9-7 0,8-12 1,6-15-1,6-22 1,3-19-1,4-22 1,0-23 0,-2-14-1,-4-17 1,-3-4 0,-6-5 0,-4 2 0,-10 5 0,-7 11 0,-6 12 0,-6 14 0,-6 14 0,-3 18 0,7 16 0,-28 16-1,9 21 1,1 15-1,1 9 1,2 12-1,6 3 1,5 1-2,6-7 2,8-7-1,6-19 0,8-12 0,4-21 0,3-19 0,4-14 0,-1-20 0,-1-15 0,0-11 0,-3-10 0,-2-1 0,-6 0-1,-4 3 1,-5 12 0,-2 10 0,-5 19 0,-4 15 0,-2 20 0,-6 16 0,1 19 1,-1 17 0,-1 11-1,3 9 1,2 3-1,4 3 1,4-8 0,6-6-1,5-11 0,2-14 0,3-15 0,-2-15 0,0-10 0,-1-11 0,-4-4 0,-8-8-2,1 4 0,-8-4-2,0 24-6,-10-30-13,10 30-11,0 0-1,0 0-1,-24-7 0</inkml:trace>
          <inkml:trace contextRef="#ctx0" brushRef="#br0" timeOffset="1299.9492">2512 755 70,'-8'-31'31,"5"9"1,-10 1-2,13 21-26,-17-16-1,17 16 0,-18 24-1,8 2-1,1 3 1,4 10 0,1 3-1,8 6 0,3 4 0,10-2 0,10-4 0,10-2-1,10-9 1,4-4-1,5-7 1,-1 0-1,-9-7 1,-3 1 1,-19 2-1,-13 6 1,-22 4-1,-11 7 1,-19-4-1,-5 0 0,-6-7-3,-5-21-12,12 1-20,-4-25-1,10-12-2,0-22 0</inkml:trace>
          <inkml:trace contextRef="#ctx0" brushRef="#br0" timeOffset="2159.7865">3647 523 24,'-11'-20'29,"-2"3"-1,-4 6 1,-5-2-14,5 19-6,-14-4-1,9 16-2,-8 4-2,4 15 0,-1 4-2,4 12 0,3 2 0,9 6-1,4 2 1,8 1-1,9-7 1,6-9-2,10-15 1,9-16-1,8-15 0,3-19 0,10-16 0,1-22 0,2-12-1,-4-14 1,-7-2 0,-7-3-1,-15 1 2,-13 4-1,-19 9 0,-14 17 0,-17 20 1,-13 24-1,-9 24 0,-4 20 0,-1 22 0,4 15 1,12 9-2,9-1-1,17-1-5,7-20-21,21-11-3,7-20-1,15-13 0</inkml:trace>
          <inkml:trace contextRef="#ctx0" brushRef="#br0" timeOffset="2737.9766">3991 505 53,'27'1'30,"-10"-30"1,7-15-1,-4-19-24,12-13-3,-3-12 1,8-10-2,-3-14 0,-7 0-1,-8-8 0,-6 2-1,-11-2 0,-10 9 1,-6 10 0,-7 18 0,-7 28 0,1 27 0,-3 32 0,6 35 0,6 40-1,8 35 1,7 34-1,10 17 1,10 12-1,9 9 2,11-5-2,3-8 1,1-23-1,-4-20 1,-4-21 0,-7-20-1,-9-25 0,-10-29 0,-7-35-1,-35-2 1,4-25-1,-6-18 0,-2-8 0,0-6 1,4 4 0,5 7 1,15 7 0,14 8 0,8 7 1,15 6-1,8-2 0,9 3 1,1-3-1,3 0-1,-1 6-3,-7-6-10,2 14-20,-14-1-1,-7 14 0,-16-5-1</inkml:trace>
        </inkml:traceGroup>
      </inkml:traceGroup>
    </inkml:traceGroup>
    <inkml:traceGroup>
      <inkml:annotationXML>
        <emma:emma xmlns:emma="http://www.w3.org/2003/04/emma" version="1.0">
          <emma:interpretation id="{B0138D95-5179-4B0D-88A5-F983C7A8BF1E}" emma:medium="tactile" emma:mode="ink">
            <msink:context xmlns:msink="http://schemas.microsoft.com/ink/2010/main" type="paragraph" rotatedBoundingBox="16487,12110 20997,10764 21418,12178 16909,13524" alignmentLevel="2"/>
          </emma:interpretation>
        </emma:emma>
      </inkml:annotationXML>
      <inkml:traceGroup>
        <inkml:annotationXML>
          <emma:emma xmlns:emma="http://www.w3.org/2003/04/emma" version="1.0">
            <emma:interpretation id="{B7B9854E-B129-4E86-BDA3-CCDEE80A8666}" emma:medium="tactile" emma:mode="ink">
              <msink:context xmlns:msink="http://schemas.microsoft.com/ink/2010/main" type="line" rotatedBoundingBox="16487,12110 20997,10764 21418,12178 16909,13524"/>
            </emma:interpretation>
          </emma:emma>
        </inkml:annotationXML>
        <inkml:traceGroup>
          <inkml:annotationXML>
            <emma:emma xmlns:emma="http://www.w3.org/2003/04/emma" version="1.0">
              <emma:interpretation id="{997CF5A7-60E7-43C2-99B7-454B8F0CA132}" emma:medium="tactile" emma:mode="ink">
                <msink:context xmlns:msink="http://schemas.microsoft.com/ink/2010/main" type="inkWord" rotatedBoundingBox="16487,12110 20997,10764 21418,12178 16909,13524"/>
              </emma:interpretation>
            </emma:emma>
          </inkml:annotationXML>
          <inkml:trace contextRef="#ctx0" brushRef="#br0" timeOffset="5660.0222">5416 562 58,'0'0'32,"-13"26"1,13 21-2,11 29-24,0 16-3,11 21 0,1 8-1,6 6-1,-1-5-1,2-10 0,-5-18 0,-1-22-3,-3-18-4,-16-32-5,-5-22-20,0 0 0,-11-24-1,-16-19 1,-5 3 10,-16-19 11,4 9 9,-4 6 4,-12 3 25,14 14 1,-2 1 3,13 19-1,0-8-9,35 15-9,-30-6-2,30 6-3,0 0-3,35-18-2,-5 9-1,11 1 0,5 1-1,8 0-1,3 3-1,-2-5-5,16 7-26,-20-9-2,5 5-1,-14-7 1</inkml:trace>
          <inkml:trace contextRef="#ctx0" brushRef="#br0" timeOffset="6222.5536">5954 1076 66,'-28'4'34,"28"-4"0,-35 14-1,35-14-28,-31 24 0,14-2-1,-1 2-2,5 8 0,0 5-1,3 5 0,7 2 0,6 6 0,12-2-1,6-6 0,10-7 0,8-9 0,5-15 0,6-15 0,2-16 0,0-17 0,-4-11 0,-6-9-1,-7-11 1,-7-2 1,-11 0-1,-14 7 0,-10 6 0,-17 11 0,-11 13 0,-13 16 0,-8 23 0,-3 12 0,0 10 0,5 7 0,10 6 0,13-5 0,16-4 0,15-10-1,16-13 1,14-9 0,9-2 0,3-2-1,6 1 1,-5 1 0,-4 9 0,-4 8 0,-11 7 0,-6 8 0,-6 7 0,-3 3 0,-2 2 0,1 1 0,-1-3-1,2-5-2,6-3-4,-15-32-17,28 20-10,-28-20 0,35-22 0</inkml:trace>
          <inkml:trace contextRef="#ctx0" brushRef="#br0" timeOffset="6550.7016">6455-2 62,'0'0'34,"0"0"0,-28 48 0,25 14-25,-3 8-5,6 26-1,-4 11 0,6 15 0,-4 3-1,2 4 0,0-7 0,4-8-1,2-11 1,3-14-1,4-18 0,7-12 0,6-20-1,5-13 0,5-13 0,2-15-1,1-9 0,-2-17-4,9-1-5,-22-25-19,15 3-5,-15-10-1,2-2-1</inkml:trace>
          <inkml:trace contextRef="#ctx0" brushRef="#br0" timeOffset="7071.7938">6817 62 66,'-2'43'36,"-5"16"-3,14 25 3,-8 9-28,12 15-4,0 7-2,9 6 1,-5-7-1,0-9 0,-6-18-1,2-19 0,-2-22 0,4-14-1,-13-32 1,34 7-1,-10-31 1,7-9 0,8-15-1,3-5 1,8-12-1,2-1 1,0-1-1,-4 1 0,0 11 0,-7 5 0,-8 11 0,-7 10 0,-26 29-1,16-20-1,-16 20-2,-24 27-1,2 1 0,-11-4-1,1 11 1,-5-6 2,4 6 0,4-2 3,3 1 2,15 3 2,0-1 1,16 14-1,-1-2 1,12 9-1,-1-3 0,15-1-2,-1-7 0,5-5-2,3-8-3,-11-28-13,12 5-19,-8-21-1,0-6-2,-14-14-1</inkml:trace>
          <inkml:trace contextRef="#ctx0" brushRef="#br0" timeOffset="3425.4957">3057 2137 44,'0'0'32,"-20"15"0,20-15 1,0 0-20,31-9-6,-7-6 1,15 6-3,4-8-2,5 1 0,0-6-2,4-2 0,-3 2-3,-6-17-8,5 15-22,-17-9-2,1 7 2,-15-7-2</inkml:trace>
          <inkml:trace contextRef="#ctx0" brushRef="#br0" timeOffset="3206.7679">3270 1526 65,'-11'46'32,"9"-10"1,9 22-1,1 1-27,14 16 0,-2 1-2,13 5-1,-3-2-1,0-3-1,-5-6 0,-2-11-1,-5-6-3,-12-23-6,5 1-22,-11-31 0,-17 16-1,-3-28 0</inkml:trace>
          <inkml:trace contextRef="#ctx0" brushRef="#br0" timeOffset="3972.446">3512 1183 66,'0'0'32,"0"0"1,0 0-2,0 0-26,9 51 1,8-3-1,11 20-2,-3 12-1,9 12 1,-1 6-2,0 1 1,-5 1-2,-2-10 0,-8-13 1,-3-10-1,-7-14 0,-3-11 0,-5-14-1,0-28 0,0 0 3,0 0-1,-9-57 0,7-2 0,4-18 0,0-12 0,3-7 0,6 4 0,2 7-1,2 10-1,5 20 1,1 21 0,-1 29 0,4 20 0,-2 20 0,-1 14 0,-1 14 0,0 7 1,-1 4-2,-1 3 1,1-3-1,-1-6 1,-3-9-1,0-11-1,-2-8 0,-4-12-1,4-9-1,-13-19-2,20-21-3,-22-21-8,12 1-16,-8-16 1,5 0-1,-7-9 2</inkml:trace>
          <inkml:trace contextRef="#ctx0" brushRef="#br0" timeOffset="4347.4342">4089 1255 84,'-19'-11'36,"-7"-4"-1,6 13 0,-4-4-32,24 6-2,-22 2 0,22-2-1,0 0-3,15 17-3,3 3-10,-18-20-18,28 24-1,-28-24 1,26 26-1</inkml:trace>
          <inkml:trace contextRef="#ctx0" brushRef="#br0" timeOffset="4113.0405">4192 1631 42,'0'0'30,"13"33"1,-9-4-1,7 14-15,-4-8-8,14 13-1,-8-8-4,0-5-5,3 8-18,-3-23-10,-5-4 0,-8-16 0</inkml:trace>
          <inkml:trace contextRef="#ctx0" brushRef="#br0" timeOffset="4894.3389">4549 1374 58,'-2'-29'31,"-5"-2"1,7 31-1,-30-34-25,30 34 0,-35 0-1,17 15-1,-5 2-1,3 12-1,0 3 0,9 4-1,3 5 0,12 1-1,7 3 0,15-5 1,9-5-1,13-4 0,8-3 0,3-4 0,-2-5 1,-3-5 0,-10-1 0,-7 0 1,-19-2 0,-18-11 1,-5 28-1,-14-13 0,-12-4 0,-6 3 0,-5 1-1,-5 2-2,5 1-2,-8-9-10,17 13-20,-8-9-3,15 4 0,-2-10-2</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4:56:55.662"/>
    </inkml:context>
    <inkml:brush xml:id="br0">
      <inkml:brushProperty name="width" value="0.05292" units="cm"/>
      <inkml:brushProperty name="height" value="0.05292" units="cm"/>
      <inkml:brushProperty name="color" value="#FF0000"/>
    </inkml:brush>
  </inkml:definitions>
  <inkml:trace contextRef="#ctx0" brushRef="#br0">1402 13426 55,'0'0'32,"-67"-14"0,67 14-2,-80-7-19,80 7-6,-79 7 1,79-7-1,-78 18-2,78-18 0,-71 32-1,71-32-1,0 0 0,-65 77 0,65-77-1,0 67 0,0-67 0,50 76 0,-50-76 1,100 78-1,-33-41 1,4-2-2,4 1 1,-2-1-1,-7 1 0,-10-1 0,-11 1 1,-16-2 0,-14 1 0,-22-4 3,7-31 1,-54 55 1,54-55-1,-108 44 0,40-27 0,-2-6 0,-1-3-2,8-7-1,3-2-1,60 1 0,-90-19-1,90 19-1,0 0-2,-64-56-1,64 56-5,0 0-24,-2-79-2,2 79 0,0 0-1</inkml:trace>
  <inkml:trace contextRef="#ctx0" brushRef="#br0" timeOffset="578.1105">1768 13346 66,'0'0'31,"0"0"2,-11 25-2,12 7-24,-2 3-1,4 11 0,-2 3-2,3 10-1,-4-1 0,1 1 0,-1-3-2,0-2 1,-1-7 0,-2 0-1,2-6-1,1-7 0,3-6 1,3-7-1,5-7 1,2-4-1,6-10 1,7-4 0,2-4 0,6-1 0,2 0 0,0-1 0,1 4 0,-3-4-1,-3 3 0,-4-1 0,-3 2-2,-7-5-3,1 12-22,-11-15-8,-7 14 0,14-22-1</inkml:trace>
  <inkml:trace contextRef="#ctx0" brushRef="#br0" timeOffset="1109.3409">2417 14072 36,'0'0'28,"0"0"3,0-32 0,2 9-11,-8-24-8,11-1-2,-8-22-2,7-3-2,-5-14-1,5-2-1,-2-6 0,4 1-2,0 3 0,3 7 0,3 11-1,4 14 0,4 18 0,5 17-1,3 21 0,4 20 1,2 17-1,-1 20 1,0 10-1,-1 11 1,-5 7 0,-4 3 0,-9 0-1,-4-2 1,-5-5-1,-6-13 0,-2-6-2,-5-16 0,-1-8-3,-7-24-3,16-11-17,-34-7-9,14-13-1,-13-18 1,7 3-1</inkml:trace>
  <inkml:trace contextRef="#ctx0" brushRef="#br0" timeOffset="1312.4619">2417 13630 60,'0'0'31,"0"0"1,0 0 0,2-13-20,20 11-3,-2-7-1,10 6-2,-1-4-1,12 7-1,-4-2-1,6 3-1,-2 0-1,-1 1 0,-2 0-4,-6-6-10,3 8-22,-15-8 0,1 7-1,-21-3-1</inkml:trace>
  <inkml:trace contextRef="#ctx0" brushRef="#br0" timeOffset="3381.9212">4037 13296 37,'-21'-16'27,"5"-1"2,-7-14 1,11 0-15,-9-17-2,15 4-3,-4-13-2,12 4-2,0-5-1,11 6-1,6 2-1,11 9-1,4 10 0,11 10-1,2 11 0,1 16 0,-2 12 0,-4 16 0,-9 10-1,-9 12 1,-13 5-1,-12 4 1,-15 2-1,-13-4 0,-8-2 0,-6-8 0,-4-10 0,-2-9 0,0-14 0,4-14 0,5-14 1,6-13-1,7-19 0,6-13 1,8-7-1,4-7 0,8-1 0,6-1 0,8 5 0,7 5-1,7 12 1,6 11 0,4 12 0,4 13 0,4 14 0,-2 10 0,-3 14-1,-2 9 2,-8 8-1,-3 9 0,-8 6 0,-7 2 1,-8 5-1,-4 4 1,-6-3 0,-5 4 0,-4-2-1,-4 0 1,-4 0 0,-1 0-1,0-2 0,1-8 0,3-4 0,1-8 0,3-9-1,4-7-1,7-7-4,5-24-7,-3 14-19,3-14-2,-1-19-1,-1-4-1</inkml:trace>
  <inkml:trace contextRef="#ctx0" brushRef="#br0" timeOffset="4397.5175">4534 13082 65,'-10'-31'31,"9"4"0,-3-8 0,12 6-23,-1-6-1,10 4-2,1 0-2,9 7-1,1 3 1,6 6-1,-1 7-1,2 11 1,-3 8-1,-1 9 0,-5 4 0,-7 8 0,-7 4 0,-8 3-1,-8 1 1,-8-1-1,-7-3 0,-5-4 1,-5-2-1,-2-7 0,-2-10 0,-1-10 1,1-13-1,3-12 0,3-13 1,7-10-1,5-5 0,7-7 0,10 0 0,6 0 0,6 5-1,7 9 1,3 6-1,5 10 1,4 7-1,3 10 1,-1 10 0,1 9 1,-1 11-1,-1 9 1,-6 14-1,-8 5 1,-8 10 0,-6 7 0,-9 4-1,-4 5 1,-6-3 0,-2 2 0,-7-2 0,1-1 0,-1-3 0,-1-5-1,1-3 1,-1-3 0,1-4-1,1-4 0,5-6 0,1-9 0,4-7-1,3-7 0,8-19-3,0 0-4,1-15-15,3-16-12,10 1-1,-5-8-1,10 3-1</inkml:trace>
  <inkml:trace contextRef="#ctx0" brushRef="#br0" timeOffset="4647.5095">5096 13701 81,'4'16'34,"-4"-16"1,0 0-2,0 0-29,0 0-1,0 0 1,0 0-3,13-15-4,-17-3-15,4 18-15,0-22 0,0 22-3,-4-23 0</inkml:trace>
  <inkml:trace contextRef="#ctx0" brushRef="#br0" timeOffset="5600.6057">5488 12964 57,'-13'-27'30,"6"3"1,-2-8 0,7 6-19,-2-10-3,11 5-3,0-7-1,10 5-2,3 0 0,7 7-1,3 6 0,7 12-1,-2 10 0,2 12 0,-4 15 0,-4 7 0,-7 9 0,-4 2-1,-9 4 1,-9-3 0,-9-2-1,-7-3 1,-7-10-1,-5-6 1,-6-11-1,-2-6 0,-2-14 1,2-10-1,4-13 0,3-10 0,6-13 0,6-5 0,9-5 0,9 0 0,10 3-1,6 4 1,8 9 0,4 10 0,6 11 0,2 13 0,1 16 0,-3 10-1,-4 11 1,-2 8 1,-4 8-1,-5 8 0,-5 6 1,-6 6 0,-6 2-1,-4 2 2,-6 0-2,-2 1 1,-5-4 0,1-1 0,-3-2-1,-2-4 1,-1-4 0,1-5-1,0-3 0,3-3 0,2-6 0,-1-6-1,6-6-2,8-24-3,-2 24-13,2-24-14,10-19-3,-3-8 0,12-5-1</inkml:trace>
  <inkml:trace contextRef="#ctx0" brushRef="#br0" timeOffset="6006.8418">6068 12578 65,'-17'0'31,"17"0"1,-13 7-1,13-7-21,0 0-2,16 16-1,-4-17-1,10 3-1,2-6-1,7 2-1,4-7 0,6 1-1,0-2-1,6-2 0,0-2 0,3 0 0,-5-3-1,-2 1 0,-4 2-1,-6-1 0,-8 7-3,-11-3-2,-2 16-14,-12-5-15,-18 9 1,-10-5-2,0 8 2</inkml:trace>
  <inkml:trace contextRef="#ctx0" brushRef="#br0" timeOffset="6491.2038">6144 12654 77,'-9'25'33,"-3"-8"0,10 12 0,-4-4-27,8 8 0,-3-3-2,5 3 0,-3-3-1,5-2 0,-4-10-1,4-4 0,-6-14-1,16-3 0,-3-10 0,3-5-1,3-4 1,7-1-1,3 1 0,5 1 0,4 6 0,-1 8 0,2 9 0,-1 7 0,-2 9 0,-5 6 0,-7 9 0,-4 7 0,-7 9 0,-8 2 1,-9 2-1,-7 2 2,-10 0-2,-8 3 2,-7-6 0,-4-4-1,-6-6 1,-4-5 0,1-9-1,-2-9-1,2-8 1,5-11-1,2-10-1,6-7-1,9 1-3,0-14-11,18 14-10,-5-10-12,14 8 0,3-3-2,12 9 1</inkml:trace>
  <inkml:trace contextRef="#ctx0" brushRef="#br0" timeOffset="7390.8296">7365 12341 67,'0'0'30,"0"0"1,0 33-1,-7 14-22,-12 7-2,3 16 0,-11 9-2,0 10 0,-5 1-1,2 4 0,-3-6-1,1-4 0,2-11-1,2-8-1,4-12-1,3-11-1,3-9-2,-3-18-4,21-15-23,-22-1-2,16-17 0,-1-18-1</inkml:trace>
  <inkml:trace contextRef="#ctx0" brushRef="#br0" timeOffset="7797.0682">6877 12527 79,'-11'-19'35,"-1"-7"-2,11 3 0,-2-9-27,16 4-1,5-7 0,10 8-2,6 7-1,10 12 0,3 10-1,3 15-1,-5 11 1,-2 12 0,-10 9-1,-12 6 0,-14 0 1,-12-4-1,-16-3 1,-8-9-1,-7-7 1,-5-7 0,0-11-1,-1-10 1,6-9-1,3-8 1,8-10-1,9-5 0,9-3 0,10-3-1,13 5-2,8 1-3,23 14-13,-1 0-15,16 20-2,-6 5 0,6 16-2</inkml:trace>
  <inkml:trace contextRef="#ctx0" brushRef="#br0" timeOffset="8218.9308">7453 13298 75,'-13'13'34,"-3"-16"-2,16 3 1,-20-34-23,17-1-7,7-14 1,5 0-3,3-2 1,6 1-1,1 6 1,2 9-1,3 14 0,1 14 0,-5 15 0,-1 14 0,-2 7 0,-2 7-1,-4 5 1,-5 0 1,-7 1-2,-7-5 2,-8-6-1,-7-6 0,-9-7 1,-5-6-1,-4-11 1,-2-5-1,1-11-1,9-6 0,6-8 1,12-4-1,11 1 0,11 1-1,14 6-2,6 2-4,19 22-14,-6-3-14,8 15-2,-6-1 0,4 12-1</inkml:trace>
  <inkml:trace contextRef="#ctx0" brushRef="#br0" timeOffset="9422.0203">1778 15356 54,'-17'-30'29,"5"6"1,-4 1 0,16 23-20,-15-24-1,15 24-2,0 19-1,8 9-2,1 8-1,5 10-1,2 6 0,1 6 0,4-1-1,-1-3 0,0-7 0,0-8-1,-3-10 1,1-7-1,-1-17 1,2-12-1,-1-13 0,1-12 0,1-7 0,0-4 0,0 2 0,-1 3 0,-2 12-1,-1 12 0,1 15 1,-4 14 0,0 7 0,0 4-1,-3 3 1,2-3 0,-1-6 0,-1-6 0,-10-14 1,16-3-1,-10-12 0,1-6 1,-1-6 0,-4-4 0,1-2 1,-3-2-1,-3-2 0,1 6 0,-4 4 0,1 5-1,-1 6-1,1 3-4,5 13-14,0 0-12,0 0-3,0 0-1,16 16-1</inkml:trace>
  <inkml:trace contextRef="#ctx0" brushRef="#br0" timeOffset="9718.8897">2467 15103 66,'14'-17'33,"-14"17"1,8 23-1,-2 7-22,-9 9-7,6 12 1,-3 2-1,2 7-1,-2-1-1,3 2 0,-3-5-1,0-9-1,3-7-1,-5-13-3,8-6-7,-6-21-22,5-14 1,-5-21-2,10-8 1</inkml:trace>
  <inkml:trace contextRef="#ctx0" brushRef="#br0" timeOffset="9875.1319">2463 14998 79,'-17'-29'33,"-7"4"-1,9 21-1,-3-1-25,18 5-2,-21 4-1,21-4-3,0 0-3,0 0-5,26 17-23,-10-18-1,8 2-1,-2-6 0</inkml:trace>
  <inkml:trace contextRef="#ctx0" brushRef="#br0" timeOffset="10375.1165">2838 14596 77,'6'13'32,"-3"9"0,5 22-2,-5 10-26,5 15 1,-4 13-2,1 13 0,-1 4-1,0 1 1,-1-5-2,0-4 0,-2-12-1,2-17-2,-2-21-1,-1-24-1,0-17-2,-1-20 1,-2-12-1,-8-23 0,2-4 1,-10-8 2,1 10 3,-3 4 2,-6 11 2,6 11 1,-6 3 1,9 16 1,-2 1-1,20 11-1,-16 0 0,16 0-1,12 3-1,6-1-1,4 1 0,7 1-1,4-3 1,3-1-1,2-1 0,-2-3-3,3 0-2,-8-10-5,7 9-21,-18-10-4,2 7-3,-13-9 1</inkml:trace>
  <inkml:trace contextRef="#ctx0" brushRef="#br0" timeOffset="10859.4798">3116 14442 75,'0'0'33,"17"17"1,-7 12-1,8 17-27,-3 11 0,5 15-1,-3 4 0,1 12-1,-6 0-1,-3 4-1,-5-3 0,-6-1 0,-2-11-1,0-8 0,-3-11-1,2-12 1,0-17-1,2-16 1,3-13-1,0-29 0,5-13 1,6-11-1,4-12 0,5-4 0,6-4 0,3 4 0,3 10 0,1 11 0,-1 14 0,-4 15 0,-2 17 0,-6 10 1,-4 12-1,-5 8 0,-3 11 0,-5 5 0,-5 6 0,-2 6 0,-4-3 0,-1 1 1,-2-4-2,2-10-1,3-5-5,-2-21-12,16-2-16,-8-12-2,15-26-3,-4-9 1</inkml:trace>
  <inkml:trace contextRef="#ctx0" brushRef="#br0" timeOffset="11625.0816">4227 14528 67,'-12'8'31,"0"-2"1,10 11 0,2-17-25,9 29-2,7-16 1,15 1-2,5-5-2,10 1 1,6-6-1,6 1 1,-1-4-2,2 1 0,-5-2 0,-5 0 0,-4-2 0,-6 1-1,-13 1 1,-4 0-1,-9 1 1,-13-1 0,2 18 0,-13-4 0,-5 7-1,-7 3 1,-5 5 0,-6 5 0,-6 2 1,-2 0-2,-2 3 1,0 0 0,-2 1 0,1 0-1,1-5 1,8-2-1,5-7 0,7-5 0,5-6 0,7-8-2,12-7 0,0 0-4,12-16-8,-5-7-15,11 10-5,-4-13-2,6 7-2</inkml:trace>
  <inkml:trace contextRef="#ctx0" brushRef="#br0" timeOffset="12171.9392">4281 15329 64,'-16'3'31,"16"-3"1,-13-2-1,13 2-22,9-14-4,11 4 2,2-6-2,9 3-1,4-5 0,8 2-1,5-3 0,6 3-1,2-2 1,5 2-2,-2-2 1,0 3-1,-4 1 0,-7 4-1,-5 1 1,-8 5 0,-9 3 0,-7 2 0,-6 2-1,-13-3 0,12 5 0,-12-5 0,0 0-2,0 0-5,0 0-14,-16-13-13,16 13-3,-19-29-1,13 12-1</inkml:trace>
  <inkml:trace contextRef="#ctx0" brushRef="#br0" timeOffset="13401.6795">5563 14403 51,'-5'-16'28,"-4"-1"1,5 2 0,-4-8-20,13 7-2,-1-8 0,11 4-2,5-2-1,10 9 0,0 1-1,8 9-1,-4 7 0,-1 10-1,-4 8 0,-8 11 0,-10 3 0,-10 9 0,-12 4-1,-9 4 1,-8 3 0,-10 1-1,-5 4 1,-2 0-1,-2-1 1,0-4 0,5-4 0,4-5 0,7-6-1,8-9 2,7-14-1,8-4 0,8-14 1,0 0-1,22-1 0,1-9 0,6-2 1,6 4-1,7-1 0,4 3 0,1 1-1,-3 4 1,-1 2-1,-7 2 1,-4-1 0,-5 0-1,-6-1-1,-7-1 1,-14 0-1,16-11-4,-16 11-8,9-17-19,-9 17-3,4-24-2,-2 10-1</inkml:trace>
  <inkml:trace contextRef="#ctx0" brushRef="#br0" timeOffset="14667.2627">2924 16554 62,'0'0'31,"-9"-12"-1,9 12 1,0 16-21,10 11-3,-2 7-1,8 15 0,-1 6-3,2 9 1,-1 3-1,2 4-3,-6-1 1,-3-9-4,-2-2-2,-12-19-26,6-6-1,-1-34-2,-13 8 0</inkml:trace>
  <inkml:trace contextRef="#ctx0" brushRef="#br0" timeOffset="14823.5087">2828 16362 90,'-17'-24'33,"-5"4"0,10 17-2,12 3-33,-15-1-2,15 1-24,19 4-4,4 5 0,-3 1-1</inkml:trace>
  <inkml:trace contextRef="#ctx0" brushRef="#br0" timeOffset="15245.3758">3155 16536 70,'6'28'32,"7"9"-1,-5-4 0,1 9-26,0-2 1,4 0-1,-7-5-1,4-3 0,-8-12-1,-2-20 0,0 0-2,-4-24 1,2-19 0,0-10-1,4-13-1,0-5 0,6-4 1,4 2-1,7 13 0,4 11-1,3 18 1,3 17 0,-2 21 0,1 16 1,-5 16-1,-1 13 0,-7 11 1,-5 8-1,-4 0 0,-6 1 1,-2-9-1,-2-8 1,2-9-2,-4-15-3,9-2-12,-3-29-18,0 0 0,12-13-1,4-1-2</inkml:trace>
  <inkml:trace contextRef="#ctx0" brushRef="#br0" timeOffset="15651.6125">3868 16343 75,'-22'-13'33,"10"9"0,-7-8 0,4 4-30,0-2 0,15 10 1,-21-10 0,21 10-2,-18 5 0,14 7 0,1 7 0,6 5-1,8 3-1,5 1 0,7 4-1,4 0 1,5 0-1,0-1 1,-1-1 0,-3 1 0,-7-3 1,-8 5 1,-10-3 0,-7 0-1,-11-3 1,-7 0-1,-7-4 1,-7-4-1,-5-7 0,2-7 0,3-6-2,4-10-2,14 0-7,1-20-22,25 2-3,4-14-1,19 0-1</inkml:trace>
  <inkml:trace contextRef="#ctx0" brushRef="#br0" timeOffset="16948.4486">4231 15833 80,'0'0'34,"-16"28"-1,20 9-1,-10 12-28,14 11 1,0 6-2,4 11 0,1 1-1,2 1-1,-1-1 0,-2-4-2,-2-11-2,-4-14 0,0-11-1,-4-22-1,-2-16 0,0 0 1,-18-24-1,1-13 2,-1-3 2,-3-1 2,-2 3 0,0 10 1,0 3 1,6 11 2,1 2-2,16 12 1,-15 0 0,15 0-1,15 8 0,5-11-1,5-1-1,9-2 0,4-4 1,3-3-1,0-4 0,0-5 0,-6 1 0,-2 1 0,-9 1 0,-4 1 1,-8 1-1,-3 5 0,-9 12 0,0 0 1,0 0-1,0 0 0,-10 24 0,2 4 0,0 6 0,1 5 0,3 3-1,2 1 0,5 2 0,7-8-1,4-7 1,8-12-1,5-14 1,4-10 0,6-19 0,4-11 0,0-16-1,-2-10 2,-3-9-1,-3-5 0,-9 5 0,-11 3 0,-13 11-1,-12 10 2,-11 17-1,-10 19-1,-9 16 1,-5 19 1,-3 7-1,3 9 0,7 5 0,6-2 0,10-3 0,9-9 0,14-9-1,1-22 1,32 14-1,-2-20-1,6-2 1,6-5 0,1-2 0,-1 2 0,-5 5 1,-5 8 0,-6 8 0,-7 11 0,-4 7 0,-7 8 0,1 2 1,0 2-2,4-2 1,1-8 0,3-8 0,3-11 0,3-10 0,3-8 1,0-13-2,1-9 2,-3-10-2,0-6 1,-1-7 0,-3 2 0,-4 2 0,-1 8 0,-4 9 1,-3 16-1,-8 17 0,9 15 1,-3 17 0,-2 13 0,0 12 0,1 6-1,1 0 1,-1 0 0,0-7 1,-1-5-2,-2-12 1,-1-10 0,-1-29 0,0 0-1,-5-19 0,3-22 1,2-21-1,2-14 0,3-8 0,4-9-1,6 9 0,3 3 1,1 16-1,3 14 1,5 21 0,0 17-1,-1 17 1,-2 11 1,-3 13-1,0 9 0,-7 7 0,0 10 1,-9 0-1,-2 3 0,-3-5 0,-4 1 0,1-8-1,-2-11-4,5-1-6,0-33-7,10 19-5,-10-35-10,19 3-4,0-21-2,11 1 2</inkml:trace>
  <inkml:trace contextRef="#ctx0" brushRef="#br0" timeOffset="17691.8264">6069 15803 77,'3'-14'35,"-10"-6"-1,1 7-1,-10-4-27,2 9-2,-4 4 0,-1 9-1,-6 6 0,-2 10-1,-1 6 0,-1 9 0,3 6-2,1 6 2,8 3-3,5 3 2,10 2-1,10-4 1,10-5-1,7-8 0,9-9 1,6-14-1,5-18 0,3-10 1,-1-20 0,0-14-1,-1-11 0,0-9 0,-6-3 0,-8-4 0,-4 1 0,-9 2 0,-11 9 0,-9 10 1,-10 13-2,-9 15 3,-8 14-2,-4 13 1,-5 19-1,2 16 0,2 13 0,7 11 0,7 9 1,13 5-2,8-5 1,12-4 0,9-9 0,12-12 1,5-16-2,7-14 2,3-19-1,-1-18 0,0-19 0,-3-15 0,-6-12 0,-5-3 0,-2-8 0,-7 5 1,-3 6-2,-6 13 2,1 15-1,-5 15-1,2 18 1,-3 16 1,0 16-1,2 6-1,-4 9 2,4 2-2,-5 3 2,2 1 1,-7-2-2,-3-5 1,-5-6-1,-4-6 1,-4-6 0,-7-4 0,1-6-3,-8-6 0,10 0-10,-8-19-5,24 12-6,-33-19-9,27 6-8,2-10-1,12 0 1</inkml:trace>
  <inkml:trace contextRef="#ctx0" brushRef="#br0" timeOffset="18301.1835">7272 14128 72,'-8'-26'34,"0"10"-1,8 16 0,11 32-28,10 20 2,5 20-2,7 22-1,3 17-1,9 11-1,-5 4 1,-1-1-1,-7-9 1,-3-12-1,-8-19 0,-5-16-1,-5-24 0,-4-22 1,-7-23-1,13-32 0,-6-27 0,2-24 0,1-27-1,2-20 1,1-11-1,2-1 0,3 11 1,0 10-1,1 22 0,0 23 0,1 29-2,0 28 0,7 37-7,-9 14-9,11 41-15,-15 14-4,3 31-1,-11 11-1</inkml:trace>
  <inkml:trace contextRef="#ctx0" brushRef="#br0" timeOffset="18676.1686">7783 15894 75,'-4'-25'33,"4"-23"0,16 5 0,3-15-26,14 10-2,6 4-1,6 13 0,-2 8-2,-2 18 2,-9 8-2,-9 9 0,-13 10-1,-14 8 1,-20 1-1,-15 5 1,-15-1-1,-11-9 0,-9-5 1,-1-11-1,1-10 0,8-9 0,15-10 0,16-12-1,22-6 0,20-2 0,21 0-2,16 0-4,30 12-11,-3-7-11,19 11-10,-5 4-2,5 12 0</inkml:trace>
</inkml:ink>
</file>

<file path=ppt/ink/ink11.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07.148"/>
    </inkml:context>
    <inkml:brush xml:id="br0">
      <inkml:brushProperty name="width" value="0.06667" units="cm"/>
      <inkml:brushProperty name="height" value="0.06667" units="cm"/>
      <inkml:brushProperty name="fitToCurve" value="1"/>
    </inkml:brush>
  </inkml:definitions>
  <inkml:trace contextRef="#ctx0" brushRef="#br0">62 0 1,'27'-10'11,"-6"-9"7,9 10 1,-8 0-10,4-3-3,5 11 2,-5-6 2,12 12-1,-8-9-1,11 15 0,-6-9-1,15 6-1,-5-1-1,12 0 0,3 0-2,11-2 0,6 2-1,9 2 0,7-6 0,6 6-1,5-4 1,5 3-1,5-2 1,5 2-1,10-8 1,2-2-2,7 1 2,6-4-1,7-2-2,6 2 0,4 3 0,3 2 2,2 2-1,7 4-1,2-2 2,3 4-2,-1-1 2,1-1 0,2-5 0,7-6-1,7 3 0,-2-1 2,5 1-2,0-1 1,6-1 0,-1 3-1,-1-1 0,-6 4 0,-6-2 1,1-2-1,-5 2 0,-5 2 0,-2-4 0,-3 4 0,0-2 1,5 0-1,0 1 0,-4-1 0,2 2 0,1-4 0,1 6 0,1-3 0,-3 5 0,-3-1-1,-4 2 1,2-2 0,-1 2 0,-3 1 0,-3-1 0,-5 0 0,-1-3 0,-3-3 0,0-1 1,-1-1-1,-7-3 0,0 1 1,-6-1-1,-1 3 0,0-1 0,-4 2 0,-3 2 0,-3-1 1,-2 1-1,-1-4 0,-1 1 1,1-3-1,-7-3 1,5 2-1,-6-2 1,-2 2-1,-3 0 0,-3 3 0,-4 0 0,-6 2 0,-1 2 0,-5 0 0,-5 0 0,-2 3 1,2-4-1,-4 1 0,-2 0 0,-1 0 0,0-2 0,-4 1 0,-1 3 0,-4-1 0,-5 2 0,0-1 0,-4-1 0,6-1 0,0 1 0,1-4 0,4-1 0,-2-3-1,0 1 1,0 1 0,4 0 0,-6 1 0,-3 2 0,0 0 0,-2 0 0,4 0 0,1-4 0,4-3 0,0 2 0,3-3-1,-1-1 1,1 0 0,-1 3 0,-2-1 0,-4 3-1,-5 2 1,-5 1 0,-1 1 0,1 0 0,-2 0 0,0 0 0,-1-2 0,3-1 0,-2-1 0,2 2-1,-2-1 1,-1 1 0,-2 0 0,0-1 0,0 3 0,-6 0 0,3 2 0,-1-1 0,0-1 0,2 2 0,4 0 0,-1-2 0,1 2 0,3-4 0,0 2-1,0-2 1,0 2 0,-3 0 0,-3 0 0,0 0-1,-3 2 1,-1 0 1,-4-1-1,-2-1 0,1 0 0,-4 0 1,0 0-1,-6 0 0,-1-1 0,1-1 0,-5 2-1,-3 0 1,0 0 0,-1 0 0,-4 2 0,-2 1 0,-3 2 0,-4 0 0,-17-5 0,28 14 0,-28-14 0,17 16 0,-17-16 0,0 0 0,17 20 0,-17-20 0,0 0 0,21 25-1,-21-25 1,12 25 0,-8-7 0,-1 4 0,1 4 0,-4 3 0,1 6 0,-1 4 0,2 6 0,0 9 0,0 3 0,1 8-1,0 6 1,1 5 0,-2 7 0,-2 5 0,-4 5 0,-1 3 0,-5 6-1,-3 5 1,1 3 0,-3 3 0,-1 2 1,2 2-1,2 2 0,2 0 0,1 6 0,1-1 1,-1 3-1,-1 1 0,1 1 0,-3 1 0,3-1 0,-3 2 0,2 0 0,-1-3 1,-1 1-2,2 4 1,-2 3 0,0 4 0,-4 3 0,4 2 0,-4 0 0,-1 5 1,1 2-1,-1-6 0,3-1 0,2-3 0,0-6 1,3-3-1,4-2 0,0-5 1,3 1 0,1 3 0,-3 1 0,-1 3 0,-2 6 0,0 0 0,-2 3 0,-1-3 0,3-1 0,2-2-1,3-1 1,2-5 0,5-5-1,1-4 1,4-3-1,0-1 0,2-3 1,1 1-1,-3-2 1,0 3-1,-3 2 0,-2 0 0,1 3 0,-1-3 0,-2 2 0,2-4 0,1 1 1,1-6-1,1 0 0,1-7 0,1 2 1,1-2-1,1 0 0,0-1-1,-2-2 1,2-1-1,-1-1 1,-1 4 0,1-4-1,-1 2 1,-1-2-1,-1-4 1,1 1-1,-2 0 1,0-1-1,-2-3 1,2-1 0,-2-6-1,2 0 2,-2-1-1,0-3 0,0-4 0,2-4-1,0 0 1,0 1-1,-2-1 1,-1-2-1,3 2 1,-2-10-1,2 0 1,-2-4 0,0-4 0,0-5 1,1-6-1,-1-2 0,0-8 0,-1 1 0,1-5 0,-4-3 0,3-6 0,-1-5 0,-3-17-1,7 24 1,-7-24 0,0 0 0,2 16 0,-2-16 0,0 0 0,-22 12 0,22-12 0,-35 2 0,9-6 0,-3 1 0,-10-4 0,-2 2 0,-7 0 0,-11 3-1,-4 2 1,-6 3 0,-7 6 0,-7 3 0,-10 0 0,-9 2 0,-7-4 0,-6 1 0,-9-3 0,-9-3 0,-11 2 0,-8-2 0,-6 4 0,-11-5-1,-3 2 1,-13-2 0,-2-2 0,-3-1 0,0-1 0,-1 0-1,-4-7 1,1 6 0,-1-3 0,-1 4 1,1 4-1,-6 4-1,-1-2 2,-3 4-2,3 0 1,-4 2 0,-3 2 0,-2 0-1,-4-4 1,4 1-1,-5-1 1,-4-1-1,0 1 1,-3-1-1,-2 1 0,-3 0 0,1 1 1,-3-1 0,2 0-1,-3 4 1,1-2 0,2-3 0,8-2-1,1-2 1,1-2 0,3-1 0,4-2 0,5 2 0,-2-1 0,1 5 0,-1 1 1,2-2-1,0 0 0,-1 0 0,-3-1 0,1-3 0,0-2 0,-1-3-1,-4-3 1,4 4 0,1-1 0,5 1 0,-2 1 1,5-1 0,4-1-1,9 2 0,6-3 0,5-2 1,4-6-1,7-5 0,11 1 0,9-4 1,3 1-1,9 1 1,6 3-1,6 2 1,0 8-1,7 0 1,0 5-1,3 2 0,5 5 0,1-3 0,4 2 1,7 2-2,7-2 2,5 2-2,5 0 1,0 0 0,5 2 0,4 1 0,1 0 0,1-1 0,1-1 0,4-1 0,1 0 0,1-5 1,-1 0-1,4-2 0,2-2-1,3 2 1,-3 2 0,-3-2 0,1 3 0,2 1 1,-4-1-1,4-3 0,-2-2 0,1 1 1,1-5-2,3 1 1,4-2 1,3 2-1,3-2 0,1 6 0,3-3 0,-2 2 0,2 1 1,1-4-1,3-2 0,1 0 0,0-2 0,0-1 0,0-1 0,7 5 0,2-1 0,-2 1 1,4 3-1,1 1 1,2 1-1,2 1 0,1 0 0,16 0 0,-28-2 0,28 2 0,-19-9 0,19 9 0,-19-33 0,12 11-1,2-7 1,0-9 1,3-2-5,-10-20-13,14 6-15,-9-8-1,3-5-3,-1-14 1</inkml:trace>
</inkml:ink>
</file>

<file path=ppt/ink/ink12.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02.734"/>
    </inkml:context>
    <inkml:brush xml:id="br0">
      <inkml:brushProperty name="width" value="0.06667" units="cm"/>
      <inkml:brushProperty name="height" value="0.06667" units="cm"/>
      <inkml:brushProperty name="fitToCurve" value="1"/>
    </inkml:brush>
  </inkml:definitions>
  <inkml:trace contextRef="#ctx0" brushRef="#br0">127 0 35,'0'0'25,"-3"24"-1,0-7 0,-4 2-21,7 11-1,-7-1 3,5 9-2,-5 3 1,5 11-2,-3 3 2,3 7-1,-3 4-2,5 5 1,-3-1-2,1 6 1,0 7 0,-1 3 0,-2 0-1,-2 6 2,0-1-2,0 4 2,-2 3-1,4 3 0,-4-5-1,4-3-1,2 7 2,-1 2-1,1 3 1,-2 4-1,3 5 1,-5 3-1,3 6 0,-2 1 0,4 2 0,0 0 0,2-1-1,5-4 1,0 0 0,2 0 0,2-4 0,1 0 0,3-3 0,-3 2 0,0-3 0,1 6 0,-4-3 0,0 3 0,-2-2 0,0 1 2,-3 4-1,1 0 0,-1 3-1,-2-3 1,2 2-1,-1 0 1,-1 1-1,0 2 1,0-3 0,0 2 0,0 0 0,-1 2 0,-1-2 0,4 0 1,-2-2-1,3 0 0,-3-1-1,2-1 0,-1-1 1,1 3-1,-2 0 1,0 0 0,-3 6-2,1-1 2,-1 0-2,1 2 1,-2-5-1,4 2 1,-1-6 0,1 1 0,1-6 0,1 1 0,-2-8 0,2 0 0,-2-1 0,0-2 0,0-2-1,0-1 1,0-6 0,2 0 1,3 1-1,0-5 0,0 0 1,0-1-1,2-4 0,0 3 1,-3-1-1,-1 4 0,-3-4 0,2 3 1,-2-3-1,0 2 1,0-1-1,0-6 0,0 0 0,2 2 0,-1-5 0,1 3 0,0 0 0,-1 0 0,-1 1 0,2-3 0,-2-1 0,0-4 0,0-1 0,0-2 0,0-4 1,2 2-2,-2 2 1,0 0 0,2-3 1,-2 1-1,0-2 0,-2-3 1,-2-3-2,-1-11 0,2 2-1,-8-7-2,8 2-6,-13-18-22,13-4 1,3-30-2,-16-14 1</inkml:trace>
</inkml:ink>
</file>

<file path=ppt/ink/ink13.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11.715"/>
    </inkml:context>
    <inkml:brush xml:id="br0">
      <inkml:brushProperty name="width" value="0.06667" units="cm"/>
      <inkml:brushProperty name="height" value="0.06667" units="cm"/>
      <inkml:brushProperty name="fitToCurve" value="1"/>
    </inkml:brush>
  </inkml:definitions>
  <inkml:trace contextRef="#ctx0" brushRef="#br0">2568-1900 25,'0'0'23,"0"0"1,-9-18-1,9 18-13,0 0 0,0 0-1,0 0-2,0 0-1,0 0-1,0 0 1,12 30-2,-10 4-1,-4 1 0,2 11 0,0 4-2,0 6 0,0 0-1,2 3 1,0 0-1,1-4 0,0 9 1,-1 0-1,-2 1 1,-2 1-1,1 1 1,-3-3-1,3-6 1,-3-4 0,1-14-1,1-11 0,-2-5 0,4-24 0,-3 24-1,3-24-1,0 0-3,0 0-15,0 0-9,-16-10 0,16 10-1,-7-21 0</inkml:trace>
  <inkml:trace contextRef="#ctx0" brushRef="#br0" timeOffset="1125.2278">2566-2075 32,'21'7'24,"-21"-7"0,15-3 0,-15 3-17,26-7 0,-2 10 0,-5-6 0,16 8-1,-4-7-1,16 9-1,-6-5 0,15 7-1,-4-4-1,7 4 0,1-3-1,2 5 0,-3-1 0,2 2-1,-2 2 1,1-2-1,-1-3 0,5-2 1,0-2-1,2-4 1,3-1-1,0 0 0,0-3 1,-3 0-1,0 3 0,-4 0 0,-5 1 1,-1 1-2,-6 0 2,2-4-1,1-3 0,3-2 0,-1-3 0,0-1 0,2 4 0,1-1 0,-1 4 0,-4 4 0,-4 4 1,-4 3-1,-2 0 0,-3-1 0,-4-4 0,-1 0 0,-4-4 0,2-1 0,0-1 1,-1-1-1,0 2 0,-3 3 0,-3 1 0,-4 1 0,1 0 0,-2 0 0,-21-2 0,26 0 0,-26 0 0,17-2 0,-17 2 0,0 0 0,16-5 0,-16 5 0,0 0 0,0 0 0,0 0 0,0 0 1,0 0-2,0 0 1,0 0 0,0 0 0,15 12 0,-15-12 0,5 20 1,-1-2-2,-2 8 1,-1 5 1,3 8-2,-4 3 1,1 2 0,-1 3 0,-1 1 0,1-1 0,-2 1-1,0-3 1,1 0 0,-1 0 0,2 0 0,-2-2 0,2 0 1,-2 2-1,2-4 1,0 0-1,0 1 0,0-1 0,2-3 1,-2 2-1,0-4-1,2-3 1,-4 0 0,2-7 0,-2 1 0,2-6 0,-1 1-1,1-22 0,0 30-6,0-30-22,0 0-1,0 0 0,-11-28-3</inkml:trace>
  <inkml:trace contextRef="#ctx0" brushRef="#br0" timeOffset="4851.1497">9251-3592 29,'-14'19'24,"14"-19"2,0 0 0,0 0-12,-7 26-1,6-11-1,11 25-3,-8 5-2,7 22-1,-8 7-2,3 16 0,-8 5-3,3 6 1,-6-6-1,0-12 0,-2-14-1,4-16 2,1-23-2,4-30 0,-1-18 0,4-32 0,1-22 0,1-18 0,-2-20 1,1-14-2,-3-6 2,3 5-1,1 6 1,0 13-2,2 18 2,2 19-1,5 33 1,6 31-1,6 31 0,11 31 1,11 27-2,6 20 0,8 13 1,6 7 0,1-1-1,-4-13 1,-2-12-1,-13-23 1,-15-20-1,-15-26 0,-20-29-2,0 0 0,-46-15-1,-15-23-1,-13-2 2,-22-10-2,-4 3 3,-11 9 0,2 14 2,7 14 2,5 8 2,23 12 0,8 3 0,25 11 1,8-9-1,21 1 0,12-16 0,17-4-2,14-8 1,14-7-2,9 0 1,6 2-1,8 2 0,-4 1-1,0 10 0,-4 1-1,-6 6-1,-9-4-6,9 7-17,-18-14-7,6 3 0,-11-13-2</inkml:trace>
  <inkml:trace contextRef="#ctx0" brushRef="#br0" timeOffset="5554.3999">9945-3071 53,'0'0'31,"0"0"0,26 1 0,2-6-14,-1-19-13,15 0 0,-1-11 0,11 3-3,-2-3 0,1 1-1,2 4-2,-8 1-2,9 13-7,-19-9-18,6 6-1,-10-9 0,-1 6-1</inkml:trace>
  <inkml:trace contextRef="#ctx0" brushRef="#br0" timeOffset="5335.5995">9893-3425 70,'2'-36'31,"12"6"-1,0-9 0,11 6-25,1-5-1,13 9 0,-3 1-1,7 16-2,-5 12 0,-1 17 0,-8 18-1,-7 17 1,-6 13-1,-7 11 0,-8 9 0,-4 2 0,-1-4 0,-2-7 0,4-10 0,2-9 0,7-14 1,3-11-1,11-16 1,1-16-1,9-14 0,4-12-1,3-10-2,-8-16-8,2 8-19,-16-8-2,-7 12 1,-18 4-2</inkml:trace>
  <inkml:trace contextRef="#ctx0" brushRef="#br0" timeOffset="5964.7482">10623-3666 61,'0'0'29,"0"0"-1,-12 22 1,2-7-21,10 13-2,-7 1-2,10 11-2,-1 3 0,3 2 0,4 0-1,3-2 0,4-5 0,4-7 0,3-12-1,3-10 1,1-15-1,1-13 1,2-12-1,-3-13 1,-3-13 0,-1-12-1,-7-11 1,-1-3 0,-5 2 0,1 9-1,-4 12 2,1 20-1,-2 19 1,-6 21-1,15 43 0,-4 14 0,1 16 0,0 11 0,2 2-1,3 1 1,4-8-2,-1-13 0,8-13-3,-7-27-6,14-12-22,-18-28 0,4-14-1,-16-27-1</inkml:trace>
  <inkml:trace contextRef="#ctx0" brushRef="#br0" timeOffset="6277.309">11213-3941 74,'16'49'31,"5"11"-1,-8-5-1,5 9-27,-4-9 0,5 0 0,-7-13-1,-2-9 1,-10-33-1,16 13 0,-16-32 2,-2-13-1,-7-17 1,-1-13-1,-4-12 1,4 0-3,-1-2 1,4 4 0,7 8 0,6 9-1,6 13-1,5 15 0,11 25-5,-8 0-23,18 28-4,-6 3 0,4 11-2</inkml:trace>
  <inkml:trace contextRef="#ctx0" brushRef="#br0" timeOffset="6621.1267">11689-3734 72,'24'2'32,"-5"-19"-1,-5-19-1,5-8-28,-3-13 1,3-6-2,0-10 0,0 1 0,-4 3-1,-6 8 0,-7 11 0,-2 12 1,-7 21-2,7 17 2,-30 28-1,6 18 0,-3 18 1,2 22 1,1 11 1,7 7-1,6-6 2,18-8-1,18-22 0,20-21 1,19-26-2,20-26 0,12-26-1,2-19-3,4-7-8,-19-24-23,-14 8-3,-29 4-2,-21 16 0</inkml:trace>
  <inkml:trace contextRef="#ctx0" brushRef="#br0" timeOffset="8809.5375">11793-3796 2,'-16'0'21,"16"0"0,-7 23 1,4-4-11,3-19 2,7 22 1,-7-22-3,31 0-3,-14-17 0,16 5 0,-3-21 0,11 7-3,-3-10-1,11 3 0,-6-5-2,4 4 0,-6-3 0,-3 6-1,-7-1-1,-6 2 1,-10-1-2,-11 0 2,-10 0-1,-9 2 0,-8 1 0,-4 6 0,-6 3 1,-4 3-1,1 8 0,1 4 0,4 6 0,2 3-1,5 11-4,-7-9-16,12 13-9,-4-4-1,7 1-1,-4-5-1</inkml:trace>
  <inkml:trace contextRef="#ctx0" brushRef="#br0" timeOffset="12939.3857">11500-2285 30,'-20'-12'25,"4"14"1,-5 5 0,-1 6-17,-11-6 0,11 14-1,-11-5 0,7 13-4,-7 2 1,7 10-3,0 8 1,7 11-2,0 5 0,8 6-1,5 0 0,9-4 0,11-5 0,7-13 0,10-15 0,9-20-1,10-21 1,3-24 0,3-21 0,-3-17 0,-6-14 0,-4-11 1,-8-5-1,-14 1 1,-16 7-1,-14 13 1,-15 12-1,-14 23 2,-11 21-2,-11 22 0,-6 21 1,0 18-2,2 16 2,7 14-2,9 7 2,12 0-2,10 0 1,15-7-1,15-7 0,10-14 1,15-11 0,9-18 0,16-21-1,8-19 1,7-18 0,2-17 1,-2-18 0,-3-7 0,-9-16 0,-7-1 1,-13-12-1,-13-4 1,-16-5 0,-4-2 0,-11 4 0,0 8-1,-7 9 1,-1 17-1,-4 20 1,1 23-1,1 23 0,17 17-1,-26 50 0,14 5 1,2 17-1,4 13 0,5 13 0,6 9 0,5 9-1,9-1 1,2-3 0,5-5 0,3-10 0,6-13-1,5-15 2,0-15-2,-1-20 2,-4-15-1,0-17 1,-4-14-1,-4-14 1,-6-15-1,-3-9 0,-8-11 1,-3-8-1,-2-7 1,-2 2-1,-1 9 1,-4 8 0,2 19-1,-3 17 1,3 21 0,-9 24 0,4 19 0,3 14 0,1 11-1,1 8 0,3-2-1,6-4 2,6-8-2,6-13 1,9-13 0,2-22-1,8-23 1,3-24 0,8-18 0,-1-20 0,-3-15 0,-4-11 0,-7-6 1,-8-6-1,-11 9 0,-12 10 1,-13 13-1,-15 21 0,-6 22 0,-9 25 0,-6 25 1,-2 24-1,-1 20 0,5 14 0,4 4 0,9-4-1,7-10 1,9-18 0,12-18 0,1-28 0,41-2-1,-1-20 1,10-6 0,7-3 0,2 3-1,0 8 1,-5 4-1,-9 11 1,-7 3-1,-11 11 1,-8 3 0,-7 7 0,-3 5 0,-2 2-1,0 2 1,0-1 0,1 1 0,5-6 0,2-5 0,4-10 0,2-7 0,3-12 0,4-7 1,-2-10 0,1-11 0,-1-8 0,-1-12-1,-5-15 2,1-7-1,-5-18 1,-4-6-1,-5-11 0,-2 0 0,-5 1 0,-3 11 0,-4 10 0,0 18-1,-4 20 1,3 20-1,8 37 1,0 0-1,-16 42 0,18 17 0,5 20-1,3 14 1,7 9-1,4 3 0,5 2 0,0-9 0,2-10 0,-4-17 0,-2-14 0,-4-14 0,-6-15 0,-12-28 0,0 0 0,-7-23 1,-5-6-1,-2-2 0,-2-4 1,-1 2 0,2 8 0,1 7 0,14 18 0,-16-12 0,16 12 0,0 0 0,0 0 0,14-15 0,-14 15 1,26-31-1,-9 7 1,6-4-1,1-8 1,0 0-1,2-1 1,-2 3 0,-1 3 0,-1 5-1,-6 10 1,-16 16 0,19 6-1,-16 14 1,-3 11-1,2 7 1,0 5-2,-2 2 1,5 2 0,2-4 0,5-7 0,7-7 0,2-10-1,5-8 1,2-18 1,4-14-2,5-19 2,-1-16-2,0-17 2,-3-11-1,-3-11 0,-10 0 0,-9 5 0,-13 9 0,-15 23 0,-14 18 0,-13 28-1,-8 22 1,-3 21 0,0 11-1,5 9 1,5 1 0,13-2-1,13-9 1,16-10-1,8-10 1,14-9 0,9-5 0,6 0-1,6 0 1,2 7 0,1 1 0,-3 4 0,-2 4 0,-5 3-1,-4-1 1,-5 3-1,-1-4-1,1 4-8,-24-28-15,24 29-10,-24-29 0,16 12-2</inkml:trace>
  <inkml:trace contextRef="#ctx0" brushRef="#br0" timeOffset="13712.6187">13883-2554 23,'-16'-21'29,"16"21"-1,-24-20 2,9 27-13,-11-16-4,10 19-2,-17-3-5,5 12-1,-11 0-2,4 9 0,-5 3-1,6 5-1,1 5 1,3 6-3,8 5 2,6 3-1,8 0 1,8 0-1,8-5 0,10-7 0,8-10 0,5-10 0,7-17 0,7-12 0,5-10 1,0-13-2,0-2-3,-13-14-25,2 5-3,-11-1 0,-7 5-1</inkml:trace>
  <inkml:trace contextRef="#ctx0" brushRef="#br0" timeOffset="15576.3723">14078-2480 37,'11'-15'28,"1"-11"1,2-9-2,-6-16-19,10 4 0,-10-13 1,8 6-3,-9-3 0,0 9-3,-9 1 0,0 15 0,-10 2-2,2 11 1,-11 4-1,0 10 0,-5 10-1,0 9 1,-3 10-1,1 8 1,4 10-1,3 4 0,6 8 0,4 3 0,6 0 0,9 0 0,6-4-1,7-1 1,9-4 0,7-6 0,10-10 0,8-8-1,4-13 1,0-9 0,-1-18 0,-4-13 0,-7-16 0,-6-14 0,-13-11 0,-9-10 0,-8-4 1,-8-9-1,-11 1 1,-2 11 0,-4 10-1,-1 16 1,0 19 0,4 22-1,15 14 1,-19 35-1,19 13 0,8 14 0,5 10 0,6 4 1,1 2-1,5-6 2,0-6-2,0-11 2,-5-15-2,1-16 2,-21-24-2,23-9 1,-22-27 0,-4-17-1,-6-22 1,-1-18 0,-2-12 0,1-2-1,8 0 0,1 9 0,7 17 1,6 17-1,3 26 0,5 28-1,3 24 1,1 13-1,-1 15 1,2 13-2,1 7 1,2 2 1,1-4 0,0-3 1,-1-7-1,-2-7 0,-5-10 0,-1-18 2,0-16-1,-5-18-2,-2-21 1,-1-19 0,-1-18 1,-3-22-2,-5-16 2,-4-15-1,-5-7 1,0 2-1,-5 9 0,2 14 0,-2 15 1,1 21-1,4 26 0,6 28-1,1 22 2,-2 38 0,10 17 0,6 26 0,5 23-1,9 11 1,5 9-1,3 1 2,4-3-3,2-10 1,-4-17-1,-5-21 0,-6-19-1,-11-24 0,-16-31-1,0 0 0,-7-17-1,-19-22 1,-2-1-1,-10-7 1,2 9 1,-2 4 1,3 18 0,6 13 1,8 12 0,9 8 2,7 0-1,12 5 1,-7-22 1,36 25-1,-7-27 0,11-3 1,2-14 0,10-2-1,-2-8 1,5-6-1,-8-6 0,-2-2-1,-5-6 1,-9 3-2,-9-4 1,-11 2-1,-10 1 1,-4 6-1,-8 6 0,-1 7 0,-1 8 1,13 20-1,-32-16 0,32 16 0,-24 4 0,24-4 0,-22 12 1,22-12-1,-23 17 0,23-17 0,-22 22 0,8-4 0,3 4-1,-4 6 1,1 6 0,-2 2 0,4 4-1,2-2 1,3 2 0,2-6 0,7 2 0,5-5 0,8-1 0,11-6-1,7-2 1,7-3 0,1-5-1,4-5 1,0-9 0,0-12-1,-2-12 1,-8-14 0,-6-16 0,-3-11 0,-5-10 0,-5-4 0,-6-4 0,-3 2 0,-5 11 0,-2 9 0,-4 16 0,-1 14 0,0 12 0,5 19 1,0 0-1,-10 37 0,13 4 1,0 14-1,4 12 0,6 11 0,4 5 0,2 3 0,3-5 0,1-3 0,-4-14 0,2-13 0,-6-18 0,-15-33 0,18 3 0,-18-35 0,-6-20 1,-8-22-2,-5-16 2,-1-12-1,-3 2 0,4 7 0,4 10 1,1 14-1,9 14 0,8 19 0,9 14 0,9 11 0,7 9-2,11-1-3,20 22-13,-5-7-18,5 10-2,-4 3 0,2 7-2</inkml:trace>
  <inkml:trace contextRef="#ctx0" brushRef="#br0" timeOffset="19348.2329">0 9 32,'17'-11'26,"-1"8"2,5 4-1,-2-4-14,17 12-4,2-8-2,14 10-2,3-8-2,11 2 0,5-3-1,7-2-1,3-2 1,6-1-1,-6-1 0,-3 4-1,-4 2 1,-8 5-1,-11 5 1,-4 5-1,-13 4 0,-5 5 0,-9 7 0,-5 1 1,-4 11-2,-4 9 1,-3 8 0,-2 8 0,-1 13 1,-5 5 0,3 4 0,1 4-1,1 2 1,-2 1-1,3-1 1,-1-1 0,0-6-2,0-1 1,-1-4-1,-4-7 2,-2-1-2,-2-13 0,-3-9 0,-1-10 1,-6-10-1,-5-8 1,-5-7-1,-6-7 1,-4-6 0,-6-3 0,-7 1 0,-10-3 0,-2 0 0,-6 3 0,-5 0 0,-4 5 0,-2-1-1,-4 4 1,2 2 0,7 1 0,4-2 0,8-1 0,9 0-1,8-12-5,18 1-24,7-6-1,17 3-1,0 0 0</inkml:trace>
  <inkml:trace contextRef="#ctx0" brushRef="#br0" timeOffset="18608.6934">152 65 16,'0'0'23,"0"0"1,0 0-7,5 25-5,-6 2-1,11 23 2,-8 11-2,10 21-2,-7 8-2,7 20-2,-5 6 0,4 10-1,-4 5-1,1 4-1,-4-4 0,-3-2-1,-2-1-2,-5-4 2,1-10-2,-2-11 1,0-13-1,0-16 0,2-15-1,-2-18-1,7-15-3,0-26-5,0 0-18,4-26-1,1-5-1,-2-16 2</inkml:trace>
  <inkml:trace contextRef="#ctx0" brushRef="#br0" timeOffset="20786.0189">2408 219 34,'28'-33'27,"-5"14"0,4 2 0,1 0-20,15 13 0,6 1 0,13 15-1,4-2-1,15 9-1,4-2-1,12 2-2,3-3 0,7-4 0,-1-2 0,-1-1-1,-4-2 0,-8-2 1,-8 0-1,-7 2 0,-11 2 0,-10 1 0,-10 2 1,-9 0-1,-7 2 0,-8 5 0,-8 7 0,-6 2 0,-9 11 0,-3 11 1,-4 16 0,-4 10-1,3 12 1,1 10 0,3 5 0,4 6-1,5 0 0,2-2 1,5-7-2,-3-7 1,-2-3 0,-4-11 0,-6-3 0,-7-7 0,-11-11 1,-5-8-1,-12-12 0,-7-13 0,-16-17 1,-8-10-1,-14-10 1,-7-3 0,-12-2 0,-7 6 0,-9 11 0,-4 12-1,-1 14 1,5 7-1,11 8-2,8-3-2,25 11-16,6-22-11,25-11-1,21-20-1,25-13 1</inkml:trace>
  <inkml:trace contextRef="#ctx0" brushRef="#br0" timeOffset="20114.0122">2483 183 18,'0'0'25,"0"0"0,0 0-5,7 17-3,-18 12-3,13 27-2,-11 7-3,13 24-3,-8 13-1,10 15 0,-3 11-2,4 14 0,-2 6 0,2 3-1,-3-1 1,-1-5-2,2-12-1,0-12 1,-1-17-2,1-24-1,4-18-5,-9-31-24,0-29-1,17-38 1,-8-25 0</inkml:trace>
  <inkml:trace contextRef="#ctx0" brushRef="#br0" timeOffset="21364.2646">5194 573 1,'16'-14'15,"-6"-5"9,-10 19 1,28-16-8,-28 16 1,19 12 0,-16 11-5,11 29-2,-11 11-3,10 32-1,-8 16-2,5 18-2,-1 11-1,-1 8-1,-1-1 0,-1-8 1,0-15-2,0-15 0,1-21-2,-6-33-8,6-17-21,-7-38 1,11-17-1,-8-40-2</inkml:trace>
  <inkml:trace contextRef="#ctx0" brushRef="#br0" timeOffset="21895.6508">5234 326 60,'24'2'30,"7"-2"0,12-2-1,11-7-26,12-1 0,12-2 0,8 0-1,6-2 0,6 2-1,-1 2 0,-3 3 0,-8 7 0,-4 5-1,-13 3 1,-9 10 0,-9 4-1,-12 11 1,-7 5-1,-8 7 1,-2 6-1,-3 10 0,0 11 1,-5 8-1,-2 8 1,-3 8-1,-4 6 1,-1 3-1,-1 0 0,4-5 0,2-6 0,3-12 0,2-6-1,-4-12 0,-3-2 1,-12-5 0,-14-7 0,-18 0 1,-16-7-1,-20-3 0,-14-7 1,-11-2 1,-9-7-2,-1-3 1,-6-3 0,7 3-1,5 3 0,10-6-5,19 6-27,4-10 0,17-8-1,16-12 0</inkml:trace>
  <inkml:trace contextRef="#ctx0" brushRef="#br0" timeOffset="24024.4674">10232 19 56,'49'-14'32,"8"11"-1,15-3 0,31 8-26,9-2 0,23 7-1,12-2-2,14 4-1,-2-2-1,-8 1 0,-10 1 0,-12 1 1,-24 6-1,-18 8 1,-32 9 0,-22 17 0,-23 14 0,-13 13 0,-18 15 0,-10 11-1,-6 9 0,-1 12 1,2 2-1,7 5 0,6-3 1,13-2-1,5-7 0,6-3 0,5-9 0,-1-7 1,-5-7-1,-12-11 0,-16-6 1,-22-8-1,-25-13 1,-20-17 1,-22-19-1,-15-14 0,-13-15 0,-8-9-1,6 0-9,4-12-24,20 3-1,14 2-2,22 7 0</inkml:trace>
  <inkml:trace contextRef="#ctx0" brushRef="#br0" timeOffset="23552.2">10450 11 38,'0'0'30,"-19"8"1,9 27 0,-2 17-19,13 37-3,-4 11 0,17 30-3,-7 9-1,7 18-2,-2 7 0,5 0-1,-5-10 0,-1-11-2,-5-14-2,-4-27-4,9-14-18,-5-40-9,3-32 0,-2-46-1</inkml:trace>
  <inkml:trace contextRef="#ctx0" brushRef="#br0" timeOffset="23020.8433">7628-13 67,'44'3'31,"11"2"-1,6-7-2,9-1-25,10-4-1,12 0 0,5-3 0,8 3-1,-1 2 0,-5 7 0,-9 4-1,-11 12 1,-13 8 0,-14 6 0,-16 6 0,-10 4 0,-7 9-1,-3 12 1,-4 11-1,0 10 0,2 11 1,0 9-1,5 2 0,5 7 0,-2-5 1,1-1-1,-1-3 0,-3-6 0,-5-7-1,-12-4 1,-18 2 0,-13-2 0,-18-3 0,-19-5 1,-18-8-1,-17-9 1,-11-12-1,-2-10 1,-2-14-1,3-11-1,11-4-3,5-18-11,25-2-18,13-10 1,24-3-1,18-11-1</inkml:trace>
  <inkml:trace contextRef="#ctx0" brushRef="#br0" timeOffset="22520.7468">7587 126 44,'0'0'30,"0"0"-1,8 42 1,12 15-19,-12 10-3,20 28 0,-6 13-2,9 23-2,-3 11-1,2 11-1,-4 3-1,-1-8 0,-5-7 0,-7-11-2,-1-18-3,-8-31-10,6-19-18,-6-34 0,-4-28 0,8-45-1</inkml:trace>
  <inkml:trace contextRef="#ctx0" brushRef="#br0" timeOffset="25384.1044">35 3365 25,'0'0'29,"0"0"-1,0 0 0,39 28-12,10-2-13,15-2 0,17 7 1,14-7-1,16 4 0,5-9 0,5 0 0,-7-9 0,-6 0-1,-12-4 0,-12-1-1,-17 0 0,-17 4 0,-15 4 0,-11 8 0,-12 14 0,-10 15 0,-9 13 1,-2 20-1,-3 12 0,4 17 0,1 12-1,7 7 1,8 2-1,8 2 0,10-2 0,7-4 0,0-8 0,-1-7 1,-4-8-1,-12-4 0,-13-12 1,-17-11 0,-22-15 0,-18-14 0,-22-17 1,-19-18-1,-17-18-1,-11-18 1,-4-8-1,-2-6-1,13 8-4,3-9-12,28 17-16,20 3 0,35 9 0,30 7-2</inkml:trace>
  <inkml:trace contextRef="#ctx0" brushRef="#br0" timeOffset="24899.6302">343 4021 37,'0'0'29,"-21"24"1,12 14 0,1 26-21,1 15-3,15 30 0,-6 17-2,10 22 0,-7 7-2,4 9 1,-6-5-1,4-11-4,0-15-9,-3-43-20,-3-37 0,-1-53-1,-3-33 0</inkml:trace>
  <inkml:trace contextRef="#ctx0" brushRef="#br0" timeOffset="25790.4322">2720 3800 41,'0'0'31,"0"0"0,7 17 1,7 30-23,-4 12-1,11 39 0,-7 12-1,6 26-2,-4 8-1,3 11-1,-3 0-2,-1-5 0,-1-10-4,-5-25-3,6-20-25,-13-27-2,3-29-1,-5-39 0</inkml:trace>
  <inkml:trace contextRef="#ctx0" brushRef="#br0" timeOffset="26259.2917">2801 3610 44,'33'-15'30,"12"3"0,12 1-2,16 11-23,5-3-1,17 6-1,0 3 1,9 2-3,-6 4 1,-1 7 0,-10 5 0,-4 9 0,-12 5 0,-9 9 0,-8 8-1,-9 9 0,-9 1 0,-7 9 1,-10 4-2,-5 3 1,-8 7 0,-6 7 0,-6 1-1,-2 8 1,-4 5 0,-1 4-1,1 1 1,5 0-1,0-7 0,2-7 1,0-7-1,-2-8 1,-5-13 0,-5-11 0,-16-22 1,-17-8 0,-25-22 0,-9-7 0,-17-13 0,-10-6 0,-6 0-3,1-7-3,19 8-29,9-5-1,29 9 0,17-3-2</inkml:trace>
  <inkml:trace contextRef="#ctx0" brushRef="#br0" timeOffset="27103.1958">5746 3588 50,'-4'-22'32,"6"3"-1,12 0 1,7-2-26,13 5-3,10 1-1,11 10 1,4-2-1,8 10-1,3 2 0,7 9 0,5 3 0,2 2-1,3 2 0,-4 3 0,-5 7 1,-5 7 0,-11 5 0,-12 9 0,-12 7 1,-8 10-1,-5 5 0,0 12 1,1 4-2,3 5 1,2 3 0,6 4 0,-1-2 0,-2-2 0,-6-1-1,-5-2 2,-10-9-1,-9-3 0,-13-8-1,-20-6 1,-16-10-1,-23-11 1,-18-20-1,-18-16 0,-15-12 0,-8-10-1,-1-6-1,6-8-3,23 7-24,11-9-5,29 7 0,23-5-1</inkml:trace>
  <inkml:trace contextRef="#ctx0" brushRef="#br0" timeOffset="26618.7235">5910 3902 62,'0'62'32,"-3"19"1,5 22-1,-4 18-28,7 19 0,0 7-2,4-1-1,1-4-4,-3-25-6,7-14-22,-5-23-1,-1-27 0,-6-32-1</inkml:trace>
  <inkml:trace contextRef="#ctx0" brushRef="#br0" timeOffset="27868.9809">8061 3476 46,'-7'-19'31,"7"2"2,9 1-2,17 6-20,13 5-8,22 8 0,10 4 0,14 7-1,6 1 0,6 8 0,-3-3-1,-3 3 0,-8-3 0,-5 8 1,-12 1 0,-4 11-1,-8 10 1,0 16-1,-3 8 0,-2 12-1,-1 7 1,1 4 0,-2-1-1,-3 1 0,0-2 1,-4-2 0,-4-3 0,0-4 0,-5 2 0,-5-4 0,-10-1 0,-7 0 0,-18-9-1,-15-8 1,-18-13 0,-15-12 0,-16-16 0,-8-13-1,-9-12 1,0-12-2,0-6 0,4-9-3,15 15-25,1-12-5,17 10-1,6-2-1</inkml:trace>
  <inkml:trace contextRef="#ctx0" brushRef="#br0" timeOffset="27415.7591">8243 3873 60,'-6'63'34,"13"25"0,0 23-1,12 21-28,2 12-1,10 11 0,-1-5-3,-1-16-5,4-8-12,-16-36-15,-1-36-2,-15-39 0,-1-41-1</inkml:trace>
  <inkml:trace contextRef="#ctx0" brushRef="#br0" timeOffset="28681.6524">10521 3495 34,'-15'-19'29,"15"19"-1,17-30-1,12-2-17,30 6-1,9-10 0,23 13-2,4-3-1,18 13-2,-2 0 0,8 13-1,-5 4-1,-1 6 0,-9-1-1,-8 1 0,-13 4 0,-10 3-1,-18 9 1,-13 9 0,-14 16-1,-11 15 1,-10 8 0,-5 14-1,-2 7 1,5 7 0,9 3-1,10 5 1,9-1-1,8 0 1,3 3-1,1-4 1,-6-4 0,-9-2 0,-13-9 0,-19-7 0,-15-12 0,-21-12 1,-19-15-1,-18-16 0,-20-17 0,-9-9 0,-8-10 0,-6-6-3,9 8-12,-7-11-20,18 11-2,13-1-1,18 13-1</inkml:trace>
  <inkml:trace contextRef="#ctx0" brushRef="#br0" timeOffset="28228.4268">11068 3502 48,'-24'26'31,"6"20"0,3 30-1,11 28-24,3 18-1,13 25-1,2 11 0,8 11-1,4-3-1,-2-11-2,7-13-4,-17-36-5,12-26-21,-19-39 0,-7-41-2,-5-24 0</inkml:trace>
  <inkml:trace contextRef="#ctx0" brushRef="#br0" timeOffset="30619.5299">2934 6741 47,'26'-16'32,"-3"8"0,1 16 1,-24-8-26,33 55 0,-17 2 0,8 31 0,-7 16-3,6 22 1,-10 10-3,6 16 0,-5 0-1,2-2-1,-4-16 0,-2-22-3,1-19-3,-11-39-17,12-20-11,-12-34 0,8-57-1,-8-32-1</inkml:trace>
  <inkml:trace contextRef="#ctx0" brushRef="#br0" timeOffset="30135.0557">441 6542 54,'30'-17'31,"11"3"0,11 13-1,14-4-28,13 5 0,8-2 0,5 5 0,-1 9-3,1 6 0,-7 4 1,-9 7 0,-14 11 0,-6 10 0,-15 7 1,-8 12-1,-11 0 1,-9 9 1,-8 4-1,-7 8 0,-3 12 0,3 5-1,0 5 0,8 5 0,6-3 0,8 0 1,5-7-1,2-11 0,1-16 1,-4-13 0,-6-14 1,-12-10 0,-16-13 0,-12-6 1,-20-10 0,-13-2-1,-18-4 0,-8 1-1,-9-2-1,-4-2-2,8 11-11,-2-15-20,17 5 0,12-12-2,22 1-1</inkml:trace>
  <inkml:trace contextRef="#ctx0" brushRef="#br0" timeOffset="29650.5835">742 7067 35,'0'0'30,"0"0"1,-19 31 0,14 10-19,-12 2-4,13 25-1,-6 13-2,8 19-2,4 12 0,5 19-2,-4 5 0,6 4 0,-2-9-1,0-12-3,8-19-26,-11-33-2,4-32-1,-8-35-1</inkml:trace>
  <inkml:trace contextRef="#ctx0" brushRef="#br0" timeOffset="31072.7421">3028 6373 54,'-23'-17'32,"23"17"-1,-13-24 0,13 24-25,41-22-2,4 8 0,21 7 0,8-2-1,16 8-1,4 4-1,4 9 0,1 12 0,-6 11-1,-6 20 1,-6 14-2,-8 14 1,-11 10 0,-7 5 0,-10 4 0,-8 1-1,-8 1 1,-6-8 0,-1 3 1,-6-1-1,-1 4-1,-1 5 1,3-2 0,1-1 0,-1-4 0,-3-7 0,-6-9 0,-6-10 0,-9-10 1,-8-16 0,-16-10 1,-14-15-1,-13-11 1,-18-14 0,-17-6-1,-16-6 1,-7-2-2,-7 2 1,2 4-2,10 8-2,8-8-16,33 17-15,24-11-2,30 1 0,25-13-1</inkml:trace>
  <inkml:trace contextRef="#ctx0" brushRef="#br0" timeOffset="31572.8444">5898 6346 39,'0'0'31,"26"15"1,-19 16-1,14 30-20,-11 9-1,16 36 0,-9 11-4,13 23-2,-6 6-1,2 10-2,-2-10-1,-3-6 0,-4-14-3,-6-28-3,4-12-13,-13-37-15,5-27 0,-7-22 0,-4-52 1</inkml:trace>
  <inkml:trace contextRef="#ctx0" brushRef="#br0" timeOffset="32026.0636">5959 6256 56,'5'-29'32,"14"12"0,16 17 0,10 5-28,19 17 1,8-5-1,16 9-2,8-8 0,4-6-1,-5-9 0,-3-5-1,-9-5 1,-7 1 0,-7 4-1,-10 10 1,-12 11 0,-7 11-1,-9 18 0,-2 12 0,-3 9 0,-2 7-1,-1 2 1,1 1-1,5 4 1,9 0 0,2-6 0,5-1 1,2 2-1,0 0 1,-6 1-1,-6-1 1,-18-6-1,-10 2 1,-23-5 1,-18-3-1,-25-9 0,-22-4 0,-21-8 0,-14-4 0,-11-1-1,-2-7 0,6-1-2,7-11-6,31 7-26,12-13 0,30-4-2,17-15 1</inkml:trace>
  <inkml:trace contextRef="#ctx0" brushRef="#br0" timeOffset="32963.7466">8621 6342 51,'-17'-20'33,"5"2"-1,12 18 1,9-39-15,20 22-15,13-4 0,20 2 1,12 0-2,15 3-1,7 6 0,7 3 0,0 5 0,-1 6-1,-6 6 1,-12 13-1,-11 6 0,-14 7 0,-14 9 0,-11 8-1,-9 8 0,-8 8 0,-1-2 1,-1 0-1,1 2 1,4 0-1,6 2 1,9 3 0,3 0 0,0 4 1,4 1-1,1 2 1,-7 4-1,-1-2 0,-13-4 1,-11-5-1,-16-5 1,-20-5 0,-20-11 0,-19-2-1,-26-12 1,-13 1 0,-15-4 0,-8-3-1,-4 0-2,3-9-5,22 5-26,5-15-1,23-4-2,17-20 0</inkml:trace>
  <inkml:trace contextRef="#ctx0" brushRef="#br0" timeOffset="32479.2789">8774 6743 48,'1'48'33,"5"26"-1,-6 21 1,7 27-21,-13 4-5,12 14-2,-8-2-4,4-9-2,4-10-6,-11-27-26,10-25 0,-3-34 0,-2-33-1</inkml:trace>
  <inkml:trace contextRef="#ctx0" brushRef="#br0" timeOffset="34073.3483">11153 5947 58,'0'-19'32,"14"-1"0,22 6-1,11-5-23,27 17 0,4-3-3,20 10-2,3 0-1,3 7 0,-7 1-1,-9 6-1,-14 1 1,-10 6-1,-12 3 1,-16 8-1,-11 4 0,-8 7 1,-8 6-1,-3 3 1,-4 5-1,2 5 0,1 2 1,4 0-1,1 0 0,7 0 1,1 3-1,2 1 0,4 5 1,-1 1-1,-1 4 1,-1 5 0,-3 3-1,-5 7 1,-6-1-1,-5 0 1,-18-8-1,-13-6 1,-16-11 0,-12-15-1,-14-20 1,-10-20-1,-4-12-2,-2-21-6,22-4-27,2-10 0,18-4-2,9-2 0</inkml:trace>
  <inkml:trace contextRef="#ctx0" brushRef="#br0" timeOffset="33620.1285">11234 6301 30,'17'-26'31,"-17"26"2,0 0 0,23 21-11,-28 8-7,18 45-3,-11 16-5,12 34-1,-9 21-3,7 21-1,-3 6-1,1-3-1,-3-10 0,0-25-2,-2-22-1,-8-39-4,12-21-10,-9-52-17,12-33 0,-9-52-1,8-39 1</inkml:trace>
</inkml:ink>
</file>

<file path=ppt/ink/ink14.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59.189"/>
    </inkml:context>
    <inkml:brush xml:id="br0">
      <inkml:brushProperty name="width" value="0.06667" units="cm"/>
      <inkml:brushProperty name="height" value="0.06667" units="cm"/>
      <inkml:brushProperty name="fitToCurve" value="1"/>
    </inkml:brush>
  </inkml:definitions>
  <inkml:trace contextRef="#ctx0" brushRef="#br0">680 387 31,'19'-12'26,"-19"12"0,25-21 2,-25 4-11,0 17-6,-13-16-3,13 16 0,-34 2-2,8 13-1,-14-1-1,-8 12-1,-13 3-1,-6 11-1,-10 8 1,-2 13-2,4 8 0,6 5 0,10 10-1,16 3 1,16 2-1,21-4 1,25-8 0,19-13-1,23-17 0,22-23 1,14-24 0,10-22-1,7-30 2,1-21-1,-6-23 0,-9-21 0,-15-16 1,-20-9-1,-21-4 0,-22 4 1,-25 16-1,-23 25 0,-28 28 0,-22 40 0,-26 39 0,-17 42 0,-8 38 0,-4 31-3,15 33-14,9 4-12,20 6-1,14-10-2,34-3 1</inkml:trace>
  <inkml:trace contextRef="#ctx0" brushRef="#br0" timeOffset="443.9786">421 1303 41,'-12'-21'25,"0"4"0,12 17 2,-26-11-19,26 11 0,-7 28 1,14 5-3,-7 6 0,6 18 0,-9 9-2,6 15-1,-6 5 0,-2 9-2,-2 2 0,-5 1-1,0 0 0,-6-5-3,15 6-8,-6-18-18,9-2 0,0-13-1,12-6 0</inkml:trace>
  <inkml:trace contextRef="#ctx0" brushRef="#br0" timeOffset="1666.2442">329 1737 57,'-21'11'27,"-3"16"1,-14 4-2,0 19-20,-11 0-1,5 9-1,-7-6-2,3 1 0,1-8-1,6-9-1,6-13-1,7-16-1,11-11 0,7-16-1,15-7 0,9-19 0,10-10 1,4-9 0,10-3 2,3 0-1,2 5 3,4 12 0,-4 8 2,6 27 0,-1 13 1,15 26 0,-3 9-1,8 19 1,-4 3-2,3 3 0,-3-2-1,-2-6-2,-6-2-2,-18-19-11,-2 7-17,-19-11-2,-6-1-1,-13-7-1</inkml:trace>
  <inkml:trace contextRef="#ctx0" brushRef="#br0" timeOffset="1095.1942">360 2570 59,'-7'-17'27,"7"17"1,-19-7-1,-2 5-22,21 2 0,-31 26 0,14 2 0,-12 6 0,-1 13-1,-8 10-2,-3 12 1,-10 8-2,3 3 0,0 1-1,6-5 0,6-11-1,10-18 0,8-21-1,18-26-1,0 0 1,26-42 0,7-3-1,4-13 0,8-4 1,0-9 0,6 4 1,0 0 0,-6 3 1,-2 5 0,-2 6 1,-1 13 0,-7 11 1,3 17 0,-4 17 1,2 15-1,-3 17 1,0 14-1,-6 8 0,-1 10-1,-3 0 0,-1 2 0,-4-9 0,-4-5-2,0-9-4,-8-17-24,4-9 0,-8-22-2,0 0 0</inkml:trace>
  <inkml:trace contextRef="#ctx0" brushRef="#br0" timeOffset="3538.5125">-202 4305 34,'-23'6'25,"6"0"1,-5 1 1,1 9-18,-10-7-2,5 13 0,-9-5-1,7 11 0,-4-4-2,6 7-1,1 0-1,10 4 0,6-3-2,11 1 1,12-5-1,8-4 0,9-2 0,6-6 0,6-9 0,0-9 0,4-10 0,-6-11 0,-1-9 1,-3-11-1,-6-11 1,-5-3 0,-7-5 0,-9 2 0,-12 3-1,-6 7 2,-13 10-2,-8 14 2,-11 12-2,-7 18-1,-5 13 1,0 14-1,2 12 2,2 7-3,8 7 2,5 0-1,13-2 1,8-6-1,9-8 1,10-12 0,10-6 0,8-9 0,5-9 0,4-7 0,3-3-1,5-11 1,-2-4 0,2-10 0,0-11 1,-2-11 1,-2-13-1,-3-8 0,-6-10 1,-1-3 0,-7-7 0,-1 7 1,-11 0-1,0 13 0,-6 8 0,1 11 0,-4 11-1,2 12 0,-1 12 0,1 19 0,0 0 0,0 0-1,5 41 1,-2 6-1,2 13 0,1 13 1,1 13-1,1 9-1,1 1 1,-2 4-1,1-6 1,1-3-1,-2-8 2,2-6-2,-2-11 0,0-13 0,1-9-4,-8-29-12,0-15-15,0 0 0,17-28-2,-13-13 0</inkml:trace>
  <inkml:trace contextRef="#ctx0" brushRef="#br0" timeOffset="4304.7416">711 4152 66,'7'17'28,"0"12"0,-5 4 0,7 10-25,-6-1 1,9 6-1,-3-7 0,3 3-1,-2-15 0,4-3 1,-14-26-1,23 17 0,-23-17 0,29-26-1,-13-5 1,-2-10 1,-2-11-1,1-5 1,0-5-1,-1 3 0,-5 2-1,0 9 1,-4 5 0,0 12-2,3 10 0,-6 21-1,0 0-8,0 0-22,22 9-2,-20 10-2,3 8-1</inkml:trace>
  <inkml:trace contextRef="#ctx0" brushRef="#br0" timeOffset="3984.1197">279 4573 48,'15'1'28,"-15"-1"0,23-25 0,-4 7-20,-3-13 0,9 4-1,-2-10-2,6 3-1,-4-7-1,1 3 0,-9-4-1,-2 6 0,-6 3-1,-9 6 1,-9 6-1,-6 12 1,-11 11-1,-3 12-1,-4 10 1,-5 12-2,-4 9 1,4 9 0,3 4 0,6 3-1,10-3 1,9-3 1,8-5-2,14-5 2,9-10-1,8-8 0,9-9-2,2-13-2,8-2-4,-8-22-23,9-3 1,-11-18-2,5-3 1</inkml:trace>
</inkml:ink>
</file>

<file path=ppt/ink/ink15.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4:50:00.785"/>
    </inkml:context>
    <inkml:brush xml:id="br0">
      <inkml:brushProperty name="width" value="0.05292" units="cm"/>
      <inkml:brushProperty name="height" value="0.05292" units="cm"/>
    </inkml:brush>
    <inkml:context xml:id="ctx1">
      <inkml:inkSource xml:id="inkSrc15">
        <inkml:traceFormat>
          <inkml:channel name="X" type="integer" max="4095" units="cm"/>
          <inkml:channel name="Y" type="integer" max="4095" units="cm"/>
        </inkml:traceFormat>
        <inkml:channelProperties>
          <inkml:channelProperty channel="X" name="resolution" value="154.7619" units="1/cm"/>
          <inkml:channelProperty channel="Y" name="resolution" value="280.8642" units="1/cm"/>
        </inkml:channelProperties>
      </inkml:inkSource>
      <inkml:timestamp xml:id="ts1" timeString="2013-04-10T14:50:20.472"/>
    </inkml:context>
    <inkml:brush xml:id="br1">
      <inkml:brushProperty name="width" value="0.05292" units="cm"/>
      <inkml:brushProperty name="height" value="0.05292" units="cm"/>
      <inkml:brushProperty name="color" value="#00B050"/>
    </inkml:brush>
  </inkml:definitions>
  <inkml:trace contextRef="#ctx0" brushRef="#br0">16520 5500 8,'0'0'22,"0"0"0,0 0 0,0 0-12,-12-9-1,12 9 0,0 0-1,0 0-1,0 0-3,-10 16 0,10-16-1,-5 26 0,-1-9-1,2 11 0,-1 3-1,0 7-1,-1 4 2,0 7-2,0 0 1,0 3-1,-3 5 1,1 4 0,-4 6 0,0 6-1,-3 0 0,1 5 1,0 11-1,-2-1 0,0 3 0,0 2 0,1-1 0,-1 5 1,1-2-1,-4 1-1,-1 2 1,1 2 0,-1 4 1,-1-1-1,-2 7 1,-1 0-1,-1 6 1,3 2 0,-1 3-2,3-2 1,-2 2-1,3-1 1,0 1 0,5-2-1,1 0 1,4 0-1,1 3 1,0 0 0,1 3 0,3 2 0,3-2 1,-2 2-1,3 0 0,-1 1 1,-1 0 0,2 2 0,3-1-1,0 2 2,0 2-2,1-2 2,1 3-2,2 0 1,-1-2-1,4 2 1,-2-3-1,3 0 0,-3-2-1,1 1 1,0-7 0,0 0 1,-1-2-1,1-6 1,-1-2-1,0-3 0,2-5 0,-2 0 0,1-6 0,2-1 0,1-4-1,0-2 0,0-5 2,2-1 2,0 0-3,2-3 0,-1 1 1,3 1 0,-3 1-1,1 1 1,2 2-1,1 0-1,-3 1 1,2-1-1,-2 0 1,-1 1 0,-2-2 0,-1 0 0,-2-3 0,-2-1 0,-1-1 0,-1-1 0,0-3 0,0 3 0,-2-6 0,3-1-1,-2-1 1,2-3 0,-1-7-1,0-2 2,0-6-2,0-3 1,1-5 0,-3-4 0,2-2 0,-2-8-1,1-1-2,-4-15-16,3 5-8,-4-23-3,-2 19-1,2-19 0</inkml:trace>
  <inkml:trace contextRef="#ctx0" brushRef="#br0" timeOffset="3108.5071">13115 15565 28,'0'0'23,"28"-15"-1,-5 8 0,12-1-21,9 3 1,11 1-1,10 0 1,6 0 0,10 3-1,6-3 1,11 2 1,5 0-1,7 2 0,5-3 1,10 4-2,8-1 1,6 4 0,1 2-2,2-1 1,-1 3-1,7 0 0,-3 0 0,-1-1 1,-1-1-1,-1-2-1,2-1 1,0-3 1,2 0-1,-5-1 0,3 1-1,-1-3 1,1 0 0,-3 1 1,-2-2-1,-3 1 1,-1 0-1,-2 2 1,-7 0-1,2 2 0,-6 0 0,2 1 1,-5-1-2,2-1 1,3 0 0,0-1 0,2-2 0,2 2 0,2 1 0,2 5 0,2-1 0,1 4 0,2-4 1,3 4-1,6-5 0,5 4 1,5-7-2,4 1 1,4-2 1,9 2-2,4-1 2,3 1-1,3 2 0,0 0-1,4-2 1,-2 2 0,-2-2 1,-1 0 0,-6 1 0,-3 0 0,-2 1 1,-2 1-1,-3 0 1,-2 3 0,-5-2 0,0 5-1,0-2 0,1 1 0,-6-1 1,-1 0-1,-3-1 1,2-1-1,-3 0 0,1-2 0,-3-2 0,-3 2 0,-2-2-1,1 1 1,-4-2-1,1 2 2,-5-1-1,2 0 0,-3-1-1,1-1 1,-1 1 0,-1-2-1,1 1 0,0 0 1,-1-1-1,-2 2 0,1 2 0,0-2 0,2 3 1,2-1-1,4 1 1,-2 0-1,2-2-1,1 2 2,2 0-1,0 0 0,1 3 0,-1-2 0,-2 3 0,1-1 0,1 4 0,-2-2 0,0 2 0,-4 0 0,-5 1 0,-4-2 0,-6 3 0,-5-1 0,-6-2 0,-4 2 1,-8-4-1,-2 0 0,-6 1 0,-5-3 0,-2 0 0,-6-1 0,-3 2 0,-2-1 1,-6 1-2,-3 0 1,-1 1 0,-3-2 0,-1 1 0,-4-1-1,-1 0 1,-3-3-2,5 2 0,-3-7-8,6 6-18,-6-10-2,-1-6-1,-9-8-1</inkml:trace>
  <inkml:trace contextRef="#ctx0" brushRef="#br0" timeOffset="4768.7357">17962 16132 35,'-16'-3'26,"4"11"0,-7 1 0,7 20-16,-7 5-2,8 23-2,-3 10-1,4 20-2,-2 9-1,4 9 0,1 9-1,2-3-1,2-8 2,0-9-1,5-11-1,-2-13-3,9-9-23,-5-25-3,-4-36 2,0 0-3</inkml:trace>
  <inkml:trace contextRef="#ctx0" brushRef="#br0" timeOffset="5096.7666">17270 16286 40,'-2'-27'26,"15"5"1,3-10-2,13 6-19,6-8 1,18 3 0,12-8-1,17 5-2,14-5 0,11 2-1,12-1-1,11 3 0,3-1-1,0 3 0,-12 5-1,-8 3-1,-15 10-3,-20-1-12,-16 16-13,-34 1 0,-17 15-1,-27 3-1</inkml:trace>
  <inkml:trace contextRef="#ctx0" brushRef="#br0" timeOffset="5377.9452">17682 16523 43,'-9'13'27,"-7"-5"0,16-8-2,-15 4-21,15-4-1,18-13 1,6 2-1,9-8 0,8 2-1,7-7-1,7-3-1,4 7-3,2-9-9,5 11-14,-6-1-1,2 11-1,-11 3 0</inkml:trace>
  <inkml:trace contextRef="#ctx0" brushRef="#br0" timeOffset="6971.2525">18504 16617 31,'-23'-2'25,"5"8"0,-7-8 1,1 12-20,-10-9 0,3 15 1,-8-2-3,4 12 0,-4 0 0,3 10-1,1 3-2,7 6 1,8 9-1,9-4-1,11 2 1,12-8-1,12-6 0,14-6 1,7-7-1,9-14 0,3-19 0,1-10 1,-2-16-1,-2-7 0,-9-3 1,-8-8-1,-13-4 1,-9 2 0,-15 0-1,-12 6 0,-14 7 1,-9 10-1,-9 8 1,-7 16-1,-3 6 0,2 12 1,6 12-1,10 7 0,13 5 0,13-3 0,20-3-1,14-11 1,16-6-1,9-9 0,6-7 1,1-7-1,-1-3 1,-6-1-1,-10 4 1,-11 6 0,-11 5 0,-17 0 1,11 24-1,-14-1 0,-5 5-1,-2 9 1,0-1 0,2 3 0,5 4 0,5-5 0,8-5 0,5-2 0,11-6 0,5-14 1,4-9-1,4-13 0,0-16 0,4-10 1,2-14 0,4-20 0,-5-13-1,2-5 2,-3-13-2,-4-3 1,-7-3 1,-5 5-2,-12 4 1,-10 13 0,-10 12 0,-6 14-1,-9 21 0,-4 19 1,-3 22-1,-3 21 0,-1 28-1,3 22 1,5 22-1,3 17 1,9 14-1,10 8 1,9 2-1,9-7 1,9-17 0,6-16 1,3-27-1,0-23 0,0-20 0,-5-23-1,-9-21 1,-6-13 0,-7-12 1,-11-10-2,-6-3 2,-5-2-1,-3 7 1,0 3-1,-1 16 1,2 6-1,4 14-1,12 12 1,0 0 0,0 27 0,12-12-1,7 6 1,6-8 0,5-2 0,5-7 0,1-2 0,3-6 0,-1-6 0,-5-2 1,-3-3-1,-6-3 1,-4-5-1,-6 1 0,-4 0 0,-4-3 0,-3 0 0,-5 1 0,-1 2 0,1 6 0,2 16 0,-6-21 1,6 21-1,0 0 0,18-11 0,-2 11 0,6-1 0,2-2 0,3 2 0,-3 5 0,-1 0 0,-5 7 0,-4 3-1,-7 6 1,-7 6 0,-4 5 0,-3 1 0,-4-1-1,0 5 1,1-1 0,0 0 0,3 1-1,3-8 1,7 1 0,3 1 0,7-9 0,4-5 0,8-13 0,2-10 0,5-10 1,1-7-1,2-15 1,4-12-2,-2-4 2,-2-8-1,-5 3 1,-3 6-1,-4 9 1,-5 8 0,-8 13-1,-10 24 1,0 0 0,-6 26 0,-6 11 1,-2 13-1,-3 6 0,2 10 1,0 1-2,4-3 1,6 2 0,5-6-2,7-5-1,-5-24-18,16-4-11,-6-25-3,7-12 0,-7-18 0</inkml:trace>
  <inkml:trace contextRef="#ctx0" brushRef="#br0" timeOffset="7127.4493">19980 16102 70,'-22'-12'32,"-2"3"-3,9 13-5,16 9-52,6 1-1,17 11-1,3 2-2</inkml:trace>
  <inkml:trace contextRef="#ctx0" brushRef="#br0" timeOffset="7533.5847">20574 16572 44,'-20'-12'27,"5"10"-1,-3-5-3,5 14-16,-7-3-1,0 10-1,-11 0-2,0 6 1,-10 0-1,2 7 0,-2 0 0,3 8 0,3 1 0,11 9 0,9-3-1,14 5 0,13-4-1,16-1 0,11-4 0,15-13-2,16 4-5,5-25-25,15-2 0,-9-15-3,-1-11 0</inkml:trace>
  <inkml:trace contextRef="#ctx0" brushRef="#br0" timeOffset="9414.0887">22378 16041 41,'-10'-17'27,"-9"-1"0,-3 6-1,-13-2-19,0 12-3,-7 3 0,-4 12-1,-3 11-2,-4 11 1,-5 13-2,2 13 0,-2 10 1,3 12-1,-3 9 1,6 6 0,3 0 1,9 1-2,14-4 2,12-5-1,11-11-1,14-11 2,13-15-2,15-13 0,9-12 1,9-12-1,1-12 1,1-13 0,-1-10 0,-2-12 0,-4-4 1,-5-4-2,-6-3 1,-8-3 0,-7-2-1,-5 10 1,-8 3 0,-5 12 0,-10 3 0,2 19-1,-19-7 1,5 21 0,-4 10 0,-1 9 0,3 11-1,4 1 0,7 3 0,7-1 2,12-3-2,6-8 0,12-8 0,6-14 1,4-20-1,2-10 0,0-9 0,2-15 0,-4-7 1,-7-7-1,-10-8 0,-10 1 0,-11-2 0,-9 5 1,-13 2-1,-14 12 0,-11 8 0,-8 11 0,-3 19-1,0 15 1,2 21 0,3 13-1,13 14 0,12 6 1,16 11 0,16-10 0,16-5-1,12-13 2,13-13-2,6-11 2,7-21-1,-2-12 0,-2-20 0,-4-3 0,-7-11 1,-7-4-2,-4-8 2,-5-1-1,-8 5 0,-3 9 0,-5 12 1,-4 10-1,-11 22 0,0 0 0,5 38 0,-9 5 0,-2 6 0,-1 6 1,0 2 0,0-2 1,2-9-1,1-5 1,-3-15-1,5-5 0,2-21 0,0 0 0,-7-35 0,8-11-1,6-18 1,4-11-2,6-7 2,7-5-1,7 1 0,8 14 0,3 12 0,1 18 0,0 23 0,-4 25 1,-3 16-1,-9 19-1,-4 16 1,-10 8 0,-6 7 1,-7 2-1,-7 1 0,1-3 0,-5-10 0,2-5 0,2-6-2,0-12-3,14-3-14,-7-36-14,23 18 0,-9-33-1,13-3-1</inkml:trace>
  <inkml:trace contextRef="#ctx0" brushRef="#br0" timeOffset="10163.8776">23547 15982 50,'0'0'27,"-11"12"1,5 25-1,-8 17-18,6 26-3,-9 15 1,7 23-3,-1 5-1,5 7 0,2 2-1,2-6 0,2-24 0,2-15-1,-1-23-2,-1-21 1,-1-19-2,1-24 1,-15-34 0,3-12-2,-2-9 0,-6-16 0,4-2 3,-1-3-2,0 6 2,5 13 0,0 11 1,7 13 0,2 15 0,3 18 1,23-8-1,-1 13 1,4-2-1,9 2 0,8-3 0,2-4-1,2-2 1,-3-2 0,-1-4-1,-5 6 1,-7 0 0,-6 8 1,-7 11-1,-3 12 1,-7 10-1,-3 12 1,-4 14-1,3 12 1,-2-4-1,0-3 0,2-8-1,-1-6 2,0-11-2,-1-10 2,-2-33-2,0 0 0,-2-23 0,-4-5 0,2-13 1,0-14-1,3-20 0,5-11-2,3 4 3,3 1-1,5 7 0,4 7 0,3 13 0,2 17 0,3 19-1,-3 16-2,5 15-3,-8 3-22,14 16-4,-9 0 0,8 11-2</inkml:trace>
  <inkml:trace contextRef="#ctx0" brushRef="#br0" timeOffset="12225.8023">24364 16700 18,'8'-20'25,"-2"-2"0,-2 3 0,-10-5-8,4 12-7,-12-8 2,14 20-5,-31-16-1,13 24-1,-9 8-1,1 16 0,-1 5-1,4 15 1,3 7-2,7 12 1,5-3-2,8 7 1,8-9-2,11-7 2,6-16 0,10-10-2,7-21 0,3-16 1,1-13-1,5-17 0,-1-13 1,-4-10-1,-6-6-1,-9-10 1,-11-2 0,-12-4 0,-9 6 0,-15 6 1,-11 13-1,-8 13 0,-7 19 0,-1 19 0,-3 26-1,6 17 1,5 15 0,10 10 0,8 6-1,13 5 1,11 0 0,11-5 0,11-10 0,13-14 0,6-11 1,6-13-1,3-21 0,-1-12 1,6-21-1,-2-11 0,-1-13 1,1-8-1,-5-13 1,-2-9-1,0-4 1,-5-9-1,-6 1 0,-7 1 1,-6 1-1,-7 5 0,-10 7 0,-7 9 1,-7 15-1,-9 11 0,-6 11 0,-8 14 0,-4 17 0,-8 18 1,0 19-1,-5 16-1,-2 17 1,3 13-1,4 9 1,5 6 0,7 10 1,8-2-2,13 0 2,9-1-1,11-7 1,10-7 0,5-8-1,5-8 1,6-20-2,2-9 1,-2-13 1,2-24-2,1-18 1,0-13 1,2-19-1,0-19 0,-4-14 1,-2-19-1,-2-15-1,-7-1 2,-5 2-2,-7 3 1,-8 10 0,-7 14 0,-7 16 0,-5 22-1,-9 21 2,-6 22-2,-6 17 1,-8 18 0,-3 12 0,-3 17 1,-1 12-1,3 11 0,4 8 1,5 6-1,9 4 1,10-3-1,12 5 1,5-9-1,12-12 0,7-8 1,9-17-2,5-14 2,4-10-1,1-16 1,0-20-1,2-10 1,2-12 0,-2-12-1,-5-7 1,-4-13-1,-3-13 1,-6-3-1,-7 0 1,-7 7-1,-9 7 0,-8 12 0,-8 14-1,-3 17 0,-6 17 1,-3 15-1,-3 14 1,1 10 0,3 12 0,3 5 0,7 7-1,6 6 2,6-5-1,6 3 0,6-13 1,6-6-1,1-12 1,3-12 0,1-12 0,-2-16 0,-3-8-1,2-9 0,-3-2 0,-4-8 0,2-1 1,-3 1-2,-2-1 1,-1 1 0,0 6 0,-4 3-1,2 2 1,-4 8 1,-2 12-1,2-17 0,-2 17 0,0 0 0,-6-12 1,6 12-1,0 0 0,0 0 0,0 0 0,0 0 0,0 0 1,-12-2 0,12 2-1,0 0 1,0 0-1,0 0 0,0 0 0,-7-13-1,7 13 1,0 0 0,4-12 1,-4 12-2,7-15 1,-7 15 0,11-27 0,-6 15 0,2-7 0,0 2 0,2-3 0,2 2 0,-2-7 0,3-3 0,2 2 1,-2-3 0,0 1 0,-1 0-1,-3 3 0,-1 3 1,-5 8-1,-2 14 0,0 0 0,-1 16-1,-2 13 1,1 8 0,-1 7 0,3 9 1,1 8-1,3-1 2,3 5-2,0-6 0,2-6 1,3-4 0,-2-8-2,-1-9 1,0-8 0,-3-8-1,-6-16 2,6-12-1,-4-5 0,-6-14 0,-3-14 1,0-17-1,-1-12 1,3-3-1,1-2 0,3 7 0,2 0 0,4 9 0,6 6-1,5 19 1,6 11-1,3 12 1,7 11-1,2 10 1,9 7-1,4 7-5,16 21-7,-12-13-11,9 17-11,-11-2-2,0 7-2,-12-2 2</inkml:trace>
  <inkml:trace contextRef="#ctx0" brushRef="#br0" timeOffset="14178.3889">13120 10923 53,'25'6'26,"-3"-6"2,7-2-1,8 2-23,8-4-1,15 3 1,5-3-1,14 0-1,4-1 0,11 2-1,7 0 0,7 2 0,3-2-1,5 4 1,2-3 0,6 2 1,1-6-1,0 2 1,-1-6 1,2-2-1,-4-7 0,2 1-1,-5 0 1,-8 3-1,-13 3-1,-11 5 0,-12 5 0,-10 2 0,-7 1 0,-10 0 0,-5-1 0,-2-1-1,-3 1 0,-4-6-5,2 6-23,-14-4-1,-22 4-2,5-14-1</inkml:trace>
  <inkml:trace contextRef="#ctx0" brushRef="#br0" timeOffset="16093.5283">13575 9057 1,'-20'-11'20,"5"4"2,-1 1 3,2 0-11,14 6 0,-12 6-1,19 14 1,1 5-3,15 21-3,4 6-2,10 14-2,8 5 0,7 8-1,0-4-1,4-3 0,-7-10-1,-6-11 0,-9-11-1,-11-12 0,-12-11 0,-11-17-1,-14 0 0,-11-17 0,-13-11 0,-8-15 0,-8-13 0,-9-15 0,-3-12 0,-2-10 1,2-6-1,5-6 2,10 1-2,7 1 1,12 5 0,14 4 1,14 14 0,15 7 0,12 10 0,15 14 0,10 9 0,10 10 0,5 14 1,4 16-1,-5 8 0,-4 14 0,-9 6 0,-10 11 0,-12 6 0,-9 9-1,-14 6 2,-8 0-2,-8 2 1,-3 0-1,-4-5 1,-2-2-2,2-4-1,-3-8-2,10-2-16,-1-11-10,9-5-1,1-10-1,3-15 0</inkml:trace>
  <inkml:trace contextRef="#ctx0" brushRef="#br0" timeOffset="16904.5057">14122 8919 54,'-19'-18'29,"4"16"0,-4 3-1,6 8-24,-7 3 0,8 7 0,0 1 0,9 8-2,4 5 0,9 7-1,6 1 0,8 1 0,6-5-1,3-6 1,5-12-1,5-12 1,-3-18 0,-1-15 0,-5-15 0,-7-13-1,-10-11 1,-5-6 0,-8 0-1,-13 2 1,-11 6-1,-6 10 1,-6 11-2,-3 15 2,-1 18 0,-5 16-1,4 17 0,4 9 0,6 13 1,10 9-1,8 9 0,11 2 0,10-3 0,11-6 0,9-15-1,13-10 2,5-16-2,2-15 1,-2-19 0,-3-17 0,-10-16 0,-3-11 0,-8-11 0,-12-8 1,-8-2-1,-9-1 1,-4-1 0,-1 9 0,0 10 0,-1 14 1,-1 16 0,6 16 0,4 20 0,0 0 0,6 33-1,3 7 0,3 9 0,6 3 0,0 2-1,4 0-1,-2-3 2,4-4-2,-5-12 2,-5-9-1,-2-12 0,-12-14 0,0 0 1,-3-26 0,-10-8-1,-8-12 2,0-8-2,1-9 0,-3-6 1,3 0-1,5 4 0,4 6 0,6 11 0,7 15 0,4 15-1,6 11-1,9 15-4,0 0-13,10 10-13,-6-9-2,6 1-1,-9-12 1</inkml:trace>
  <inkml:trace contextRef="#ctx0" brushRef="#br0" timeOffset="18029.1913">14397 7155 67,'0'0'29,"0"0"3,11 53-3,4 8-25,12 25-1,8 9 0,12 12 0,7 5-1,-1 4 0,1-10-2,-4-11 2,-3-16-3,-10-19 0,-6-10-1,-12-18 0,-11-13 0,-8-19 0,0 0 0,-29-17 0,3-5 1,-6-2-1,-2-3 2,-1 3 1,2 3 0,3 6 0,5-1 2,6 2 0,11-2 0,8-1 0,2-10 1,9-4-1,5-12 0,7 1 0,1-5-1,5 4-1,-4-1 1,1 1 0,-1 4-1,-2 4 0,-3 5 0,-2 4 0,-5 2-1,-2 6 1,-11 18 0,16-8-1,-11 21 0,-1 10 1,0 12-1,2 9 0,2 9 1,4 4-1,3-1 0,5 1 1,1-9-2,8-12 2,4-13-1,2-15 0,0-20 0,0-22-1,0-18 2,-3-19-2,-5-15 2,-8-2-3,-14-4 2,-11-1-1,-13 7 0,-13 15 1,-10 20-1,-4 22 1,-5 24 0,1 18 0,1 19 1,6 15-1,8 9 1,11 2-2,9-3 2,8-7-1,12-12-1,10-16 2,13-10-2,11-12 0,6-3 1,4-6 0,1-1 0,0 0 0,-6 4-1,-3 4 1,-5 7 0,-6 3 1,-5 8-2,-2 2 2,0-1-1,0-3 0,1-10 0,3-8 0,0-16 0,-3-17 0,1-20-1,1-14 1,-3-24 0,-7-15 0,-8-18 0,-7-16-1,-12-15 1,-6-7 0,-10-2 0,-1 12 0,-8 23-1,-3 21 2,1 31-2,-1 32 2,5 40-1,5 35 0,6 35 0,-1 19 0,9 18 1,10 18-3,7 14 3,14 8-1,13 5 0,15-4 0,12-10 2,13-13-3,12-18 2,5-19-1,5-24-1,-2-23-3,1-11-9,-24-27-16,-6-6-7,-22-14 1,-18-3-2</inkml:trace>
  <inkml:trace contextRef="#ctx1" brushRef="#br0">21199 12663,'9'-4,"8"-1,16 0,1-4,17-1,-34 1,-9 4,0-5,1 1,50-5,25-10,1 5,-1 0,-8 0</inkml:trace>
  <inkml:trace contextRef="#ctx0" brushRef="#br0" timeOffset="20390.3391">13362 12494 57,'-14'9'26,"14"-9"1,-23 17-1,4-8-22,0 5 0,-5-2 1,4 10-1,-3-2-1,5 9 0,4-1-1,11 5 0,11-1-1,13-3 0,12-2-1,10-7 1,5-5-1,6-4 0,0-2 0,-6-2-1,-6-2 1,-9 6 1,-10 1 0,-8 7 0,-11 3 0,-9 4 1,-10-1 0,-4 1 0,-4-2 0,-2-1-1,-4-6 0,3-4-2,0-3-1,3-16-6,8 4-23,-2-12 1,7 0-2,0-9 0</inkml:trace>
  <inkml:trace contextRef="#ctx0" brushRef="#br0" timeOffset="21186.9931">13577 12675 47,'0'0'26,"0"0"1,18-8-1,-18 8-21,12-15-1,-5 0 1,6 2 0,-5-13-1,2 3 1,-5-5-2,-1 0 0,-3 0-1,-2 1 1,-4 3-2,-2 3 1,-8 6-1,0 4-1,-1 4 1,-1 6-1,-2 5 1,3 8-1,1 7 1,4 6-1,5 5 0,3 3-1,6 2 2,3 4-2,8 0 1,5 1 0,5-5 0,5 0 0,6-4 1,4-6-1,2-7 1,0-10-1,-6-11 1,-3-13 0,-9-11 0,-4-11 0,-8-10 0,-8-5 1,-10-6-1,-4 0 0,-5 1 1,-2 6-1,1 5 0,-1 11 2,2 9-2,6 11 0,10 16 0,0 0 1,-10 15-2,18 9 1,6 5 0,3 7-1,3 5 0,5-1-1,3-1 1,0-4-1,-2-6 1,-1-5-1,-6-10 1,-4-12-1,-15-2 3,10-29-1,-15 1 0,-7-6 0,-3-6 1,-1-2-1,-1-1 0,0 3 0,4 5-1,1 7 0,7 3 0,0 9 1,5 16-2,7-15 0,5 19-1,-12-4-4,33 16-9,-20-12-17,11 10-1,-8-12 0,4 6-2</inkml:trace>
  <inkml:trace contextRef="#ctx0" brushRef="#br0" timeOffset="21796.1968">14098 12082 13,'0'0'22,"0"0"2,-4-12 0,4 12-11,0 0-1,0 0 1,12 7-2,-12-7-2,0 0-1,0 0-2,8 19-1,-8-19 0,4 16-1,-3-4-1,4 7 0,1 2-1,2 6-1,0 4 2,3 3-2,1 3 0,3 0 1,-2-5-1,3-1 0,-1-9 0,1-8 0,-4-11 0,-12-3 0,16-32 0,-12 0 0,-5-10 0,-2-5-1,-3-5 2,-2-2-2,-2 5 2,2 5-2,1 7 1,1 8 0,0 6-1,2 6 1,0 3-1,4 14 1,-3-20-2,3 20 1,-1-21 0,2 9 0,-1 12-2,3-22 0,-3 22-3,3-14-4,-3 14-23,0 0 0,15 5-3,-15-5 1</inkml:trace>
  <inkml:trace contextRef="#ctx0" brushRef="#br0" timeOffset="22030.5064">14403 11861 64,'6'16'31,"8"11"-1,-3 0 1,6 12-25,1 2-2,4 2 0,0 1-1,2-2-2,-1-3-2,-6-14-4,4-5-24,-21-20 0,14-6-1,-19-22-1</inkml:trace>
  <inkml:trace contextRef="#ctx0" brushRef="#br0" timeOffset="22186.7122">14268 11542 88,'-25'-14'32,"1"3"0,9 14-1,3 5-30,12-8-3,0 17-9,0-17-19,33 21-2,-6-7-1,9 9 0</inkml:trace>
  <inkml:trace contextRef="#ctx0" brushRef="#br0" timeOffset="22561.6128">14870 11588 71,'-18'-19'29,"18"19"0,-23-3-4,23 3-22,-24 21 1,10-7-1,-2 1-1,-1 5 0,-2 6 0,1 3-1,2 5 0,4 2 0,5 5-1,9 3 1,6 3-1,9 2 1,7-8-1,6-2 1,4-5 0,2-9 0,0-13 0,0-12 0,-3-15-3,-6-16-1,2-5-5,-11-16-23,2-3 2,-8-3-2,3 8 0</inkml:trace>
  <inkml:trace contextRef="#ctx0" brushRef="#br0" timeOffset="22967.7449">15086 11652 70,'0'0'29,"0"0"0,18-2-2,-10-12-24,9-5-1,-1-9 0,2-3 0,-3-7-1,0-5 0,-6 0 0,-2 0 0,-4 4 0,-6 7-1,-6 6 1,-6 10 0,-7 10 0,0 12 0,-5 9 0,0 11 1,-3 4 1,6 11-1,0 0 1,10 6 0,5-1 0,9 2 0,8-1 0,12-2-2,7-3 0,8-5-1,5-6 1,7-8-2,5-8-2,-1-15-2,5-6-14,-17-17-12,-1 1-3,-18-9 0,-5 1-1</inkml:trace>
  <inkml:trace contextRef="#ctx0" brushRef="#br0" timeOffset="24092.4311">13584 13709 51,'0'0'27,"-7"-15"1,7 15-1,0 12-19,8 8-3,1 7 1,7 9 0,0 2-2,4 3-1,-1-2 0,2-1-1,-5-11-1,1-7 0,-17-20 1,12 0-1,-16-22 0,-4-11-1,-7-9 1,-3-9 1,-3-5-2,1-2 1,1 5-1,4 6 0,7 8 0,7 14 0,5 9 1,-4 16 0,26 5 0,-8 12 0,2 3-1,-1 1 1,-2 0-1,0-1 1,-17-20-1,20 12 0,-14-24-1,-2-12 1,-1-10 0,3-2-1,-4-3 1,2 2 0,-1 5 0,2 6 0,1 14 0,-6 12 0,16 12 0,-7 8 1,2 4-1,1 5 0,2 3 0,-2 3 0,0-3 1,0 1-1,0-1 0,0-5 0,-1-3-1,0-10-1,1-8-3,-12-6-16,20-18-10,-15-8-1,6 2 0,-6-8-1</inkml:trace>
  <inkml:trace contextRef="#ctx0" brushRef="#br0" timeOffset="24738.8993">14116 13299 59,'0'0'29,"-12"-8"0,12 8-1,-21 1-23,21-1 0,-19 14-1,15 0 1,-1 1-2,6 7 0,0-2-1,9 5 0,-1-2 0,9 0-1,0-5 0,7-3-1,0-7 1,2-8-1,-1-5 0,-2-6 0,-3-8 0,-3-5 1,-8-5-1,-7-6 1,-7 0-1,-5 0 1,-10 2-1,-4 1 0,-3 5 0,0 7 0,-1 8 0,3 9 0,3 7 1,8 8 0,8 11-1,9 5 0,8 7 0,6 5 0,12 6 0,6 2-1,6 1 1,1 2-1,0-5 1,-3-1 0,-6-3 0,-6-4 1,-9-5-1,-11-2 0,-8-4 0,-7-3 1,-7-3-1,-7-2 1,-4-4 0,-2-6-1,-1-6 0,-2-9-2,5-6-1,-2-13-6,12 1-20,-1-16-3,9 3 0,0-10 0</inkml:trace>
  <inkml:trace contextRef="#ctx0" brushRef="#br0" timeOffset="25379.3463">14340 13042 54,'18'18'31,"-7"0"-2,8 11 2,-6 2-20,6 8-6,1-7-1,3 4 0,-5-9 0,0-3-2,-5-8 1,-13-16-2,12 3 0,-14-16-2,-7-10 2,-5-11 0,-3-6-1,0-5 0,-1-4 0,2 4 0,1 5 0,4 5 0,6 9 0,5 12 1,0 14 0,13 5-1,0 11 1,1 7 0,4 5 0,-1 3 0,-1-3-1,1 0 0,-4-9 1,-13-19-1,17 11 0,-11-25 0,-6-11 0,1-13-1,-1-5 1,0-2 0,0 0 0,3 7-1,0 5 1,3 12 0,2 9 1,-8 12-1,23 4-1,-9 7 2,2 2-1,3 5 0,2 0 0,2 5 1,0 5-1,2 4 0,0 5 0,0 0 1,-2 1-2,-3-8-1,-2 0-3,-18-30-11,24 17-15,-24-17-2,8-26 0,-12-8-1</inkml:trace>
  <inkml:trace contextRef="#ctx0" brushRef="#br0" timeOffset="25660.5178">14866 12364 70,'0'0'32,"14"-4"-1,-2 21 0,-4 6-26,8 10-2,0 2 1,8 8-1,-1 3-1,7 5-1,-2 1 0,2 1-2,-2-3 1,-3-3-3,0-6-2,-12-15-18,5-2-9,-18-24 0,4 16 0,-16-25-1</inkml:trace>
  <inkml:trace contextRef="#ctx0" brushRef="#br0" timeOffset="25863.5875">14961 12744 74,'0'0'32,"-14"-16"2,14 16-1,4-17-27,8 3 0,0-7-1,11-1-3,1-8 1,5-1-1,2 0-1,-2 2-2,5 7-7,-11-2-23,9 15-3,-15-1 0,3 20-4</inkml:trace>
  <inkml:trace contextRef="#ctx0" brushRef="#br0" timeOffset="27097.6226">14165 14447 58,'-19'3'29,"-7"0"1,2 7-2,-5 2-23,4 3-1,-1-1 0,4 3-2,2-4-1,5 1 0,15-14-1,-16 21 1,16-21-1,7 14 0,8-12 0,7 0 0,8-2 0,6 1 0,3 2 0,3 2 0,1 6 0,-1 4 1,-9 5-1,-5 5-1,-10 5 1,-9 3 1,-10 3 0,-7 3 0,-12-1 1,-5 2 0,-5-5 1,-4-1 0,-2-5-1,1-4-1,1-9 0,3-9-2,7-7-3,0-18-7,14 0-20,1-14 0,13 3-1,1-7-1</inkml:trace>
  <inkml:trace contextRef="#ctx0" brushRef="#br0" timeOffset="28050.4747">14471 14640 62,'16'-12'29,"-8"-1"-1,-4-13-1,1 0-25,-4-9-1,-1-3 0,-3-2 1,0 0-1,-5 2 1,-1 6-1,-4 4 1,-4 8 0,-4 6 0,-5 12-1,-2 7 1,0 13-1,0 6 1,2 8-1,6 7 0,5 4 0,7 2-1,12 1 1,10-3 0,6-5 0,7-3-1,8-5 1,4-10-1,4-8 1,1-11-1,-1-10 1,-4-13 0,-4-8-1,-8-11 1,-8-7 0,-10-7-1,-8 0 0,-2 0 2,-6 4-2,-2 5 1,-1 7 0,0 4 0,0 12 0,2 6 1,8 17-1,-15-18 0,15 18 0,-12-2-1,12 2 1,0 0-1,-2 18 1,2-18-1,13 20 0,-2-8 0,1-1 0,1-1 0,4-4 0,0-4 0,2-4 0,1-2 0,0-4 0,0-1 0,2-2 0,-1 2 0,-2 1 0,-1 2 0,-6 4 0,-12 2 1,15 4-1,-15-4 0,1 16 0,-4-1 0,0 2 0,-1 6 1,2 3-1,-1 3 0,3 3 0,1 0 0,2 0 0,1-4 0,2-1 1,0-3-2,4-4 1,0-1 0,1-3 0,1-2 0,2-2 0,-1 0 0,1-3 0,-2-1 0,-12-8 0,20 8-2,-20-8-1,13-8-4,-17-12-15,7 8-9,-10-12-3,7 5 0,-8-6-1</inkml:trace>
  <inkml:trace contextRef="#ctx0" brushRef="#br0" timeOffset="28409.7514">14908 14073 71,'7'26'30,"0"-2"1,6 11-2,0 2-27,6 4 0,4-3 0,0 0 0,0-5-2,-2-7 2,-3-15-1,-2-11 0,-5-16 0,-3-13 0,-7-12 0,-2-5 0,-3-5 1,-2 2-2,-3 5 1,0 3 0,0 11-1,0 4-1,4 13-7,-7-3-22,12 16 0,-9-15-2,9 15-1</inkml:trace>
  <inkml:trace contextRef="#ctx0" brushRef="#br0" timeOffset="28612.8255">15168 13814 66,'10'13'31,"8"14"1,-5 1-1,7 8-27,-4 2 0,6 4-1,-5-4-1,-2-6-4,3 2-7,-10-14-22,1-4 0,-9-16 1,0 0-3</inkml:trace>
  <inkml:trace contextRef="#ctx0" brushRef="#br0" timeOffset="28769.03">15071 13610 69,'-19'-10'32,"-3"1"0,9 10-2,-3 3-26,16-4-9,0 0-25,0 0 0,5 15 0,11-4-2</inkml:trace>
  <inkml:trace contextRef="#ctx0" brushRef="#br0" timeOffset="29159.5403">15509 13716 61,'-12'-14'30,"12"14"1,-30-22-2,17 15-23,-5-1-1,18 8 0,-25-2-2,25 2 0,-16 23 0,12-4-2,1 1 1,4 4-1,-2 0-1,0 4 1,1-2-1,1-1 1,3-5-2,3-1 2,2-3-1,2-4 1,4-5-1,5-4 0,3-5 0,0-3 1,-1-4-1,1-6 0,-1-2 0,-5-6-3,2 3-6,-14-10-22,6 5 0,-9-6-3,3 7 1</inkml:trace>
  <inkml:trace contextRef="#ctx0" brushRef="#br0" timeOffset="29601.9359">15681 13563 63,'0'0'31,"0"0"0,0 0 0,12-21-26,-5 6-3,-2-7 1,5 2 0,-6-3-2,1 1 1,-4-1-1,-3 0-1,-2 2 1,-4 2-1,-5 4 0,-1 6 0,-6 6 1,-3 7-2,-2 7 2,1 8 0,1 5 0,5 5 1,3 6-1,9 5 2,8 3-1,9 1 1,5-2-1,5-2 0,6-6-1,3-5 0,-1-12 0,-1-13-2,2-9-4,-13-24-18,8-3-11,-16-17 0,0 5-2,-11-6-1</inkml:trace>
  <inkml:trace contextRef="#ctx0" brushRef="#br0" timeOffset="30523.548">11674 13532 64,'0'0'29,"4"18"0,-4-18 0,32 9-24,-7-9 0,15 7 0,3-9 1,15 5-2,4-4 0,7 2 0,4 0-2,5 2 0,1 2-1,1 1 0,-5-1-1,-7 2 1,-4-2-1,-9-1 1,-10-1 0,-8-2-1,-12-1 0,-7-3-2,-18 3-2,6-13-11,-6 13-17,-16-15 0,16 15-1,-29-18 0</inkml:trace>
  <inkml:trace contextRef="#ctx0" brushRef="#br0" timeOffset="31445.1672">11315 13562 48,'-15'-15'26,"7"0"2,2 0-1,-2-7-17,6 2-4,4-6-1,11 7 0,-1 1-1,11 8-2,5 6 0,7 12 0,4 11-1,3 10 0,-6 8-1,0 3 1,-9 3 0,-5 1 0,-10-5-1,-11-6 1,-12-9 0,-10-5 0,-9-12 1,-6-6-1,-7-9 1,-1-9-1,-1-10 1,6-8-1,7-5 0,8-2-1,9 2 1,14 4-1,10 2 0,10 10 0,8 10 1,6 10-1,5 8 0,4 5-1,3 12-5,-11 1-22,2 5-3,-10-3 0,-7 0-3</inkml:trace>
  <inkml:trace contextRef="#ctx1" brushRef="#br0" timeOffset="12570.0675">20440 19420,'0'0,"-9"-195,9 195,-25-42</inkml:trace>
  <inkml:trace contextRef="#ctx0" brushRef="#br0" timeOffset="33304.0235">9497 13984 33,'-3'-19'24,"3"19"-1,0 0 2,0 0-17,0 0 0,-10 16 2,13 3-1,-6 0-1,9 14-1,-6 3-1,8 20-1,-4 10 0,9 19-1,-2 7-1,5 14 0,-2 0 0,3 5-1,-3-8-1,0-8 0,-3-14 0,0-17-1,-3-14 1,-3-18-2,-1-19 2,-4-13 0,0-24-1,-2-12 0,-1-16-1,-1-11 2,0-12-1,3-7 1,2 0-2,4 4 1,6 11 0,2 11 1,5 13-1,-1 15-1,4 20 1,0 16 0,-3 20 0,-2 11 0,-2 16-1,-4 8 0,-5 9 1,-2 6-1,-3-3 1,-3-4 0,2-11-1,-3-10 0,1-15 1,1-16 0,2-19-1,0 0-2,6-22-3,-11-11-17,10 2-7,-7-16-2,7 7 1,-8-7-1</inkml:trace>
  <inkml:trace contextRef="#ctx0" brushRef="#br0" timeOffset="33710.1627">9982 13974 61,'4'-25'30,"-3"7"0,-1 18 1,6 14-26,0 18 0,-3 12 0,4 21-2,-6 8 0,2 16 0,-5 3-2,1 3 0,-3-4 1,1-1 0,-1-9-1,3-9-2,2-10 1,3-12-1,3-9 2,4-12-3,4-10 2,1-16-3,6-9 0,0-15-3,10-2-11,-9-13-12,7-2-1,-13-7 1,-1 2-2</inkml:trace>
  <inkml:trace contextRef="#ctx0" brushRef="#br0" timeOffset="33928.8511">9804 14514 70,'-1'14'29,"10"2"0,5-11-2,11-2-24,8-3-3,8-7 1,9-2-2,-2-7-5,6 1-20,-8-4-1,-3 3 0,-11-4-1</inkml:trace>
  <inkml:trace contextRef="#ctx0" brushRef="#br0" timeOffset="34272.5219">10373 13917 76,'-8'-12'29,"8"12"2,-18 4-3,10 12-20,-5 9-6,5 11 0,-2 6 0,5 9-1,-3 8 1,3 5-1,-1 4 0,5 5 0,-1-5 1,8 3 1,1-4-2,5-3 0,0-5-1,3-8 0,1-10 0,1-8-2,1-12 2,-4-8-1,3-9-1,-5-8-2,2-3-3,-7-13-17,7 8-6,-9-10 1,6 9-2</inkml:trace>
  <inkml:trace contextRef="#ctx0" brushRef="#br0" timeOffset="34573.3744">10185 14333 67,'-14'-1'29,"14"1"0,-13 5-1,13-5-23,16 7-1,8-3 0,3-3-1,7-1-1,2-2-1,2 0 1,-1-2-3,-5-2-5,6 3-22,-14-1-1,2 8-1,-13-4-1</inkml:trace>
  <inkml:trace contextRef="#ctx0" brushRef="#br0" timeOffset="35057.5758">10636 14553 56,'15'44'29,"4"9"0,-3-1-1,6 8-16,-6-2-8,3 2-2,-6-9 2,-1-4-3,-7-10 1,1-8-1,-5-13 0,-1-16 0,0 0-1,-12-32 0,7-10-1,-2-13 2,0-13-1,1-11 0,2-4 0,2-3 1,4 1-1,4 6 1,6 12-2,3 12 1,7 15 0,5 15 1,1 17 0,4 14 1,0 14 0,-2 13 1,-5 7-1,-3 9 2,-11 2 0,-6 4-1,-14-4 0,-5-4 0,-10-8-1,-4-7-1,-3-10 0,-1-13-2,3-8-4,0-18-16,18 1-12,-4-14-1,14 5-1,-2-3-2</inkml:trace>
  <inkml:trace contextRef="#ctx0" brushRef="#br0" timeOffset="36713.3651">11510 14157 63,'-9'18'30,"11"10"-2,-3 5 0,9 15-21,-1 5 0,6 9-3,2 1-1,1 1 0,-1-5-2,-2-4 1,-1-9-2,-5-11-2,-3-9-2,-4-26-3,-9 17-1,-9-30-1,6-3 0,-13-21 0,3-9 3,-5-17 3,2-9 3,5-4 3,-1-13 4,13 6 1,2-7 1,14 13-1,1 0 0,11 17-1,4 5-1,10 15-1,2 10 0,7 17-2,-1 12 0,0 14 0,-3 11-1,-4 11 0,-10 8-1,-6 4-1,-14 4 1,-11 0 0,-12-3-1,-7-4 0,-8-5 1,0-8-1,-3-10 1,1-6 0,5-11 0,6-8-1,6-7 0,9-2 0,5-2 0,4 2 0,0 13 0,16-14 1,-1 20-1,0 6 0,2 6 0,3 9 1,2 4 0,1 7-1,1 3 0,0 1 1,-1 0-1,0 0 1,-2-3-1,-3-7 1,-2-5-2,-4-7 0,1-11-2,-13-9-3,22-6-9,-18-17-17,8 4-1,-8-13-2,7 5 1</inkml:trace>
  <inkml:trace contextRef="#ctx0" brushRef="#br0" timeOffset="37010.1547">11958 14214 84,'0'15'32,"5"13"-1,-4-4-2,3 11-26,0-2 1,6 2-1,-5-1-1,3-5 0,-2-5 0,0-2 0,-2-5-1,3-5 1,-7-12-2,19 16 1,-4-14 0,1-4-1,1-4-1,2-8-3,7 1-2,-9-17-9,9 6-17,-14-8 0,1 5-1,-10-7-1</inkml:trace>
  <inkml:trace contextRef="#ctx0" brushRef="#br0" timeOffset="37197.6088">11915 14284 83,'-18'12'32,"18"-12"-1,0 0 0,22 11-27,-5-13-1,6 2-1,7-2-5,-5-9-8,3 10-20,-6-10 0,-2 7 0,-8-10-1</inkml:trace>
  <inkml:trace contextRef="#ctx0" brushRef="#br0" timeOffset="37431.912">11940 14165 82,'-17'0'35,"17"0"-1,-15-3-1,15 3-25,12-7-5,4-1 0,4-1-2,6-2 0,3-4-1,2-1-1,2 3-3,-7-10-8,7 11-19,-10-8-1,3 9-1,-9-4 0</inkml:trace>
  <inkml:trace contextRef="#ctx0" brushRef="#br0" timeOffset="37838.0468">12401 13943 88,'-20'-9'32,"20"9"0,-25-1-2,10 9-27,-1 1-1,4 5 0,1 4-1,1 6-2,2 2 2,7 5-2,4 0 1,6 2-1,6 1 1,8 0-1,4-4 1,6-2 0,1-3 1,-2-2-1,-4-4 1,-5-2-1,-7-2 1,-9-1 0,-11 0 0,-10-3-1,-7 1 1,-6-1 1,-4-3-1,0-1 0,0-2-1,4-4-1,7-5-1,3-6-3,17 10-17,-7-27-10,15 9-1,-1-13-1,10 2 0</inkml:trace>
  <inkml:trace contextRef="#ctx0" brushRef="#br0" timeOffset="38056.739">12658 13988 79,'3'35'30,"2"9"-1,-2-3-2,3 9-25,1-3 0,3-4-3,-1-6-3,-5-13-16,4-1-9,-8-23 0,-3 13-1,3-13 0</inkml:trace>
  <inkml:trace contextRef="#ctx0" brushRef="#br0" timeOffset="38259.8048">12411 13946 91,'-10'-13'34,"10"13"1,23-18-1,8 10-27,5-4-2,14 0-2,1 0-1,7 0-2,-4 5-3,-10-6-5,0 10-24,-19-6-2,-8 10-2,-17-1 0</inkml:trace>
  <inkml:trace contextRef="#ctx0" brushRef="#br0" timeOffset="39435.3882">10736 15258 46,'0'0'29,"-4"28"0,-4 4 0,-10 0-13,3 23-10,-5 3 1,3 18-3,-5 6-1,-1 8 0,-3 2-1,3-2-1,0-8 0,5-15-1,2-15 0,7-21 1,9-31-1,0 0-1,19-44 1,0-14 0,3-16-1,4-18 1,3-14-1,1-8 1,1-1 0,-3 5 0,-2 14-1,-5 15 2,-5 22-1,-2 24 0,-14 35 1,16 11-1,-12 33 0,0 17 1,0 16 0,5 12-1,0 3 0,3 6 0,2-3 0,0-5-1,-1-8 0,-5-15-2,-1-14 0,-11-18-2,0-9-3,-18-26-1,-2-7 1,-15-17 1,-2-4 1,-13-6 2,-3 1 4,0 3 2,-1-1 4,12 14 2,0-3 0,18 9 0,1-5 0,27 16-1,-5-20-2,20 9-2,8-4-1,10 2 0,6-2-2,8 2 0,7 2-4,-2-6-6,10 7-20,-9-7-1,-1 5 0,-13-8-3</inkml:trace>
  <inkml:trace contextRef="#ctx0" brushRef="#br0" timeOffset="39982.1081">11131 15362 72,'11'43'31,"-5"6"0,8 16-1,-2 6-26,4 10-1,2-5 0,3-1-1,-1-12 0,-2-12-2,-5-16-2,-2-20 0,-11-15-3,4-26-2,-8-7-1,-14-29-1,4-1 1,-12-19-1,5-1 4,-6-4 2,4 4 3,8 5 4,3 1 1,12 14 1,3 2 2,14 20-1,5 5-1,10 18 0,2 6-1,2 19-1,-4 8 1,2 14-1,-11 7 0,-2 8 0,-14 6-1,-6 1 0,-10 0-1,-6 0 0,-8-6-1,-1-4 0,-4-13-1,2-7 0,3-10-3,4-11-2,19 0-17,-12-20-12,22 0 0,-2-13-1,12 7 0</inkml:trace>
  <inkml:trace contextRef="#ctx0" brushRef="#br0" timeOffset="40278.9016">11635 15080 66,'0'0'30,"0"0"1,11 20-2,-8 8-21,10 20-1,-2 9-1,8 16-1,-2 8-2,5 6 0,-1-3-2,1 1 1,-1-10-3,-5-16-6,6-6-23,-13-25-4,2-6 0,-11-22-2</inkml:trace>
  <inkml:trace contextRef="#ctx0" brushRef="#br0" timeOffset="42856.3068">2247 6834 64,'-16'2'31,"16"-2"-1,-19 2-2,19-2-21,0 0 0,15 2 0,4-8-2,9 6-1,6-6 0,10 4-1,9-4-1,15 1 0,8-3 0,10 3-2,4-3 1,4 1 0,1-1-1,1 2 1,-5 4-1,-10 2 0,-13 5 1,-7 4-1,-14 4 0,-10 1 1,-8 1-1,-9-2 0,-8-2-1,-12-11 0,16 11-3,-16-11-3,0 0-23,7-18-3,-7 18-1,-7-22 0</inkml:trace>
  <inkml:trace contextRef="#ctx0" brushRef="#br0" timeOffset="43184.3448">3421 6547 56,'35'3'29,"5"1"-3,3 0 3,3 2-22,-3 5-4,3 4 0,-9 0 1,-5 6 0,-11-1 0,-8 7 0,-13 0-1,-4 4 1,-12-2-2,-8 3 2,-10-1-2,-2 1 1,-4-4-2,5-2 0,1-5-2,-1-10-11,15 0-18,-4-9-3,24-2-1,-23-6-2</inkml:trace>
  <inkml:trace contextRef="#ctx0" brushRef="#br0" timeOffset="44355.8877">4417 4946 9,'0'0'19,"0"0"3,0 0 0,3-14-8,-3 14 0,8 19 1,1 8-2,-6 6-2,10 21-2,-6 12-2,6 22-3,-3 11 0,-1 15-2,2 7 2,1 10-1,-3 3 0,1 4-1,-3-3 0,-1 1-1,4-4 1,3 1-1,-3 1-2,-1-3 2,2-3-1,-2-1 0,2-1 1,1 0 0,-3-3-1,1 3 0,-1-5 1,1 1-1,-1 0-1,2-1 1,0-1 0,-2-5 0,-1-2-1,1-6 0,-1-4 0,-1-7 0,-1 0 0,-2-5 0,-3-2 0,0 0 0,-1-2 0,-1-1 1,0 2 0,-1-1-1,1 0 1,0-4-2,1-2 1,0-8-1,2-7-2,-2-12-2,8-9-15,-8-25-9,0-20 0,4-12-1,0-24-1</inkml:trace>
  <inkml:trace contextRef="#ctx0" brushRef="#br0" timeOffset="45422.1164">4464 4832 35,'0'0'22,"0"0"1,13 0 1,-13 0-15,21 11 1,-7-11-2,12 5 0,-2-6-2,11 5-1,-1-2-1,11 6 0,2-1-2,8 6 0,2 1-1,5 5 0,0-2 0,3 2 0,1-6 0,3 1 0,1-5 0,2-2 0,4-5 1,3 0-2,4-4 1,2 1 0,0-3 0,-1 1-1,1 1 0,-3-1 0,-3 3 0,-3-1 1,-2 1-1,-1 0 0,0 1 0,-3-1 0,-3 0 1,-2 1-1,-4-1 0,1 4-1,-8-1 1,-3 2 0,-5 1 0,-3-1 0,-3 0 0,1-1 0,-7-2 1,1-2-1,-1-2 0,0-3 0,-2 1 0,-1 0 1,-3 1-1,-1 1 0,0 3-1,-4 0 2,-2 3-2,-1 0 2,0-1-2,1 0 1,0-3 0,2 0 0,-1-4 0,0 0 0,0 0 0,-2 1 0,-1 2 0,0 2 0,-6 0 0,-1 5 0,-12-6-2,0 0-18,16 21-9,-16-21-1,-10 19-1,-3-7-1</inkml:trace>
  <inkml:trace contextRef="#ctx0" brushRef="#br0" timeOffset="46203.1504">4863 9859 27,'0'0'26,"18"-17"0,-1 9 1,3-6-17,9 10-3,3-4-1,13 10 1,5-4-3,12 9-1,4-3 0,11 6-1,6-2-1,7 1 1,4-2 0,1-1-1,4-4 1,0-2 0,5-6-1,2-2 1,3-2-1,1-4 0,-3 2 0,2 0 0,-5 3 0,-6 3 0,-8 6-1,-11 4 1,-12 4-1,-10 2 1,-10-1-2,-9-2-1,-6 4-10,-12-11-17,-7 0 0,-13 0-1,0 0 0</inkml:trace>
  <inkml:trace contextRef="#ctx0" brushRef="#br0" timeOffset="46671.7774">7658 9203 41,'0'0'26,"-14"-3"1,14 3 0,-11 13-18,-3-4-2,2 13 1,-10-2-3,1 14 1,-12 2-2,-2 14-1,-8 5-1,-5 9 0,-4 2-1,-1-1-1,2 2-2,1-13-6,11-1-20,0-12-1,10-11-2,6-16 1</inkml:trace>
  <inkml:trace contextRef="#ctx0" brushRef="#br0" timeOffset="47687.1101">7561 5029 46,'19'-3'24,"-19"3"-1,12 23 1,-5 8-18,-5 9 2,9 22-2,-6 13 0,7 22-2,-2 13 0,1 16-1,-3 10-1,0 10 1,-4 0-2,-2 4 0,-3-7 1,-2 3-1,-1-2-2,0-4 1,2 0 2,-1-5-2,3-2 1,5-3 1,-1-4-1,2-7-1,-2-8 2,0-8-1,-1-6-2,2-9 2,-2-7-2,-2-6 2,2-6-2,-1-2 1,4-1-1,2-2 1,0-4 0,-1-2 0,-1-2-1,0-3 1,-1-4 0,-2-2-2,-2-3 3,-1-2-2,0-3 1,-3 0-1,1-1 1,-2 1-1,0 3 1,-2-1 1,1 2-2,1 3 2,0 1-2,1 1 2,3-1-2,0-3 1,1-2-1,2-9-1,1-1-3,-7-14-19,3-18-4,0 0-1,0 0-1</inkml:trace>
  <inkml:trace contextRef="#ctx0" brushRef="#br0" timeOffset="49832.5655">4320 10610 50,'-1'-18'28,"1"18"0,-34-8-1,6 15-23,-10-2 1,-3 13-1,-12 3-1,-1 13 0,-9 7 0,4 10-1,-1 7-1,5 3 1,5 5 0,9-2-1,11-2 0,9-10 0,16-10 0,10-10-1,17-13 2,10-10-2,13-16 0,10-10-1,9-8-3,2-16-10,9 2-14,-6-9-2,-2 4 0,-10-4-1</inkml:trace>
  <inkml:trace contextRef="#ctx0" brushRef="#br0" timeOffset="50269.9422">4577 10641 55,'-7'-15'28,"-5"13"0,-8-4 0,0 11-23,-7-2-1,3 6-1,-6 2 1,6 5-2,2 4-1,6 7 0,8 2-1,8 3 1,10-1-1,7 1 0,10 1 0,7-4 0,5-1-1,1-2 1,0-4 0,-5-1 1,-5-5 0,-6 1 0,-11-2 1,-7 1 1,-6-16-1,-26 27 1,-2-17 1,-4 4-1,-10-3 0,-1-2-2,-3-2 1,6-5-2,8-4-3,8-14-3,19-2-25,5-13-1,21 0-1,3-10-1</inkml:trace>
  <inkml:trace contextRef="#ctx0" brushRef="#br0" timeOffset="50769.8027">4785 10697 47,'0'39'29,"3"5"-2,1 9 1,1 6-20,6 11-5,-2 0 1,8 5 0,-4-4-1,2-6-1,-4-8 0,-2-9-1,-2-12-1,-5-14-1,-2-22-1,0 0 1,-5-35-1,1-13 1,1-17-2,3-14 1,2-15 1,2-6 1,9-2-1,3 7 2,6 8-1,2 14 1,3 16 2,2 21-1,0 18 1,2 24 0,-10 14 0,-2 21 1,-10 12 0,-2 11 0,-11 5-1,-3 4 1,-9-5-1,-3-5 0,-4-12-1,1-16 0,-3-15-2,3-16-2,5-12-2,1-28-15,14-2-14,3-18 0,12 1 0,1-8-1</inkml:trace>
  <inkml:trace contextRef="#ctx0" brushRef="#br0" timeOffset="51597.6999">5339 10220 34,'0'0'28,"-12"4"-1,13 15 0,-3 5-15,10 19 0,-8 2-2,9 21-3,-6 2-1,5 13-2,-3-1 0,3 2-1,0-10-2,0-6 1,-1-13-1,0-11 1,0-17-1,-1-11 0,-6-14 0,20-26-1,-3-10 1,3-11-1,4-6 1,1-5-1,2-1 0,3 5 0,-5 7 0,-3 13 0,-7 11-1,-7 7-1,-8 16 1,0 0-1,0 0 1,-19 10-1,3 5 1,-4 3 0,1 2 1,0 5 1,0 2 0,6 4 0,3 1 0,9 1 0,5-2 0,7 0 0,5-1 0,4-8-1,6-3-2,1-12-3,10 0-25,-7-16-1,2 3-1,-5-12-1</inkml:trace>
  <inkml:trace contextRef="#ctx0" brushRef="#br0" timeOffset="52160.0404">5918 10551 71,'0'0'31,"-18"1"0,8 11-2,-5 4-26,6 10 2,0 3-2,2 9-1,3 2 0,5 5 0,6 0 0,4-1-1,6-4 0,5-5 0,4-12 0,7-13 0,2-15 0,0-16-1,-2-17 1,-2-11 0,-4-12 0,-7-3-1,-8-3 1,-10 1-1,-13 10 1,-7 10-1,-9 16 0,-5 16 0,-4 17 0,-2 13 1,6 15-2,7 12 1,10 10 0,9 8 0,14 2-1,10-1 2,11 1-2,5-1 2,4 1 0,-3-4 0,-3-1 0,-7-2 0,-7-2 0,-11-2 0,-10-3 0,-12-4-1,-8-9 0,-6-7 1,-8-11-1,0-10 1,-4-11-1,4-9 0,1-9 0,9-8 0,9-3-2,5-9-2,15 6-4,-2-13-20,19 5-6,-1-7 0,11 6-1</inkml:trace>
  <inkml:trace contextRef="#ctx0" brushRef="#br0" timeOffset="55863.5785">4762 7565 37,'0'0'25,"0"0"0,0 0 1,16-14-19,5 10 0,-3-7 1,13 8-1,2-8 0,10 7-3,1-5 0,7 4-2,7-3 0,5 0-1,4 0 1,6 0-2,5 0 1,7-5-1,3 1 1,4 0-1,0-1 1,7 0-1,-1-2 1,4 0 0,1 0 0,-1 5-1,2-1 0,-2 0 0,2 0-1,-4 2 1,1-2-1,-5 3 1,-1-1-2,-5 1 2,-2 0 1,-5 2-1,-7 1 0,-3 1 0,-7 0 0,-6 3 0,-10 1 0,-7 0 0,-9 1 0,-6 0 0,-8 2 0,-5 0 0,-15-3-2,0 0-6,0 0-21,0 0-1,-16 10 1,4-5-2</inkml:trace>
  <inkml:trace contextRef="#ctx0" brushRef="#br0" timeOffset="56832.0525">5272 8170 43,'1'-22'26,"-5"10"1,4 12 0,-12-25-16,12 25-2,-20-22 0,20 22-3,-27-16-1,11 16 0,-3-1-2,0 9-1,0 4-1,3 4 0,4 3 0,4 2-1,5 2 0,7 0-1,6 0 1,5-5 0,3 0 0,5-1 0,1-1 0,3 3 0,-1-2 0,-3 2 1,-6 0-1,-2-2 0,-10-2 0,-3 0 1,-2-15 0,-18 21 0,1-15 0,-5-1 0,-3-1 0,-2 0 0,1-3 0,3 1-1,5-2-2,-2-8-5,20 8-23,-10-18-1,10 18-1,18-25-1</inkml:trace>
  <inkml:trace contextRef="#ctx0" brushRef="#br0" timeOffset="57753.671">5486 8210 53,'0'0'28,"12"4"-2,-12-4 1,9-12-20,-2-2-2,6 1 1,-1-8-3,4-1 0,-1-3-1,1-1 0,-4-1-1,-2 2 1,-6 2-1,-5 8 0,1 15 0,-22-12 0,3 15-1,-5 8 0,-2 9 0,0 5 0,0 5 0,3 5 0,2 1 1,6 1-1,3 2 1,5 0 0,6-1-1,5-1 1,4-2 0,5-2 0,3-3-1,6-5 0,2-6 0,3-8 1,1-10-1,0-7 1,3-15 0,0-5-1,-1-13 1,-3-3 1,-2-7-1,-3 0 0,-3-2 1,-5 5 0,-6 4-1,-2 7 1,-6 4-1,-2 9 0,-2 4 1,2 6-1,2 12 0,0 0-1,0 0 1,0 0-1,-6 23 1,8 0-1,-1 3 0,0 8 1,1 2-1,-1 2 1,0-1-1,1-1 0,0-3 0,1-7 0,0-4 0,-2-6 0,1-4 0,-2-12 1,0 0-1,0 0 0,8-19 1,-6-2-1,0-7 1,3-10 0,-2-3 0,1-4 0,0 2 0,0 1 0,1 0-1,1 7 1,0 3-1,1 9 0,2 4 1,4 5-1,0 3 0,2 2-1,1 1-1,-3-2-1,3 12-7,-16-2-17,17-6-6,-17 6-2,0 0 0</inkml:trace>
  <inkml:trace contextRef="#ctx0" brushRef="#br0" timeOffset="58331.6437">6070 7902 60,'0'0'27,"0"0"-1,-1 35-4,-4-11-13,9 17-1,-6-5-1,9 11-3,-4-7-1,5 1 0,0-13 1,2-3-2,-10-25 1,25 12-1,-25-12 1,21-29-1,-11 1 1,-1-4-1,-2-9 0,1 1 0,-3-3-1,-2 4 0,-2 6 0,-1 6-1,-1 8-1,-2 2-3,3 17-10,0 0-17,0 0-1,0 0-1,2 21-1</inkml:trace>
  <inkml:trace contextRef="#ctx0" brushRef="#br0" timeOffset="58550.3282">6350 7861 65,'3'26'30,"-6"2"-1,6 11-1,-5-4-18,8 9-8,-2-2 1,2-1-1,-2-6-1,2-6-2,2 0-14,-8-29-13,6 13-2,-6-26 0,2-8 0</inkml:trace>
  <inkml:trace contextRef="#ctx0" brushRef="#br0" timeOffset="58706.5699">6362 7701 80,'-14'-27'31,"-4"1"0,7 13 0,-4-3-27,15 16-2,-7-21-2,11 7-9,10 13-21,1-3 0,9 12-1,-1 0-1</inkml:trace>
  <inkml:trace contextRef="#ctx0" brushRef="#br0" timeOffset="59097.0506">6842 7781 68,'0'0'29,"4"-12"0,-4 12-1,-16-12-22,1 5-3,1 9 1,-6-1 0,1 7 0,-6 3 0,3 11-1,-2 4-1,1 6 0,2 3-1,2 5 0,4-1 0,5 3-1,5-2 0,7-3 0,3-3 0,7-7 0,4-7 0,5-7 0,3-8 0,5-7 0,1-6-1,1-12-3,6 2-16,-8-13-11,3 3 0,-6-9-2,0 5 1</inkml:trace>
  <inkml:trace contextRef="#ctx0" brushRef="#br0" timeOffset="59527.8103">7011 7935 54,'20'16'27,"-4"-13"1,1-11-1,3 0-16,-1-14-6,6 0 0,-3-11 0,2 3-1,-7-8-1,2 6 0,-10-3-1,0 7 0,-11 3 0,-7 6-1,-7 5 0,-6 12 1,-2 6 0,-3 10-1,-1 9 1,1 11 1,1 6-1,9 7 0,2 5 1,10 4-1,6 1-1,9-2 1,6-11-1,11-5 0,6-13-1,9-11 0,4-15-3,-3-17-5,4-5-24,-14-15 0,1 2-2,-17-13-2</inkml:trace>
  <inkml:trace contextRef="#ctx0" brushRef="#br0" timeOffset="60572.8024">5426 9201 47,'0'0'29,"0"0"-1,-2 15 1,-2 1-21,8 14-1,-3-2 0,7 7-2,-4-3-2,3 3 1,-3-10-1,0-2-1,-4-8 1,0-15-1,0 0-1,0 0 0,-11-24 0,11-9-1,2-12 0,3-10 0,6-5 0,3-3 0,4 1 1,1 7-1,2 9 0,-1 16 0,1 15 0,-3 16 0,0 11 1,-2 11-1,-1 7 0,-2 3 0,-3 1 0,-1-6 1,-4-4-1,1-11 0,-6-13 0,0 0 1,17-25-1,-10-2 0,2-5 0,1-3 0,3-5 1,1 4-2,0 6 1,0 10 0,-1 8 1,1 11-1,-2 11 0,-3 12 0,1 7-1,-5 10 2,0 5-2,-1 1 2,2 0-3,-3-3 0,5-1-2,-6-13-9,9 3-19,-6-13 1,6-5-2,-11-13 0</inkml:trace>
  <inkml:trace contextRef="#ctx0" brushRef="#br0" timeOffset="60994.5585">6015 9065 68,'0'0'31,"0"0"-1,0 0-1,-17 20-24,15-1-1,-2 2-1,4 7 0,0 0-1,3 6 0,1-2-1,5-3 0,2-3-1,7-9 1,0-10-1,5-12 0,3-11 1,1-13-1,0-8 0,-1-7 1,-3-5-1,-5 1 0,-7 1 1,-7 6 0,-8 6-1,-9 10 1,-9 8-1,-5 12 1,-6 9-1,0 9 0,-2 8-1,3 4 0,5 6-2,3-2-2,16 6-8,-5-11-18,19 2-1,-2-9-1,15 1 0</inkml:trace>
  <inkml:trace contextRef="#ctx0" brushRef="#br0" timeOffset="61541.2835">6402 8948 55,'0'0'29,"-8"-15"1,8 15 0,-20-5-21,20 5-4,-19 11 1,11 1-2,-3 3 0,3 7-2,-1 5-1,6 7 1,2 3-2,4 3 0,5 1 0,6-3 0,7-7 0,4-11 0,6-9 0,1-11 0,1-12 1,-1-13-1,-1-9 0,-4-7-1,-7-5 2,-4-2-1,-9-1 1,-6 4 1,-8 1-1,-8 8 2,-9 5-2,-5 15 1,-6 9-1,0 14 0,-3 10-1,3 13 0,4 11-1,7 9-2,11 5 1,7-7-1,9 1-3,2-14-3,20 0-16,-8-23-6,11-7-1,-4-19 1</inkml:trace>
  <inkml:trace contextRef="#ctx0" brushRef="#br0" timeOffset="61806.8722">6590 8464 69,'0'0'30,"0"0"0,-13 23-2,5 8-22,7 13 0,-7 10-1,8 10-2,-5 6 0,5 8-1,-1-5 0,5 1-1,0-8 0,4-7-2,3-11 0,-3-17-4,11-5-25,-19-26-2,24 3-1,-14-23 0</inkml:trace>
  <inkml:trace contextRef="#ctx0" brushRef="#br0" timeOffset="62494.1407">6737 8998 65,'0'20'29,"0"-7"1,4 2-1,-4-15-25,12 15 0,0-21 1,7-2-2,-2-9 0,6-5-1,-1-6 1,1-1 1,-3-6-2,0 2 1,-8 0-2,-2 7 2,-8 0-2,-3 7 1,-6 5-1,-6 4-1,-6 8 1,-1 8-2,-3 8 1,0 8-1,0 8 1,3 7-1,3 8 1,3 3-2,9 0 2,5-2 0,5-5 0,7-9 1,6-6-2,4-14 2,7-15-1,3-12 1,3-13-1,3-11 0,1-11 1,0-9 0,1-10 0,0 0 0,-4-5 0,-5 3 0,-5 0 0,-7 3 0,-10 6 0,-5 10 0,-11 7-1,-5 13 0,-5 16 1,-5 13 0,0 16-1,-3 15 0,1 16 0,4 12 1,3 11-1,6 10 0,5 0 1,8 5-1,4-4 1,8-5-1,3-10 0,9-9 0,3-15 0,2-14-1,2-10-3,-5-24-10,8-2-19,-10-19-2,-1-2-2,-7-13 1</inkml:trace>
  <inkml:trace contextRef="#ctx1" brushRef="#br0" timeOffset="51154.0025">13089 8156,'0'0,"9"0,7 5,1-5</inkml:trace>
  <inkml:trace contextRef="#ctx0" brushRef="#br0" timeOffset="71809.8957">5042 5730 22,'-8'-19'23,"8"19"1,-7-16 1,7 16-10,0 0-3,-13-19-1,13 19 0,0 0-3,0 0-1,-15-8-1,15 8-1,0 0-1,0 0 0,-15 15-1,15-3-1,0 1 0,4 9-1,3 3 1,4 5-1,-1 0-1,5 3 1,0-1 0,2 1-1,2-1 1,0-5-1,0-3 0,0-6 0,0-4 0,-3-6 0,-2-9 0,-1-6 0,-4-10 0,-2-6 1,-2-4-1,-2-2-1,-1-5 1,-2 2 0,2 3-1,0 3 1,1 8 0,3 6-1,-6 12 1,16-3 0,-16 3 1,23 19-1,-11-6 1,-2-1-1,1 0 0,-11-12 0,18 11 0,-18-11 0,0 0-1,10-24 1,-7 8 0,-2-2 0,-1-3 0,-1-1 0,-2 0-1,-1-1 1,0 3 1,-1 2-1,-3 2 0,0 1 0,-2 3 0,10 12-2,-13-17-1,4 5-4,9 12-23,0 0 0,0 0-2,0 0 0</inkml:trace>
  <inkml:trace contextRef="#ctx0" brushRef="#br0" timeOffset="72700.2876">5623 5600 57,'-4'-18'28,"4"18"0,-12-9 0,-2 5-20,14 4-1,-21 4-1,21-4-2,-23 20 0,12-4-2,-2 3 0,3 6-1,1 6 1,3 3-1,4 0 0,4 1-1,4 0 1,6-3-1,3-5 1,3-7-1,5-9 0,3-8 0,2-10 0,0-15 0,-1-8 0,0-9 0,-4-7 0,-3-3 1,-7-4-1,-3 4 0,-10 2 1,-4 9-1,-10 6 2,-6 9-2,-7 10 1,-2 10 0,-5 10-1,-1 10 1,2 10-1,0 7 0,6 3 0,9 1 0,4-5 0,10-5 0,7-9-1,10-11 0,6-9 1,8-9 0,3-3-1,2-2 1,-1 1 0,-3-1 0,-4 3 0,-4 2 0,-2 5 1,-6 1-1,-12 4 0,16-7 0,-16 7 0,12 6 0,-12-6 0,11 24 1,-4-7-2,-1 5 2,2 4 0,0 3-1,2-1 0,-2-4 0,0-3 1,0-3-1,-1-2 0,-7-16-3,13 15-4,-13-15-23,0 0 0,0 0-1,0 0-2</inkml:trace>
  <inkml:trace contextRef="#ctx0" brushRef="#br0" timeOffset="73090.7851">5986 5538 53,'0'0'29,"-9"23"-2,12-2 2,-3-1-15,6 10-9,-4-5 0,6 5-1,-5-7 0,4-2-1,-7-21 1,5 16-1,-5-16 0,-3-15 0,-1-5 0,0-5-1,-2-6 1,0-5-2,0-3 2,1 3-1,1 2 0,3 5 0,0 6-1,5 4 1,-4 19-1,12-15 0,0 17-1,4-1 0,6-1-2,-4 3-2,11 5-14,-9-8-16,5 7 0,-7-7-2,1 10 0</inkml:trace>
  <inkml:trace contextRef="#ctx0" brushRef="#br0" timeOffset="73356.336">6385 5671 71,'8'18'31,"4"12"0,-7-5 0,9 14-20,-6-5-6,4 5-2,-3-5 0,1 0-4,0-5-4,-11-10-24,9-1-3,-8-18 1,0 0-1</inkml:trace>
  <inkml:trace contextRef="#ctx0" brushRef="#br0" timeOffset="74735.3699">4890 6627 56,'-9'12'27,"9"-12"0,0 0-1,0 0-17,0 0-2,14-4-1,-4-10-2,3-1-1,2-2-1,1 2 0,-2-1-1,0 2 0,-3 2 0,-11 12 0,16-13-1,-16 13 1,0 0-1,0 0 1,0 0-1,0 0 0,10 19 0,-8 2 0,2 5 0,2 2 0,3 4 0,3 1 0,3 2 0,5-4 0,-1 0 0,3 0 1,0-1-1,0 1 0,-3 1 0,-3-1 1,-4-1 0,-5-4 0,-7-1 0,-3-4 1,-8-5-1,-2-2 1,-6-8-1,2-2 1,-4-6-1,4-2 0,-1-7-1,4-1 0,3-6-3,0-2-2,10 6-16,-5-12-10,10 6 0,-2-4-2,6 6 0</inkml:trace>
  <inkml:trace contextRef="#ctx0" brushRef="#br0" timeOffset="75313.3606">5355 6460 66,'0'0'31,"-21"-23"0,21 23-1,-27-7-22,27 7-2,-20 11 0,13 1-2,-1 4-1,5 10-1,2 2-1,6 5 0,3 2 0,4 0-1,4-3 0,3-5 1,4-7-2,4-12 2,1-9-1,-2-13 0,-2-10 0,-3-7 1,-4-6-1,-5-3 1,-7-2-1,-6 3 1,-7 3-1,-6 7 1,-6 9-1,-3 6 0,-4 9 0,-1 8 1,0 7-1,4 8 0,2 4 0,5 3 0,7-3 0,6 2-1,10-7 1,-6-17-1,24 16 1,-7-14-1,3-3 0,1 1 1,-1 4 0,-1 0 0,-6 7 0,0 6 0,0 2 0,-4 2 1,0 3-2,-1-1-1,3-3-1,-4-6-7,10 0-21,-17-14 0,23 11-2,-23-11 1</inkml:trace>
  <inkml:trace contextRef="#ctx0" brushRef="#br0" timeOffset="75672.6033">5664 6449 67,'3'18'27,"-4"3"1,7 6 0,-3-3-24,9 5 1,-5-4-1,5-1 0,-7-8 0,3-4 0,-8-12 0,0 0-1,2-24 0,-6 1 0,-6-7 0,2-2-1,-4-4 0,3 0 1,-2 1-1,3 3-1,1 6 1,5 5-1,2 5-1,4 4 1,-4 12-1,22-7-2,-1 14-5,-9-4-24,16 13-2,-8 0-1,8 8-1</inkml:trace>
  <inkml:trace contextRef="#ctx0" brushRef="#br0" timeOffset="76016.2876">6055 6522 70,'13'25'30,"-13"-10"0,6 9 1,-7-1-26,8 9 0,-5-4 0,5 7 0,-3-3-2,0 0 0,-3-2-3,-1-8-2,4 4-13,-4-26-16,0 0 0,0 0-2,-1-20 0</inkml:trace>
  <inkml:trace contextRef="#ctx0" brushRef="#br0" timeOffset="76703.5663">6348 6568 74,'0'0'30,"6"17"1,-6-17-1,0 0-25,16-7-1,-4-7 1,0-6-2,6-4-1,-2-7 0,3 1 0,-2-7 0,1 7-1,-5 0 0,-2 3 0,-7 4 0,-7 3 0,-8 7 0,-6 5-1,-6 9 0,-5 6 1,-3 6-1,-1 7 0,-1 6 0,4 5 0,3 4 0,6 2-1,5 1 1,5-1-1,7-2 1,4-1 0,7-5 1,6-5-1,5-5 1,3-6 0,7-9 0,3-5 1,1-8-1,5-9 1,-2-5-1,1-3 0,-2-7 0,0-3 1,-5-1-1,0-1 0,-3-1-1,-4 3 1,0-1-1,-2 2 1,-5 4-1,-1 4 0,-3 3 0,-2 5-1,-5 6-2,-4 1-1,-1 12-6,0 0-14,0 0-10,-23-6 0,23 6-1,-25 15 0</inkml:trace>
  <inkml:trace contextRef="#ctx0" brushRef="#br0" timeOffset="76937.8778">6570 6335 86,'4'18'33,"11"8"-1,-4-7 0,10 8-28,0-4 0,4 4-1,-1-6-1,-1 1-1,-1-5 0,-2-4-1,-1 1-2,-6-9-4,6 3-24,-19-8-1,19-5-2,-19 5-1</inkml:trace>
  <inkml:trace contextRef="#ctx0" brushRef="#br0" timeOffset="77406.4964">6940 6334 78,'0'0'32,"17"-12"-1,-2 7 0,-3-14-25,7 3-1,-4-8 0,4 2-1,-5-6 0,4 0-2,-6-2-1,-1 2 0,-7 4 1,-4 3-2,-3 2 1,-6 6-1,-5 7 0,-5 7 0,-3 9 0,-4 7 0,3 6-1,2 7 1,2 6 0,5 5 0,6 2 1,6 5 0,6-1 0,7-1-1,2-3 2,6-3-2,4-11 1,2-4-1,5-13 0,2-11 0,0-8-1,-1-12-3,4 5-12,-12-20-16,1 11-2,-9-7-1,-3 10-1</inkml:trace>
  <inkml:trace contextRef="#ctx0" brushRef="#br0" timeOffset="78484.3342">6250 7110 77,'12'-4'35,"-12"4"-1,0 0-1,-5-12-22,5 12-8,0 0-2,0 0-3,0 0-5,-5-14-25,5 14 0,17-10-2,1 8 0</inkml:trace>
  <inkml:trace contextRef="#ctx0" brushRef="#br0" timeOffset="78640.5246">6483 7062 87,'-8'14'34,"8"-14"-1,-16 7-2,16-7-34,-11-15-14,11 15-13,13-25-2,4 9-1,-1-6 0</inkml:trace>
  <inkml:trace contextRef="#ctx0" brushRef="#br0" timeOffset="78796.731">6702 6911 97,'-4'15'36,"-9"-11"-1,13-4-2,-14 14-31,14-14-3,0 0-2,4-29-13,11 20-17,-4-10-1,12 9-1,-5-8 0</inkml:trace>
  <inkml:trace contextRef="#ctx0" brushRef="#br0" timeOffset="78921.7038">6912 6891 73,'0'0'2,"0"0"-1,0 0-1,-10-12-30</inkml:trace>
  <inkml:trace contextRef="#ctx0" brushRef="#br1" timeOffset="94004.5445">8285 6785 58,'0'0'29,"-2"-13"-2,8 0 0,9 3-24,7-8-2,7-3 1,9-4-1,8-3 0,3-3 0,8 0-1,5 2 1,5 2 0,5 1-1,6 4 0,0 3-1,6 7 1,2 3 0,2 3 1,1 5-1,1 5 0,-4 4 0,-4 5 0,0 10 1,-4 5-1,-7 6 1,-6 5 0,-9 5-1,-3 3 1,-9 5 0,-5 3 0,-11 4-1,-9 4 0,-9 5 0,-12 6 1,-10 6 1,-8 6 0,-11 4 1,-8 6-2,-8 2 1,-3 4 0,-5 2-1,-3 1 1,-1-5-2,0 1 0,3-6 0,5-7 1,6-7-1,9-9 1,12-9-2,12-7 2,14-7-2,16-12 1,13-6-1,13-5 1,13-9 0,8-4 0,13-5 0,11-4 0,9-4 0,8 0 0,7-5 0,6-2 0,7-3 0,8-2 0,6-2 1,-1-1-2,-1-1 2,-2 0-1,-3 3 0,-1 1 1,-3 5-1,-6 3 0,-8 4 0,-1 0 1,-7 3-1,1 1 1,-6-2-1,-1 1 0,-7 0 1,-7-2-1,-6-1 0,-8 2 1,-10-2-1,-11 2 0,-11 1-1,-13-3-3,-7 4-23,-21-4-5,3-16 0,-18 0-2</inkml:trace>
  <inkml:trace contextRef="#ctx0" brushRef="#br1" timeOffset="94660.6082">12158 8389 51,'-22'10'28,"5"-4"0,17-6-1,-12 10-24,12-10-1,17-5 0,5-4 0,11 0 0,12-3-1,11 3 0,7-2 0,9 6 0,2 3 0,1 8 0,-1 2 1,0 6 0,-11 2 1,-7 7 0,-15 1 1,-6 11 0,-17 0 1,-5 8-1,-17 1-1,-10 7 0,-13 3 1,-8 3-2,-9 1 0,-10-2-1,-9-2 0,-6-6-3,4 2-5,-7-18-26,12-7-1,-2-14-1,12-11-2</inkml:trace>
  <inkml:trace contextRef="#ctx0" brushRef="#br1" timeOffset="96428.5513">13721 10205 42,'-4'-29'27,"-3"3"0,1 7 0,-6 3-16,12 16-1,-14 3-1,12 21-2,-4 12-1,6 22-1,-1 10-1,5 21 0,-1 7-1,3 11 1,0 2-2,2-2 0,-2-8-1,4-8 1,-3-12-2,1-13 1,-3-14 0,0-12-1,-1-14-1,-1-13 1,-3-13-2,0 0-3,-1-26-6,-7-5-21,2 1 0,-4-7-2,1 7 1</inkml:trace>
  <inkml:trace contextRef="#ctx0" brushRef="#br1" timeOffset="96740.9603">13604 11075 65,'-1'40'30,"2"9"0,-1 1 0,4 9-25,-1-9 0,10 2 0,-2-7-1,7 1-1,-2-13 0,3-6-1,1-16 0,1-10-1,2-15 1,0-13-1,0-12 0,-3-7 0,-1-5 0,-2 0-1,-3 5 0,-2 4 0,-3 7 0,1 7 0,-2 8-1,-2 5-3,-6 15-4,15-12-23,-15 12-2,15-2 1,-15 2-2</inkml:trace>
  <inkml:trace contextRef="#ctx0" brushRef="#br1" timeOffset="98490.4709">14487 15036 45,'0'0'28,"-6"-14"0,6 14-1,-14 10-17,14 8-2,-7 2-2,6 17-1,-6 8-1,3 13-1,-6 9-1,0 12 2,-2 7-2,1 6 0,-2 3 0,1 0-1,1-4 0,2-5 0,1-8 0,4-11 0,1-7-1,3-6 1,1-10-1,3-6 1,-1-5-1,2-5 1,1-8-1,2-2 0,-8-18 0,20 18 0,-7-12 0,5-2 0,5-6 0,6 2 1,4 3-1,6-2 0,2 6 1,6-1-2,0 0 3,0 4-3,0-1 2,-4 0-1,-1 3 0,-3 0 0,-3 2 1,-3-2-2,-5-4 0,-5-3-1,-5 2-1,-4-8-3,2 5-19,-16-4-7,5-19-2,-14-1 1</inkml:trace>
  <inkml:trace contextRef="#ctx0" brushRef="#br1" timeOffset="98787.2637">14908 16217 42,'18'7'30,"3"-8"-1,7 7 1,2-3-16,9 7-10,-1-1 0,3 10 0,-3-7 0,-5 6 0,-14 0 0,-4 3 0,-15-1 1,-8 7-2,-14 3 1,-11 3-1,-13 13-1,-4-2-1,-5 2 0,0 0-1,5 0-5,-1-13-28,20-2-2,6-19-1,25-12-3</inkml:trace>
  <inkml:trace contextRef="#ctx1" brushRef="#br1" timeOffset="82155.9595">25528 13484,'0'-5,"0"5,9 0,8 0,8 0,9 0,0 0</inkml:trace>
  <inkml:trace contextRef="#ctx0" brushRef="#br1" timeOffset="103499.134">18414 10886 42,'1'-15'28,"2"-1"0,3 1 1,-3-1-20,12 11-1,-2-5-1,6 13-2,-3 1 0,4 9-2,-6 2 1,-2 8-1,-9-2 0,-3 5 0,-12-2 1,-3 1-1,-8-3-1,-3-5 1,-5-6-1,1-7-1,-3-9 0,5-6 0,3-9 0,8-7-1,5-4 0,10-1 0,7-1 0,7 3 0,10 5 1,7 7-2,7 9 2,1 10-1,0 9 0,-2 6 0,-5 8 0,-3 7 0,-10 3 1,-9 3-1,-9 0 1,-8 1 0,-9-5 0,-6-2 0,-4-8 0,-3-7 0,-3-12-1,3-8 1,2-15-2,6-10 2,9-9-2,9-7 1,6-4-1,11 2 1,7 6 0,7 7 0,5 13 0,1 10 0,0 15 0,-2 12 0,-3 11 0,-8 7 1,-5 4-1,-6 5 1,-6-1-1,-8-2 0,-6-8 1,-3-6-1,-6-9 1,-2-12-1,0-9 0,-1-12 0,1-9 0,2-10 0,3-6 0,5-2 0,6-2-1,6 8 2,5 3-2,7 8 1,7 11 0,8 11 0,-1 12-1,4 8 1,-4 9 0,-1 6 1,-5 7-1,-7 3 1,-8 2-1,-6-1 1,-9-5-1,-5-2 0,-4-9 1,-7-8-1,-2-8 1,0-14-2,-1-12 1,1-9 1,3-11-2,6-5 2,7-8-2,7-1 1,8 0 0,3 7 0,8 8 0,8 10 0,3 10 0,1 11 0,-1 13 0,-1 9 0,-2 9 0,-5 5 0,-6 4 0,-6 2 1,-6 0-1,-8 0 0,-4-3 1,-5-7-1,-1-7 0,-2-10 0,1-11 0,0-9 0,4-11 0,6-11 0,6-7 0,5-3 0,4-4-1,7 7 1,5 4 0,5 9 0,2 10 0,0 11 0,-2 11 0,0 10 0,-5 6 0,-4 6 0,-7 5 1,-3-1-1,-7-3 0,-3-6 0,-2-7 0,-2-3 0,-5-12 0,1-6 0,3-6 0,-3-8 0,8-2 0,-3-3 0,6 3 0,2 1 0,3 19 0,5-18-1,-5 18 1,0 0 0,12 9 1,-6 3-1,-2 3 0,0 1 0,-3 0 0,-1 1 0,1-2 0,1-1-1,-2-14 1,0 0 0,0 0 0,16 1-1,-16-1-3,13-32-6,2 21-14,-12-9-11,5 8-1,-5-4-2,-3 16-1</inkml:trace>
  <inkml:trace contextRef="#ctx0" brushRef="#br1" timeOffset="105958.5181">25859 7185 47,'-4'-12'27,"4"-2"-1,5 0 2,7-5-17,10 11-4,1 0 0,9 12-2,-4 5-1,2 11 0,-9 6 0,0 11 0,-17 1 1,-6 3-1,-14-5 0,-5 1 0,-8-11 1,-4-3-3,-5-8 2,-1-8-3,0-13 1,4-7-2,4-9-1,7-6 1,5-5-1,10-5 1,12-1-1,9 3 0,8 5 0,12 10 1,6 8 0,5 7 0,1 12 0,-4 7 0,-5 8 0,-8 5 1,-7 3 1,-14 5-2,-14-2 3,-8 0-2,-9-5 1,-2-6 0,-5-4 0,0-9-1,-2-11-1,7-12 0,7-8-1,8-6 1,7-9-1,9 0 1,7-5-1,11 2 1,11 8 0,3 7 0,4 6 0,3 12 0,-2 10 0,-5 10 0,-6 9 0,-10 7 1,-11 6-2,-9 5 2,-11 1 0,-9-1 0,-9-4 0,-8-5-1,0-5 2,-2-9-2,0-10 2,1-14-2,9-9-1,4-10 0,11-8 0,8-5 1,8-4-1,7 0 0,7 2 0,7 11 0,4 10 2,2 7-1,1 14 0,0 8 0,-6 10 0,-4 6 0,-7 5-1,-5 1 2,-5-1-1,-6 0 0,-7-8 1,-4-4 0,-3-6-1,-2-6 0,0-5 0,-2-6 0,-1-6 0,2-7 0,4 0-2,4-2 2,5-2 0,6-1 0,5 0 0,8 2 0,7 6 0,3 4 0,4 5 0,-2 9 0,-2 4 0,-4 9 0,-5 7 0,-8 2 0,-6 1 0,-6 2 0,-3-4 0,-3-3 0,0-8 0,-1-4 0,1-11 0,13 3 0,-19-26 1,14 1-1,0-1 0,5-1 0,2 0 0,1 6 0,1 3 0,-4 18 0,0 0 0,12 0 0,-8 14-1,-2 3 2,2 4-2,-2 2 1,-2 0 0,-2-4 0,2-2 2,-2-3-3,2-14 1,-12 12 0,12-12 0,-18-11 0,18 11 0,-15-26 0,9 12-1,2-1 1,2 2 0,2 13 0,7-17 0,-7 17 0,16-1 0,-16 1 0,19 14 1,-19-14-1,13 21 0,-7-8 0,-6 2 0,0 1-1,-4 0 3,0 2-3,-4-5 3,2 3-3,1-1 2,5-15-2,-4 21-3,4-21-10,13 10-12,-13-10-9,19 4-1,-19-4 0,14 1-2</inkml:trace>
  <inkml:trace contextRef="#ctx1" brushRef="#br1" timeOffset="87067.7901">31343 16122</inkml:trace>
  <inkml:trace contextRef="#ctx0" brushRef="#br1" timeOffset="108395.3382">24218 13272 21,'1'-19'25,"-1"19"-1,0-12 2,0 12-14,-1-14-3,1 14 0,6-15 0,-6 15-2,21-7 0,-21 7-1,27 15-1,-17 5 0,5 9-1,-7 2 1,-2 10 0,-11-3-1,-1 4 1,-9-7-1,-4-2-1,-4-13-1,0-4 1,-2-13-1,3-8 0,2-11-2,7-8 0,3-10 0,9-3 0,8-5 0,8-1-1,7 4-1,8 4 2,6 11-1,1 10 0,0 11 1,-3 12 1,-7 11 0,-6 10-1,-9 6 1,-10 3 0,-10 0 0,-7-2 1,-7-5-1,-3-7 0,-3-9-1,-1-10 1,0-10-1,2-10 1,3-13-1,5-8-1,8-8 0,8-3 0,9 0 1,6 1-1,7 9 0,6 11 1,6 11 0,-1 16-1,-2 12 1,-1 12 2,-6 9-2,-7 8 1,-6 1 0,-7 3 0,-8-4 0,-3-5-1,-6-8 1,-5-10-1,-1-9 0,-3-11 1,1-11-1,-1-12-1,3-10 0,5-7 1,6-6-1,6 0 1,7 4-1,8 3 0,7 8 0,6 11 1,5 13 0,2 8 0,-3 11 0,0 9 0,-7 5 1,-6 5-1,-3 3 1,-11 2 0,-5 0 0,-9 2-1,-3-6 1,-7-4-1,0-8 0,-2-7 0,-1-9 1,4-14-1,3-14-1,7-14 0,6-10 1,8-10-1,9 1 0,6-2 0,5 8 0,6 10 1,3 17 0,-1 16 0,-2 19 0,-3 14 1,-6 16 0,-2 6-1,-11 6 1,-3 3 0,-4-2 0,-4-4-1,-4-10 2,-5-5-3,1-15 2,-8-10-1,2-12 1,0-13-1,-4-10-1,4-13 1,-1-5-1,7-6 0,4 2 1,7 3-1,6 6 0,7 10 0,6 10 1,4 10 0,3 11 0,1 8 0,-1 9 0,-4 5 1,-2 5 0,-5 2 0,-5 1 0,-6 2-1,-5-3 1,-7-2 0,-1-7 0,-4-10-2,1-10 1,-3-10 0,1-13-1,4-11 1,1-8-1,7-5 0,2 0 1,6 1-1,3 4 0,4 10 0,3 9 1,-1 10 0,2 12 0,-1 6 0,-2 9 0,-2 4 0,-6 6 1,-2 5 0,-5 1 0,-1 0 0,-6-2 0,-1-3 0,-1-5-1,-1-6 1,2-6-1,12-11-1,-16 1 1,16-1 0,-4-13 0,4 13-3,13-11-6,-13 11-8,27-5-12,-15 2-8,6 8-1,-3-3 0</inkml:trace>
  <inkml:trace contextRef="#ctx0" brushRef="#br1" timeOffset="110413.8521">22859 15791 38,'0'0'16,"4"-21"1,-4 21-1,8-20-2,-8 20-3,13-26-3,-2 13-3,-1-9 0,4 4-2,2-5-1,2-5-2,5 2-20,-6-3-5,3 1-1,-3 0-1</inkml:trace>
  <inkml:trace contextRef="#ctx0" brushRef="#br1" timeOffset="110648.1169">23103 15365 41,'15'-9'27,"-15"9"1,16-19-2,-16 19-12,22-24-13,-10 11 0,1-1-2,-5-3-10,-8 17-15,18-20 0,-18 20-1,9-16 0</inkml:trace>
  <inkml:trace contextRef="#ctx0" brushRef="#br1" timeOffset="110851.1826">23241 15170 28,'0'0'25,"0"0"1,0 0-1,0 0-17,0 0-2,14-21 0,-4 9-4,1-2-2,-2-5-2,4 4-3,-5-5-3,7 8-3,-9-9-5,4 7-8,1-2 0,-4-1 2,2 3 9</inkml:trace>
  <inkml:trace contextRef="#ctx0" brushRef="#br1" timeOffset="111054.2555">23425 14872 11,'0'0'22,"10"-19"2,-5 6-2,1 0-6,-3-8-2,5 4-4,-1-7-3,3 5-3,0-1-2,1 3-2,-1 2-1,-10 15-1,21-18-1,-21 18-3,16-9-10,-16 9-8,12-11-1,-12 11 1,9-14 0</inkml:trace>
  <inkml:trace contextRef="#ctx0" brushRef="#br1" timeOffset="111366.6664">23694 14526 51,'8'-17'26,"0"0"0,2-8-2,3 4-23,0-2 0,0 2-1,2 5-3,-4-2-3,1 13-5,-8-7-5,-4 12-3,11-14 0,-11 14 0,7-12 4,-7 12 3,8-13 5,-8 13 8,10-20 6,-10 20 5,10-16-1,-10 16 0,12-18-2,-12 18-5,12-18-8,-8 4-10,-4 14-1,12-24-2</inkml:trace>
  <inkml:trace contextRef="#ctx0" brushRef="#br1" timeOffset="111585.3554">23902 14169 1,'4'-19'10,"-4"19"5,11-19-5,-5 3-1,5 1 0,-3-3 2,6 4 0,-6-7 1,5 7-1,-6-6-1,6 5-1,-5-5-3,4 3 0,-2-5-3,1 4-1,1 0-3,-4-2-9,0 8-14,-8 12-1,7-12-1,-7 12-1</inkml:trace>
  <inkml:trace contextRef="#ctx0" brushRef="#br1" timeOffset="111991.4895">23892 13887 37,'0'0'27,"-13"0"-1,13 0 2,3-19-18,-3 19-3,15-24 0,-1 11-1,-2-7-2,7 5 0,0-2-1,3 3-1,2 1 0,0 5 0,-1 1 0,0 4-1,-5 3 0,0 4 1,-18-4 0,20 21-1,-17-4 1,-3 6 0,-6 2-1,0 6 0,-5 3 0,0 0 0,2 3-3,-2-11-6,11 4-24,-5-14 0,7 0-1,-2-16-1</inkml:trace>
  <inkml:trace contextRef="#ctx0" brushRef="#br1" timeOffset="113288.0034">22789 15620 1,'0'0'13,"-3"-16"11,3 16 1,-8-20-11,8 20-1,0 0 0,0 0-3,-15-12-2,15 12-2,0 0-2,-14 0-1,14 0-2,-14-11 0,14 11 0,-19-20 0,7 9-3,-1-4-1,13 15-9,-27-19-16,13 11 1,0-2-2,-1-1 2</inkml:trace>
  <inkml:trace contextRef="#ctx0" brushRef="#br1" timeOffset="113975.3135">22504 15368 29,'0'0'28,"-18"-4"0,5-2 0,0 1-13,-5-10-13,2-1-2,0-1-2,-4-7-7,8 5-5,-7-8-1,8 11 1,-6-8 1,17 24 5,-26-27 2,13 19 3,-4 0 4,-1 3 4,-1 2 2,-3 0-1,1 3-3,1-1-4,-1 2 1,4 1 3,4 3 3,-6-6 1,19 1 1,-26 6 2,26-6-1,-23 3 2,23-3-1,-24-4-5,24 4-3,-24-15-1,11 1-3,13 14-4,-27-26-7,27 26-13,-22-19 0,22 19-1,-23-17 9,23 17 5,-20-12 6,20 12 7,-21-13 3,9 5 19,-5-3-2,17 11 1,-25-16-8,10 8-6,-1 1-8,2 3-10,2 0-5,-1 0-1,1-1 4,0 3 2,-2-3 4,2 2 3,0-1 6,-1-3 6,-1-1 5,2 3-1,-1-2-5,-1 3-5,-1 3-6,1 2-2,0 2-1,-1 5 2,-1-3 4,0 3 2,-3-1 3,1-3 3,0-1 3,-2-7 1,0 0-5,-2-6-14,5 5-8,-6-8-2,5 7-2</inkml:trace>
  <inkml:trace contextRef="#ctx0" brushRef="#br1" timeOffset="114115.8967">21180 14935 41,'-15'3'25,"-1"-5"-1,1-4-10,-2-2-23,1-4-12,4 4-1,-5-3-3,4 3 2</inkml:trace>
  <inkml:trace contextRef="#ctx0" brushRef="#br1" timeOffset="114287.727">20884 14818 22,'-17'-9'22,"-6"-6"0,1 5-1,-3-4-18,-1 1-3,-1-3-2,1-2-5,-5 1-8,0-7-5,4 1-1,-4-8 0</inkml:trace>
  <inkml:trace contextRef="#ctx0" brushRef="#br1" timeOffset="114428.3307">20418 14492 32,'-19'-6'24,"4"2"1,-2-3-2,1-7-15,1 2-7,0-4-3,-1-9-8,2 1-12,4 2-3,-4-3 1,2 3 0</inkml:trace>
  <inkml:trace contextRef="#ctx0" brushRef="#br1" timeOffset="114568.8953">20117 14155 21,'-11'-27'25,"0"-3"-2,2-7 1,-2 1-16,2-7-13,-1-4-13,1-6-4,3 3 0,-2-1-3</inkml:trace>
  <inkml:trace contextRef="#ctx0" brushRef="#br1" timeOffset="115197.7506">19908 13567 29,'-9'-12'22,"0"-4"0,3-2-3,-1-4-21,2-4-2,-3-3-1,4-2 1,-4-4-1,1-1 0,-6-3 3,-2 3 2,2 2 2,-4 2 1,4 5 1,-3-1 0,4 4 2,0 1-2,6 2-1,-2-1-1,1-2-3,2 3 0,-3-3-1,1 2 0,-2 2 0,-2 3 1,-1-1-1,-1 2 2,-2 0 0,0-1 0,0-2-1,0-2-1,1-2 0,2-3-1,-3 4-1,3 3 0,0 1 1,0 8 2,-1 3 3,1 4 2,12 3 3,-24-1 0,24 1 1,-21-8 1,21 8 0,-21-26-1,13 6-4,-4-8 0,2 0-1,-3-5-1,0 0 0,-2 0-2,0-1 0,2 5-4,-6-1-4,6 10-6,-9-4-4,9 14 1,-9-4-1,7 13 2,-5-2 1,4 7 2,1 0 6,-1 2 8,16-6 3,-23 6 0,23-6-1,-16-5 0,16 5 0,-13-14-3,13 14-3,-14-18-8,14 18 7</inkml:trace>
  <inkml:trace contextRef="#ctx0" brushRef="#br1" timeOffset="115885.0562">19016 12172 11,'-12'-21'20,"0"5"0,0-2-2,-2 2-8,3 3-3,-1-1-3,12 14-3,-20-23 0,20 23-2,-16-20 0,16 20 0,-12-22 0,8 10 1,-2-5 1,2 1 1,-2-2 2,3 3 0,-4-3 1,2 5-1,0-2 0,5 15 0,-8-22-1,8 22-2,-6-15 1,6 15-2,-4-14 1,4 14 0,0 0-1,-5-16 1,5 16-2,-7-13 2,7 13-1,-8-16 0,8 16 0,-7-15 0,7 15 0,0 0-1,0 0 2,-7 16-1,5 0 0,-1 6 0,-1 2 1,4 4-1,-4 0 1,3 0 0,-3-2 0,2-4 0,2 1 0,-1-3-1,-2-1 0,1-3 0,-2 3-2,4-19 0,-13 19-1,13-19 0,-13-6 0,4-10-1,3-11 1,-3-10 0,2-7 1,-2-7 0,1-3 3,-2 5 1,-1 4 2,5 11 2,-4 5-1,6 16 1,4 13 2,0 0-1,0 15-1,12 9-1,-1-1-1,8 8-1,4-2 0,8 6-1,2-3 0,6 1-1,2-3 1,2-3-1,-3-2-1,-1-5-1,-4 2-5,-12-10-25,0 0-1,-23-12-1,0 0-1</inkml:trace>
  <inkml:trace contextRef="#ctx1" brushRef="#br1" timeOffset="96916.2314">31436 16008,'0'-4,"8"8</inkml:trace>
  <inkml:trace contextRef="#ctx0" brushRef="#br1" timeOffset="117150.3333">22884 15447 28,'0'-20'26,"0"-2"1,-1-8-1,4-1-19,-6-15 0,10-1-1,-3-9-3,4-3-2,-3-3 0,1-1-3,2 8-6,-7-5-17,2 4-1,-3 2 0,-4 5-1</inkml:trace>
  <inkml:trace contextRef="#ctx0" brushRef="#br1" timeOffset="117353.3959">22882 14382 48,'0'-34'27,"1"-7"-2,2-5-1,-1-9-28,6 4-8,-4-2-11,2 2-1,-2 4-1,0 5 0</inkml:trace>
  <inkml:trace contextRef="#ctx0" brushRef="#br1" timeOffset="117697.0481">22829 13257 53,'6'-28'27,"-4"4"0,0-5-3,3-6-26,-1 3-8,-8-8-8,4 2-7,-1 0-2,-1 2 1</inkml:trace>
  <inkml:trace contextRef="#ctx0" brushRef="#br1" timeOffset="117837.6351">22883 12587 9,'7'-13'18,"-7"0"-5,0 13-7,-2-14-12,2 14-7,0 0-2,-16-21 4</inkml:trace>
  <inkml:trace contextRef="#ctx0" brushRef="#br1" timeOffset="118212.5286">22851 12400 28,'-2'-18'26,"1"0"-2,-2-8 2,3-3-19,-1 2-3,0-5-2,-2-2-4,3-1-1,-1-5 0,1 3-1,0-1 0,1 6 1,0 1-1,1 8 0,-2 5 0,-2 4 1,2 14 1,0 0 1,-2-12 1,2 12 1,0 0 1,0 0 1,0 0 1,-7-19 0,7 19 0,-3-22-2,1 6-2,3 1-2,-2-4-4,2 4-5,-2-2-7,-1-2-3,5 3 0,-6-5 1</inkml:trace>
  <inkml:trace contextRef="#ctx0" brushRef="#br1" timeOffset="118384.3563">22828 11611 55,'0'0'29,"-10"-20"-1,5 2 0,1-6-25,4 0-1,1-6-3,-1-6-7,8-1-17,-5-3-3,3 1 1,-4-2-1</inkml:trace>
  <inkml:trace contextRef="#ctx0" brushRef="#br1" timeOffset="118509.3657">22812 11079 19,'0'0'23,"-7"-26"-1,4 14 2,3 12-15,-8-27-6,8 9-11,-5-5-11,8 4-3,-9-5-1,6 7 0</inkml:trace>
  <inkml:trace contextRef="#ctx0" brushRef="#br1" timeOffset="118681.1511">22781 10764 47,'4'-23'26,"0"-4"-1,-1-2 1,3-5-24,1-1-4,0-2-7,4-1-10,-3 6-5,-3 0-1,2 7 0</inkml:trace>
  <inkml:trace contextRef="#ctx0" brushRef="#br1" timeOffset="118853.0025">22867 10318 31,'4'-22'24,"4"2"0,1 5-5,-2-6-7,7 5-4,-6-6-4,5-2-4,-1 1-1,0-3-2,-1 0 0,-4-1-2,1 6-5,-7 0-10,0-1-5,2 6 2,-4-4 1</inkml:trace>
  <inkml:trace contextRef="#ctx0" brushRef="#br1" timeOffset="119024.8436">23021 9855 46,'3'-17'27,"3"2"0,0-5-1,0-5-21,7 0-4,2 0-3,-2-2-9,5 2-14,-2-1-1,-1 0-1,1 0 1</inkml:trace>
  <inkml:trace contextRef="#ctx0" brushRef="#br1" timeOffset="119165.3922">23284 9453 27,'16'3'24,"-3"-3"1,3 4-2,-1-3-13,-1-6-6,6-4-1,0-6-3,1-9-7,6-2-16,-1 0-1,-1-4-1,-2 1 0</inkml:trace>
  <inkml:trace contextRef="#ctx0" brushRef="#br1" timeOffset="119524.6631">23652 9192 28,'0'0'25,"23"-15"1,-8 2 0,3-5-15,7-2-7,-1-5-1,8-2 0,-2 2-4,0-3-5,4 2-4,-6-1-1,2 7-1,-10-1 1,4 6 2,-10-1 2,3 5 5,-17 11 4,23-19 6,-11 13 0,-12 6 1,24-15 0,-12 3-2,10 1-1,-3-2-3,6-3 0,1 0-2,1-2 1,1-1-2,0-1 0,2 2-1,-3-1 0,1 3-6,-5-3-8,0 2-8,-1 1-1,-3-2 2</inkml:trace>
  <inkml:trace contextRef="#ctx0" brushRef="#br1" timeOffset="119680.8747">24558 8507 47,'20'-21'26,"4"-1"-1,0-2 0,1 0-24,0-4-14,5 1-10,-5 6 0,-3-3-3,-1 5 1</inkml:trace>
  <inkml:trace contextRef="#ctx0" brushRef="#br1" timeOffset="119852.7049">24862 8261 48,'0'0'25,"20"-15"0,-8 4-1,3-3-22,3-3-2,4 0-3,-3-4-15,6-3-6,-2 2 0,-1-3 0</inkml:trace>
  <inkml:trace contextRef="#ctx0" brushRef="#br1" timeOffset="120060.7974">25061 8129 53,'0'0'26,"0"0"1,20-26-2,-3 3-22,10 0-1,3-2-1,2-3-1,0 3-2,-4 0-2,1 10-6,-12 2-15,-5 1 0,-12 12 0,10-15 0</inkml:trace>
  <inkml:trace contextRef="#ctx0" brushRef="#br1" timeOffset="120420.0792">25065 7851 61,'0'0'30,"12"-18"0,12 4 0,1-7-25,14 5 0,-1-6 0,8 3-3,-2-1 0,2 5-1,-7 2 1,-4 6-1,-11 10 0,-7 9 1,-11 10-1,-10 13 1,-10 4-1,-6 5 1,0 3-2,0 0-1,2 0-2,-5-11-23,11-1-5,-1-13 0,6-6-3</inkml:trace>
  <inkml:trace contextRef="#ctx0" brushRef="#br1" timeOffset="122591.3529">18476 10886 17,'0'0'25,"0"0"-1,0 0 2,0 0-14,0 0-5,-5-19 0,14 4 1,-8-13-1,10-1-1,-5-13 0,10-3-1,-1-14 1,9-4-3,2-15 0,8-8 0,7-17-1,9-11-1,5-16-1,14-11 0,7-15 1,12-13-1,8-13 0,9-15 0,4-11 1,11-11 0,9-7 1,4-8-1,0-2 0,4 1 0,2 1 1,-4 5-2,0 7 1,-6 7-1,-8 8 0,-6 9 0,-7 6 0,-7 9 1,-7 7-1,-6 13 0,-3 11 1,-8 18-1,-10 17 1,-9 20-1,-8 21 1,-13 18-3,-10 21-1,-11 10-6,-4 19-21,-12 8-1,0 0-1,-17-3-1</inkml:trace>
  <inkml:trace contextRef="#ctx0" brushRef="#br1" timeOffset="123794.1416">25941 7209 53,'-8'12'29,"8"-12"-1,-16-1 0,2-6-23,14 7 0,-28-19 1,12 6-2,-7-9-1,-1 1 0,-8-6-1,-5-5-1,-6 0 0,-4-4 0,-8-3-1,-5-1 1,-10-2 0,-5 0-1,-9-2 1,-4 0-1,-7-2 1,-1-3 0,-7-1 0,-3-1-1,-4 2 0,-3-2 1,-2 0-1,-2 0 0,-3-1 1,-2 1-1,-3-1 1,1-2-1,3-2 1,3 1-1,-1-5 0,5-3 1,0 0 0,10 0 0,6-6-1,8 2 1,8-4 0,8 0 0,7 3 0,8 1-1,8 4 1,5 3-1,6 10 0,4 6 1,2 5-1,4 9 1,6 6-1,3 7 0,2 5-1,1 4 0,6 7-2,-4-4-8,16 5-20,-17 15-2,10-3 0,-5-5-1</inkml:trace>
  <inkml:trace contextRef="#ctx0" brushRef="#br1" timeOffset="125266.4865">24218 13302 17,'0'0'24,"0"0"1,-8-15 0,0-5-19,2 1 0,-6-10 3,8 0 1,-9-12-3,3 1 0,-6-13-1,3-1-2,-7-12 0,1-2-1,-5-9-1,-2-6 0,-4-7 0,0-4 0,-7-7-1,1-4 0,-7-5 1,-3-5 0,-6-10-1,-5-2 0,0-8 0,0-3 0,-2-4 0,0-2 0,2-7 0,2-4 0,4-2-1,4-3 0,3-2 0,1 1 0,2-1 1,5 0-2,1 5 1,-1 3 0,1 1 0,0 3 0,1 3 0,3 2 0,-1-3 0,0 0 0,1 1 0,3 2 1,1 3 0,-1 5 0,-3 5-1,-1 3 1,-2 7-1,2 6 1,-2 2-1,-1 1 0,3-3 0,0-2 0,1-4 0,4-2 1,4 1-1,0 1 0,-2 0 1,2 4-1,-2 2 1,1 5-1,-1 2 1,-3 0-1,-2 2 0,0 3 0,2 1 0,1 6 0,2 6-1,2 5 1,-3 10 0,5 9-1,1 7 2,1 5-1,0 4 1,3 4-1,2 5 0,2 2 1,4 5-1,3 4 0,1 7 0,3 4-1,1 20-2,2-17-4,-2 17-22,0 0-3,19 10 0,-19-10-2</inkml:trace>
  <inkml:trace contextRef="#ctx1" brushRef="#br1" timeOffset="106766.2425">27554 7852,'0'0</inkml:trace>
  <inkml:trace contextRef="#ctx1" brushRef="#br1" timeOffset="111610.6581">27858 7568,'0'0</inkml:trace>
  <inkml:trace contextRef="#ctx0" brushRef="#br1" timeOffset="132157.21">20865 4675 29,'-1'-19'26,"5"3"0,-3-8 2,6 8-10,-10-7-5,3 23-1,10-25-3,-10 25-1,0 0-2,16 20 0,-13 3-1,2 14-1,-1 9-1,0 9-1,-1 6-1,-2 8 0,-1 0 0,-1 2 1,-2-5-2,0-6 0,-1-10 1,2-9-1,-1-12 1,2-16-1,1-13 0,0-21-1,2-13-1,-3-17 1,1-13-1,-1-13 0,-1-6-1,0-1 2,0 2-1,1 7 0,0 12 2,-1 12-1,2 19 1,2 9 0,-2 23 0,0 0 0,14 20 0,-7 11 0,3 7 0,2 7 1,2 4 0,1 1 0,4-1-1,0-8 1,1-6 0,0-7 0,2-9 0,-1-7 0,-2-8 1,1-5-1,-4-9 0,2-4 0,-5-11 0,2-7 0,-2-5 1,0-6-2,-3-8 1,-3-3 0,-2 1 1,-2 5-2,-2 5 1,-3 9-1,-4 6 0,1 9-1,5 19-1,-13-4-4,17 23-17,-4-19-9,-2 35-3,0-12-1,8 14-1</inkml:trace>
  <inkml:trace contextRef="#ctx0" brushRef="#br1" timeOffset="132625.8254">21474 4524 75,'0'0'31,"4"16"-1,-4 1 0,-8 2-26,2 4-1,-5-1 1,4 8-1,-5 2 0,3 3 0,-3 0 0,2 0-1,1-2 0,2-1 0,2-5-1,3-3 0,1-5 0,1-3 0,4-4 0,-4-12 0,20 14 0,-2-10 0,0-3 0,4-1 0,1-1 0,2-3-1,1 1 1,-3 1-1,-2 1 0,-2 0 0,-3-2 0,-2 0 0,-1 1 0,-13 2-2,19-10-2,-15-2-3,-4 12-17,12-13-9,-12 13-1,5-17 0,-5 17 0</inkml:trace>
  <inkml:trace contextRef="#ctx0" brushRef="#br1" timeOffset="132922.6182">21798 4564 67,'6'13'29,"-1"6"0,-9 2 0,8 14-20,-4 3-7,3 5 2,-1 0-3,2 1 0,0-5-1,1 0 1,-3-7-3,-2-10-3,7-3-22,-7-19-2,0 0 0,0 0-1</inkml:trace>
  <inkml:trace contextRef="#ctx0" brushRef="#br1" timeOffset="133469.3657">21691 4624 80,'0'0'32,"-3"-25"-1,15 13 0,-2-6-26,12 3-1,4-2 0,8 2-2,3 2 0,2 4 0,2 1 0,-3 6-1,-1 4 1,-5 6 0,-8 4-1,-5 5 0,-10 4 1,-5 4-1,-8 1 0,-4 3 0,-5 0 0,-3-1 0,0-5-1,0-3 1,3-5 0,13-15-1,-13 19 0,13-19 0,0 0 0,24-2 0,-2 1 0,3-1 0,9 0 0,4 0 0,0 1 0,-1 5 1,-6 0-2,-4 4 1,-11 6 0,-8 3 0,-16 7 1,-10 4 0,-11 3 0,-9 3 1,-6-1-1,-5 2 1,-6-6 0,1-3-2,3-3 1,6-6 0,7-5-2,6-2 0,10-4-1,5-10-6,17 4-11,0 0-16,15-11-2,-5-2-2,9 8-1</inkml:trace>
  <inkml:trace contextRef="#ctx1" brushRef="#br1" timeOffset="115094.0663">28035 7454,'17'5,"17"4,33 5,34 10,482 180,-128-47,-455-157,0 0,0 0,1536 892,-1536-850,42 1</inkml:trace>
  <inkml:trace contextRef="#ctx0" brushRef="#br1" timeOffset="135379.4636">21486 3682 57,'2'-28'28,"6"11"-1,-9-1 2,1 18-19,0 0 0,12 19-2,-14 6-2,5 16-1,-6 7-1,5 13 1,-6 6-3,1 7 2,-2 1-3,0 3 1,-1-3-1,-1-5 0,0-10-1,2-12 1,0-13-1,3-15-1,2-20-2,0 0-1,10-31-5,-10-14-22,13 1 1,-9-18-2,10 8 0</inkml:trace>
  <inkml:trace contextRef="#ctx0" brushRef="#br1" timeOffset="135957.4254">21407 3647 55,'-19'-20'26,"19"20"0,-27-12 1,27 12-17,-29 15-3,15 2 0,-4-1-2,3 11 0,-5 0 0,4 5 0,-3-2-2,3 0 0,-2-4-1,3-1 0,2-7-1,13-18 0,-12 9-1,16-21 1,7-11-1,7-13 0,9-11-1,6-5 1,5-6-1,6 1 0,-1 3 0,-2 7 0,-3 11 0,-3 12 1,-7 13 1,-2 15 0,-6 12 1,-3 13-2,-3 7 3,-1 5-2,1 2 1,-2 1-1,0-5 1,0-5-2,0-6 0,-4-9-2,4-5-2,-12-14-15,18 11-13,-18-11 1,0 0-3,0 0 0</inkml:trace>
  <inkml:trace contextRef="#ctx0" brushRef="#br1" timeOffset="136941.5297">22184 3287 29,'12'-11'24,"-5"-5"0,-7 16 2,7-20-10,-7 20 0,0 0-4,0 0-3,-13 15-2,3 6-2,-10 3-2,-1 11 0,-4-1-1,-1 4 0,-2 1 0,1 0-1,-1-4 1,6-4-2,2-7 1,6-5-2,3-7 1,11-12-5,0 0-21,0 0-3,2-23-2,-2-2 1</inkml:trace>
  <inkml:trace contextRef="#ctx0" brushRef="#br1" timeOffset="137175.8413">21927 3304 65,'0'0'28,"0"0"0,-9 28 0,8-13-20,10 15-2,2-5-1,6 10-2,2-2 1,7 8-2,-2-5 1,4-3-1,-4-5 0,2-5-3,-2-3-2,-9-16-24,12 4-3,-27-8 0,29-18-1</inkml:trace>
  <inkml:trace contextRef="#ctx0" brushRef="#br1" timeOffset="137785.0367">22400 3350 67,'0'0'28,"0"0"0,0 0-2,0 0-23,-12-1 1,12 1 0,-6 16-1,0-4 0,6-12 0,-17 26 0,6-8-1,4 3 0,1-2-1,4 3 0,4-4-1,2 0 1,5-5-1,4-4 0,1-3 0,2-6 0,-1-8 0,1-6 0,-1-3 1,-2-6-1,-1-6 0,-1-6 1,-3-3-1,-1 4 1,-2 1 0,1 8-1,-4 6 1,-2 19-1,0 0 0,11 16 1,-4 14-2,4 7 2,1 10 0,2 5-1,1 6 2,1 0-2,0-1 2,-1 0-2,-3-4 2,-6-5-1,-4-3-1,-3-11 1,-7-7-1,-5-7 1,-6-9 0,-3-8 0,-5-13 1,0-2-1,-5-6 0,3-7 0,3-3 0,5-3-1,4 2-1,7-5-2,10 12-4,-3-13-23,20 12-3,-2-8-1,15 12 0</inkml:trace>
  <inkml:trace contextRef="#ctx0" brushRef="#br1" timeOffset="138206.7946">22708 3308 51,'0'0'31,"-1"-30"-1,9 17-1,-1-8-8,8 9-19,2 4 1,3 4-2,-1 5 0,-2 9 0,-4 3 0,-4 7 0,-6 3 0,-5 6 1,-2 0-1,-2 4 1,-4-1-1,2 0 0,1-1 2,1 1-2,0-1 2,2 0-2,0-7 2,4-3-1,0-3 0,0-18 0,14 16-2,0-17 1,4-9-1,5-4-1,5-1-4,-1-11-2,10 9-23,-15-13-2,6 13-1,-17-8 0</inkml:trace>
  <inkml:trace contextRef="#ctx0" brushRef="#br1" timeOffset="138425.4842">22706 3497 84,'-13'7'32,"13"-7"0,13-5-1,3 2-28,4-4 1,9 2-1,2-2-2,4-2-2,4 6-5,-9-9-25,6 8-1,-13-8-3,3 5 0</inkml:trace>
  <inkml:trace contextRef="#ctx0" brushRef="#br1" timeOffset="139378.369">23161 3559 77,'0'0'31,"2"-23"-1,-2 23 0,-6-15-25,6 15-1,0 0-2,0 0-1,0 0-3,-13 6-28,13-6 1,0 0-3,8 20 1</inkml:trace>
  <inkml:trace contextRef="#ctx0" brushRef="#br1" timeOffset="140018.7942">23534 3272 54,'0'0'27,"-25"-3"-2,13 10 1,-7-4-20,6 9 0,-6-1-1,3 6-1,-5-1 1,3 6-2,-3-4 1,3 5-1,1-5 0,3 6-1,1-6 0,3 4-1,8-3 1,2 1-1,5-2 1,3 3-2,7-3 1,2-6 0,1 0 1,5-6-2,0-2 0,1-6 0,0-3 0,-1-7 0,0-4-3,-5-1 0,8-1-5,-14-10-15,10 8-7,-9-7 0,3 10-2,-6-7 1</inkml:trace>
  <inkml:trace contextRef="#ctx0" brushRef="#br1" timeOffset="140616.4164">23772 2889 62,'0'0'27,"-19"-3"1,19 3-2,-19 19-18,15 6-1,-3-2-3,4 15 0,1-5 0,3 11-1,-2 6 0,2 5 1,0 1-2,1 3 0,-1-4-1,2-1-1,-1-6 3,3-5-3,0-10 2,0-3-1,3-11 0,-1-2 0,-7-17 0,18 15-1,-18-15-2,18-7-3,-6 7-11,-6-17-15,6 9-2,-7-14 0,7 11-1</inkml:trace>
  <inkml:trace contextRef="#ctx0" brushRef="#br1" timeOffset="141100.6525">23991 3275 67,'-18'-22'29,"18"22"1,-25-8-2,25 8-22,-29 12-1,16 4-1,-2 1-2,3 5 0,-1 4-1,5 5 1,-1-1-1,5 5 0,4-3 1,4 2-1,6-3 1,3-4-2,7-11 2,2-10-2,5-11 0,4-7 0,1-12-1,-1-11 1,-4-8-1,-2-5 1,-6-3 0,-4 3 0,-7 1 2,-9 3-1,-10 9 0,-4 8 1,-6 10-1,-4 12 0,-1 12 0,-3 11-1,2 6 0,3 11 0,8 5-2,4-1-1,9 4-4,-2-15-15,16 9-9,-5-15-2,13 3 1,-4-14-1</inkml:trace>
  <inkml:trace contextRef="#ctx0" brushRef="#br1" timeOffset="141647.3782">24265 3168 56,'-3'-14'27,"3"14"-1,0 0 1,0 0-20,-17 8-1,17-8-2,-10 23-1,6-2 0,-4 4-1,4 7 1,-1 3-1,2 3-1,2 4 0,5 0 1,2-6-1,4-4 0,3-8 0,3-7-1,3-14 1,3-7-1,-1-13 1,2-10-1,-1-9 2,-1-10-1,-3-2 1,-4-2-1,-4 3 1,-2 3 1,-7 8-1,-1 9 0,-5 12 0,5 15 0,-14 6-1,6 11 0,2 10 0,-1 8-1,2 5-1,3 4 1,1-1 0,1-1 0,5-5-2,2-7-3,12 2-13,-10-20-15,10 3 1,-19-15-2,30-2 0</inkml:trace>
  <inkml:trace contextRef="#ctx0" brushRef="#br1" timeOffset="142397.1664">24664 3114 61,'-15'-8'30,"15"8"-1,-9 12 1,6 0-22,3-12-3,-13 31 0,3-10-2,4 8 0,-2-1 0,2 8 0,1-1-1,3 4 0,4-3-1,4 0 0,4-9 0,5-3-1,2-12 1,5-11-1,2-9 1,0-12-1,0-11 1,0-9-1,-3-7 1,0-5-1,-6 1 1,-6-3-1,-5 3 1,-5 5 0,-8 7-1,-5 9 0,-6 14 0,-6 9 0,0 10 0,-1 17 1,1 7-2,2 11 1,5 4 0,6 3-1,6-1 1,6-1 0,6-6 0,4-7-1,6-7 1,4-9 0,3-7-1,-1-12 1,3-11 0,-1-11-1,-1-11 1,2-11-1,-1-9 2,-2-12-1,-3-9 0,-1-5 0,-2-2 1,-4 0-1,-2-1 1,-5 12 0,-3 7 1,-2 16-1,-2 17 1,-1 20-1,4 15 0,-14 30 0,4 12 1,6 19-1,3 11-1,2 11 1,3 6-1,4-2 1,6-2-1,-1-4 0,5-2-2,-4-18-4,11 6-15,-17-18-14,5-2 0,-12-15-2,2 0-1</inkml:trace>
  <inkml:trace contextRef="#ctx0" brushRef="#br1" timeOffset="143381.2694">25222 3047 62,'0'0'29,"-22"-4"-1,22 4-1,-32 15-22,19-1 0,-6 5-2,7 5-1,-3 3 0,4 4-1,0 0 0,9 2 0,4-2 0,8 0-1,6-6 0,8-6 0,6-8 0,5-8 1,2-14-1,1-9 0,-2-12 0,-2-7 0,-6-7 1,-6-1 0,-9 0 0,-8 4 1,-9 7-1,-9 8 1,-11 9-1,-6 11 0,-7 11 0,-2 6-1,0 9 0,2 2 1,8 1-1,7-1 0,13-5 0,9-15 0,12 14 0,8-16 0,7-2 0,3 2 0,-1-2 0,-1 5 0,-3 3-1,-3 4 1,-7 5 0,-5 3 1,-5 2-2,-1 3 2,-1 5-1,-1-1 0,1 5 0,2 1 0,2-1-1,1 1-1,6 3-2,-6-12-19,8 9-7,-5-11-1,6 2 0</inkml:trace>
  <inkml:trace contextRef="#ctx0" brushRef="#br1" timeOffset="143912.3699">25581 3018 61,'-6'28'28,"8"1"0,6 15-1,-7 3-22,13 14-1,-6 0 1,8 12-2,-1-2 1,2 2-1,-6-4-1,1-8 1,-3-8-1,-1-11 0,-4-13-1,-4-29 0,0 0 0,-4-23 1,-2-24-2,-1-17 1,-4-24-1,2-11 2,-1-11-1,4-2 0,2 2 0,5 10 0,3 8 0,7 17 0,4 19-1,6 17 1,5 19-2,2 17 2,0 13 0,-1 17-1,-3 10 2,-4 13-1,-6 6 0,-6 4 0,-12 1 1,-3 2-1,-8-10 0,-4-6-1,-1-12 1,-3-11 0,2-16-2,-1-12-2,9-7-2,-5-25-13,13 11-15,-2-20 0,13 9-2,-5-8 0</inkml:trace>
  <inkml:trace contextRef="#ctx0" brushRef="#br1" timeOffset="144412.2291">25864 2735 56,'2'12'30,"4"11"1,-2 2-2,6 17-13,-1 1-11,6 13-1,0 0-1,1 8 0,-3-2-1,4 0 1,-7-11-1,2-7 1,-6-13-1,-1-15-1,-5-16 1,0-14-1,-3-19 0,-1-13 0,0-14-1,-1-14 0,1-11 0,1-11 0,3-1 1,4 1-1,3 8 0,4 9 1,4 9-1,3 17 1,4 15 0,1 25 1,-2 19-2,-1 21 2,-3 15-2,-5 11 2,-6 10-1,-2 8 1,-5 3-1,-4-4 0,-5-10 0,0-12 0,-5-13 0,1-11-2,0-10-1,-1-17-2,15 3-6,-24-24-22,24 10-3,-6-12-1,14 6-1</inkml:trace>
  <inkml:trace contextRef="#ctx0" brushRef="#br1" timeOffset="144662.1594">26348 2711 93,'0'0'35,"0"0"0,-6-16-3,6 16-29,0 0-3,-13-7-7,13 7-26,0 0 0,0 0-1,9-13-2</inkml:trace>
  <inkml:trace contextRef="#ctx0" brushRef="#br1" timeOffset="145304.6218">26362 2231 67,'-11'-12'31,"11"12"-1,-5 15 0,13 2-24,-7 3-1,8 12 1,-3 3-3,5 7 1,-5-2 0,5 4-1,-6-6-1,2-6 1,-3-4-2,0-11 1,-4-17-1,0 0 0,0-14 0,-1-13-1,-1-9 1,1-6 0,0-11 0,1-8-1,1-4 0,2-2 1,0 6 0,2 6 0,0 8 0,2 10 0,1 13 0,-8 24 0,18 1-1,-9 19 0,0 14 1,2 9-2,-1 6 1,-1 3-1,-1 3 1,0 0-1,-1-6 1,-1-5 0,-1-12 0,-3-11-2,2-6-2,-4-15-6,0 0-24,7-21 0,-7 21-2,1-34 0</inkml:trace>
  <inkml:trace contextRef="#ctx0" brushRef="#br1" timeOffset="146116.8958">26686 2206 72,'6'12'34,"6"-8"-1,-12-4-1,30-22-23,-10 1-7,4-3 2,-1-7-3,1-7 1,-5-2-1,-3 0 1,-8 0-2,-4 1 3,-6 8-3,-6 4 1,-8 12-1,-5 9 1,-3 12 0,-3 12-1,-1 10 2,0 10-2,2 6 1,5 7-1,6 0 1,6 2-2,10-2 2,7-3-1,8-5 0,8-7 0,9-9 0,3-9 1,4-14 0,5-14 0,-2-15 0,2-17-1,-2-17 2,-1-16-1,-3-16-1,-4-20 2,-4-14-2,-7-15 2,-4 3-1,-9 0 0,-3 17-1,-5 13 1,-5 22 1,-3 26-1,5 59 0,0 0 0,-21 12-1,19 48 1,4 22-1,3 16 0,4 13-2,3 10 2,5-3 0,0 2-1,2-4 0,-6-17-2,-2-18 4,-4-18-3,-6-20 1,-5-17-1,4-26 1,-24-10 0,5-19 1,-4-11 0,-5-8-1,0-1 2,1 1-1,3 7 2,3 10-3,8 7 3,5 6-2,8 18 2,19-13 0,5 11 0,7-2 0,13-5-1,10-8 0,13-5 1,7-5-2,1-6 1,1-2-1,-6-1-3,-5 6-3,-22-7-12,2 17-11,-32 8-11,-13 12 0,0 0-1</inkml:trace>
  <inkml:trace contextRef="#ctx1" brushRef="#br1" timeOffset="130240.9439">9199 17740,'0'0,"0"0,0 0,8 0</inkml:trace>
</inkml:ink>
</file>

<file path=ppt/ink/ink16.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4:53:02.496"/>
    </inkml:context>
    <inkml:brush xml:id="br0">
      <inkml:brushProperty name="width" value="0.05292" units="cm"/>
      <inkml:brushProperty name="height" value="0.05292" units="cm"/>
      <inkml:brushProperty name="color" value="#FF0000"/>
    </inkml:brush>
    <inkml:context xml:id="ctx1">
      <inkml:inkSource xml:id="inkSrc12">
        <inkml:traceFormat>
          <inkml:channel name="X" type="integer" max="4095" units="cm"/>
          <inkml:channel name="Y" type="integer" max="4095" units="cm"/>
        </inkml:traceFormat>
        <inkml:channelProperties>
          <inkml:channelProperty channel="X" name="resolution" value="154.7619" units="1/cm"/>
          <inkml:channelProperty channel="Y" name="resolution" value="280.8642" units="1/cm"/>
        </inkml:channelProperties>
      </inkml:inkSource>
      <inkml:timestamp xml:id="ts1" timeString="2013-04-10T14:53:12.378"/>
    </inkml:context>
  </inkml:definitions>
  <inkml:trace contextRef="#ctx0" brushRef="#br0">17535 11810 15,'-21'18'23,"5"-5"2,2-6 1,8 5-11,6-12 1,1-14 0,5-10-3,19 4-2,0-20-2,18-4-1,4-16-1,13-7-2,7-8 0,13-7-2,6-8 0,8-4-1,8-4 0,8-1-1,-1 0 0,-1 5 0,-2 3-1,-7 9 1,-9 6-1,-6 9 0,-14 7 0,-9 10 0,-12 7 0,-2 7-1,-8 4 1,-2 4-1,-4 2 1,-2 5-1,-6 2 1,-2 2 0,-3 3 0,-5 2-1,-15 12 0,15-17 0,-15 17-3,0 0-3,-14 3-9,-7-2-18,1 7 0,-13-3-1,4 6 0</inkml:trace>
  <inkml:trace contextRef="#ctx0" brushRef="#br0" timeOffset="562.3604">17467 10381 47,'-21'-2'29,"21"2"0,-18-4-1,31 8-17,-1-5-2,21 13 1,4-5-3,18 14 1,4 1-3,15 12 0,2 5 0,12 7-1,0 3-2,6 8 0,3 0 0,0 4 0,0-1-1,-2 4 1,-6-2 0,-3-2 0,-5-4-1,-7 1 0,-9-5 0,-4-3 0,-7-7 1,-7-6-2,-6-6 1,-3-4-1,-6-5 1,-2-8 0,-7-2-1,-3-7 1,-5-3-1,-2-2 0,-13 1 0,14-14 0,-14 14-1,-2-17-1,2 17-2,-11-22-3,11 22-12,-13-13-16,13 13-1,-12-11-1,12 11-1</inkml:trace>
  <inkml:trace contextRef="#ctx0" brushRef="#br0" timeOffset="2749.2304">22597 15738 35,'0'0'27,"0"0"1,-10 12-1,10-12-18,0 0-5,0 0 0,0 0-1,0 0-1,7-12 0,-7 12 0,0-20 0,-3 5 1,3 1-1,-2-4 0,-2 2 0,0-6-1,-3 3 1,-1-1-1,0 0 1,-2 0-2,-2-3 1,-1 1-3,-1-1 1,0 4-3,-4-1-1,18 20-12,-29-22-14,15 20 1,-3 0 0,3 10 1</inkml:trace>
  <inkml:trace contextRef="#ctx0" brushRef="#br0" timeOffset="3030.4071">22304 15494 56,'-29'2'29,"12"-6"2,-7-5-2,4 2-23,-10-7-2,3 6 0,-2-10-1,-2-1-2,0-2 0,1 2-1,-1 2 0,2-1 0,0 4-1,3 0-1,0 5-1,-4-2 0,5 6-2,-7-9-3,10 13-13,-7-10-9,4 6 1,0-3 0</inkml:trace>
  <inkml:trace contextRef="#ctx0" brushRef="#br0" timeOffset="3233.4716">21551 15227 39,'-30'-8'29,"-1"0"0,-6-5-1,-1 3-15,-3-6-10,3-3 1,2-1-2,5-2-2,2 1-1,3-3-4,5 11-8,-5-10-14,5 10-1,-3 1 1,0 2-2</inkml:trace>
  <inkml:trace contextRef="#ctx0" brushRef="#br0" timeOffset="3405.3031">20880 14900 45,'-28'-5'27,"-4"-5"0,-1 0-1,-6-10-21,2 0-4,-3-3 1,2-3-2,2 0-2,1-5-6,5 5-15,1 2-2,3 5 0,2 6-1</inkml:trace>
  <inkml:trace contextRef="#ctx0" brushRef="#br0" timeOffset="3748.9495">20266 14526 50,'-14'-25'26,"1"-3"0,-4-8-1,-2 1-22,-3-5 0,2 3-1,-4 0-1,0 2-3,0 7-2,-6-3-9,8 11-7,-6-1 1,11 7 3,-6-3 4,8 10 3,-4-5 6,4 1 5,15 11 8,-28-25 10,19 9 0,-10-11-5,8 1-2,-9-10-4,7 4-2,-5-5-5,1 2 0,-2 4-3,-1-3-3,4 13-8,-6-3-12,6 5-1,0 4-1,4 3 1</inkml:trace>
  <inkml:trace contextRef="#ctx0" brushRef="#br0" timeOffset="3913.1804">19584 13629 43,'-8'-18'24,"-2"-2"1,2-4-2,-7-6-15,8 0-4,-6-5-1,2-3-5,1 6-8,-4-1-12,3 0-3,-1 5-1,1 6 1</inkml:trace>
  <inkml:trace contextRef="#ctx0" brushRef="#br0" timeOffset="4100.6269">19386 13177 6,'-6'-17'22,"1"-7"0,1-1-1,0 0-9,-4-6-1,4 4-2,-7-5-2,1 3-4,-3-1-1,0 3 0,-2 2-2,-3-2-3,2 6-6,-3-2-14,-1 3-1,1 4 0,-2 0 0</inkml:trace>
  <inkml:trace contextRef="#ctx0" brushRef="#br0" timeOffset="4334.9519">19105 12618 25,'-6'-31'24,"-1"1"1,-2-3 0,0 0-18,2 4-1,-2-1-1,3 6-1,-1 4-3,2 0-1,0 1 0,-1-1 0,1 1-1,1-2-1,0 2 0,0-1-1,4 4-5,-6-3-7,1 4-8,5 15-1,-11-20 0,11 20 5</inkml:trace>
  <inkml:trace contextRef="#ctx0" brushRef="#br0" timeOffset="4897.2776">18907 12100 36,'0'0'23,"-12"21"1,12-21-2,-11 22-20,7-9 0,-1 2 2,2 8 0,-4 1 0,2 10 1,-3-3 0,3 8 0,-2-4-1,1 3 1,1-9-2,1-2 0,-1-8 0,5-19-2,-8 12 1,8-12-1,-6-27 0,3 3-1,-2-6 1,1-1-1,-1-1 0,-1 1 0,-2 6 1,0 5-1,1 2 0,1 2 1,2 0-1,2 3 1,4-2 0,3 2 0,3-1 1,8 6 0,0 4 1,6 7-1,2 6 1,6 9 0,-1 3-1,9 5 1,1 2-1,1-1 0,2-3-1,1-2 0,-1-3-1,-3-3 0,-2-1-2,-7-3-4,6 8-25,-13-6-2,5 11-3,-10-1 0</inkml:trace>
  <inkml:trace contextRef="#ctx0" brushRef="#br0" timeOffset="5928.2451">22431 15752 26,'4'-20'29,"-4"20"-1,6-14 2,-6 14-16,0 0-5,13-4 1,-13 4-1,12 1-3,-12-1-1,15 11 0,-15-11-2,18 24 0,-5-11 0,5 2 0,-2-3-1,2-1 0,0-3 0,-1-3 0,1-2 0,-2-5-1,-16 2 0,22-17 1,-14 0-1,-2-9 0,-2-7 0,-1-8 1,-2-8 0,2-3 0,-3-2 0,0 4-1,1 5 0,-2 5 1,0 5-1,-1 5-1,2 10 0,-2 5-2,2 15-2,-7-18-7,7 18-20,0 0-6,-1 20-1,1-20-2</inkml:trace>
  <inkml:trace contextRef="#ctx1" brushRef="#br0">33267 18798,'0'0,"0"0,0 0,0 0,0 0,0 0,0 0</inkml:trace>
  <inkml:trace contextRef="#ctx0" brushRef="#br0" timeOffset="13677.5216">29483 13101 64,'4'-19'29,"3"1"0,-1 1 0,-6 17-23,16-20 0,-2 20 0,-14 0-2,23 15-1,-14 1 0,2 9-1,-7 2 0,-1 7 0,-7-4-1,-4 3 1,-9-4 0,-1-2 0,-7-11-1,1-7 0,-3-10 1,3-11-2,1-11 1,4-8 0,5-6-1,6-6 0,5 3 0,6 2 0,6 6 1,7 8-1,6 10 0,5 10 0,3 11 0,1 8 1,2 6-1,-4 7 0,-5 5 1,-5 0-1,-8-1 1,-7-1 0,-8-7 0,-5-4 0,-6-10-1,-5-6 1,-5-10 0,0-6-1,-2-6 1,0-8-1,2-3 0,3-4 0,6 1 0,8 0 0,7 4-1,7 4 1,10 8 0,7 8 0,5 8 0,2 9 0,1 7 1,-3 7-1,-4 5 0,-5 3 0,-7 1 0,-5 0 1,-8-4 0,-6-2-1,-5-7 0,-6-3 1,-3-7 0,-5-6 0,-2-10-1,-1-5 1,2-7-1,1-6-1,7-5 2,7-5-2,7 1 1,9-1 0,8 7 0,8 2-1,6 11 1,3 9 0,2 10 0,-1 11 0,-3 7 1,-6 8-1,-3 3 0,-6 2 1,-7-3-1,-5-1 1,-4-7 0,-7-5-1,-4-8 0,-3-6 0,-7-9 1,-1-5-2,-4-7 1,-1-6 0,1-2 0,5-1 0,5-1 0,8 1 0,9 3 0,10 6 0,9 7-1,9 6 1,5 7 0,5 7 0,0 5 0,-2 7 0,-3 3 0,-7 4 1,-8-1-1,-7 4 0,-10-5 0,-8-3 0,-6-7 1,-7-5-1,-4-9 0,-3-7 0,1-9 0,-2-11 0,5-6 0,6-9 0,7 0 0,7-3-1,10 3 1,7 4 0,9 9 0,6 7 0,2 10 0,3 11-1,-3 8 1,-2 7 1,-6 6-1,-4 5 0,-8 0 0,-7 2 0,-6-3 1,-6-3-2,-5-6 2,-4-5-2,-2-9 1,-3-6 0,1-10 0,1-8 0,4-8 0,4-6 0,6-2 0,6-2 0,6 2 0,5 4 0,7 7 0,1 6 0,4 12 0,-1 7 0,0 7 0,-3 7 0,-3 2 0,-2 5 1,-6 0-1,-3 1 0,-8-1 0,-2-4 0,-4 0 1,-4-5-1,-2-3 0,1-8 0,1-3 0,0-6 1,16 7-1,-19-23 0,14 10 0,5 1 0,0 12 0,10-17-1,-10 17-1,20-3-5,1 19-12,-21-16-15,20 21-1,-14-9-3,3 5 1</inkml:trace>
  <inkml:trace contextRef="#ctx0" brushRef="#br0" timeOffset="17521.6083">29525 13019 1,'0'0'7,"0"0"11,-3 16 2,3-16-5,0 0-1,0 0 1,0 0-3,0 0-1,0 0-1,0 0-1,-10-15-3,10 15-1,-5-21 0,5 21-1,-11-28-1,6 12 0,-6-3-1,2 3 1,-5-2-1,0 2-1,-4-4 1,-5 0-2,-5-4 1,-2-2-1,-2-3 0,-3-3 0,-2-4 0,-5-5 0,-2 0-1,-2 1 2,-3-2-1,-2-1 0,-2 2 0,-4-1 0,-1-1 0,-3 0 0,-1-1 0,3-4 0,-2 0-1,1-3 1,-2-3-1,-3-1 1,1-2 0,-2-2 1,0 0-1,-1-1 2,0-2-2,-3-2 1,-2-1 0,1 0-1,-3-1 1,-2 0-2,-2 1 2,-6-5-2,0 0 1,0 3 0,-2-1-1,0-2 1,0 1 0,0-1 0,-3-2 0,1 3 1,-4 0-1,1-2 1,-2-3-1,-1 1-1,-3 1 1,1 0-1,-1-3 0,-1 0 0,-2-3 1,1-2-1,2-1 1,0-2-1,2-3 1,1 3 0,-2-1-1,5-2 1,1 3 0,2 1 0,1 1-1,2 0 1,3-1 0,7-1 1,5-1 0,4-2 0,3-2-1,1-2 1,2-1 0,-2 1-1,3-2 1,0 0-1,1 1 0,-1 0 0,4 1 0,-2-3-1,5 0 2,-2 1-1,2 2 0,-5 2 1,-1-1-2,2 3 1,-5 1-1,0 6 2,0-3-2,1 0 1,-1 0-1,2-1 1,2 0 0,4 0 1,-1 1-1,2-1 0,-1 2 1,-2 3-1,5 0 1,1 4-2,-1 2 2,0 1-1,3 0 0,3 3 0,-1 1 0,2 1 0,-2 2-1,4 2 2,1 3-1,5 4 1,1 6 0,3-1-1,2 4 1,9 6 0,0 3-1,2 2 0,5 5 0,1 1 0,3 2-2,3 2-2,11 7-15,-6-10-11,9 11-1,-8-1-2,-3 5-2</inkml:trace>
  <inkml:trace contextRef="#ctx0" brushRef="#br0" timeOffset="22505.0238">1972 14226 51,'0'0'28,"0"0"0,-18 2 0,5-1-20,13-1-1,-27 20-1,12-1-2,-5 4 0,0 7-1,-3 5-1,2 8 0,0 4-1,8 3 0,4-2-1,6-1 0,8-7 0,11-9 0,11-14 0,12-10 0,7-19 1,4-14-1,2-15 2,-1-16-2,-4-11 1,-5-6 0,-10-5-1,-10-1 0,-10 5 1,-11 8-1,-12 13 0,-10 17 0,-13 18-1,-10 20 1,-7 18 1,-4 20-1,-4 13 0,1 13 0,4 3 0,10-1-1,11-8 2,17-7-1,12-12 0,11-11 0,10-15 0,12-11 0,8-8 0,6-9 1,2-5-1,-2-7 0,-2-4 0,-2-5 1,-2 2-1,-6 1 0,-7-1 0,-5 7 0,-6 6 0,-2 5 1,-11 15-1,0 0 0,0 0 0,9 27 1,-9-3-1,-1 7 0,-1-1 0,2 4 0,2-2 0,2-2 1,4-6-1,1-4 0,2-7 0,3-7 1,2-6-1,5-10 0,1-10 0,-1-9 0,-1-10 0,0-10-1,-1-4 1,-1-5 0,-5-2 0,-5 1 1,-5 8 1,1 11-1,-4 9 1,-3 14 0,3 17-1,0 0 0,-12 24 1,7 7-2,2 5 1,-1 9 0,3 1-1,3 5 1,3-4-1,1 0 1,4-6-1,4-7 0,5-6 1,1-14-1,-1-12 0,3-16 0,-1-14 1,1-12-1,-1-14 0,-3-7-1,-5-10 1,1 3 0,-2 3 0,-4 10 0,-2 10 0,-3 13 0,-3 17 1,0 15-1,4 25 0,-6 11 1,2 13-1,0 8 0,0 5 1,4 4-1,2-5 0,1-6-2,4-8-2,-5-19-15,15 2-15,-21-30 0,28 10-2,-20-28 0</inkml:trace>
  <inkml:trace contextRef="#ctx0" brushRef="#br0" timeOffset="22926.785">2820 13257 67,'0'-33'33,"0"33"1,13-5-2,0 33-25,-4 13-2,10 20-1,-4 11-1,5 14-2,-1 7 1,-1 8-1,0 1-1,-3-4-3,1 1-2,-8-17-1,7-5-8,-15-26-8,5-9-8,-12-29 0,7-13 10,-20-21 10,5-16 6,-7-12 5,-7-11 10,10 9 9,-6-6 10,7 17 0,-3-1-8,13 19-8,-3-1-4,11 23-3,10-13-2,3 12-1,4-3-2,9 0 0,4-6-1,5 1-1,1-2 0,-1-4-4,5 9-15,-9-13-15,3 7-1,-12-6-2,1 8 0</inkml:trace>
  <inkml:trace contextRef="#ctx0" brushRef="#br0" timeOffset="23457.8862">3471 13844 50,'0'0'29,"-23"-5"1,8 9-1,-11-4-19,6 12-2,-12-3-1,6 12-2,-6-3-1,7 6-1,0 3-1,3 5-1,4-1 1,7 1-2,9-2 1,7-3-1,9-3 1,8-5-1,9-11 1,10-10-1,6-9 0,2-13 0,2-13 0,-1-13 1,-4-11 0,-6-5-1,-7-5 1,-12 0-1,-12 3 2,-10 6-1,-14 12 0,-8 13 0,-13 18 0,-7 16-1,-7 18 1,-1 16 0,2 11-1,4 11 1,10 7-2,11 1-1,17 3-4,-1-16-20,28-1-7,-1-17-2,19-10 1</inkml:trace>
  <inkml:trace contextRef="#ctx0" brushRef="#br0" timeOffset="24057.5354">3805 13669 68,'6'44'32,"4"8"0,-6-1-1,7 4-27,-7-9 1,8-2-2,-9-17 0,1-13 0,-4-14 0,0-25-2,-3-15 2,1-11-1,-2-15-1,0-7 1,1-1-1,2 3-1,2 6 1,3 12-1,1 14 0,3 15 1,-8 24 0,25 0 0,-12 19 0,2 13 1,-3 8-1,-3 7 1,-2 1-1,-2 0 0,-3-7 0,-2-7 0,-2-15 0,2-19 0,0 0-1,3-36 0,4-10 1,2-10-2,5-7 1,2-4 0,4 6 0,0 4 0,0 14-1,2 15 1,-1 20 0,-2 15 0,-4 14 1,-3 13-1,-3 9 0,1 10 1,-5 2-1,-5 3 0,-1-7 1,1-2-1,-1-3 0,-2-7-2,3-3-4,-8-17-12,17 0-17,-9-19-1,18 1-1,-4-20 0</inkml:trace>
  <inkml:trace contextRef="#ctx0" brushRef="#br0" timeOffset="24229.3785">4460 13623 97,'-1'38'36,"-6"-11"-1,8 5-2,-3-12-30,4-4-3,5-1-17,-7-15-17,13-11-2,-7-11-2,6 1 0</inkml:trace>
  <inkml:trace contextRef="#ctx1" brushRef="#br0" timeOffset="14784.9636">12768 15667,'0'0,"9"0,-9 0</inkml:trace>
  <inkml:trace contextRef="#ctx0" brushRef="#br0" timeOffset="26260.0241">5393 13216 50,'0'0'28,"0"0"-2,15 12 3,-15-12-20,16-15-1,-8-9 0,8-3-2,-1-13-1,5-8-1,-3-14 1,3-3-3,-5-12 0,0-3 0,-7-5-1,-4 2 0,-8 3 0,-5 8 0,-7 10-1,-5 11 1,0 20-1,-3 18 0,2 21 1,2 20-1,7 22 0,3 17 1,9 17-1,6 11 0,9 12 0,6 4 0,9 5 0,2-4 0,4-9 1,0-6 0,-3-11-1,-2-9 1,-7-15-1,-8-11 0,-11-16 0,-4-14-1,0-21-1,-29 7 0,5-16-1,-5-13 0,-4-1 1,0-3 0,5 0 0,-1 1 1,9 2 0,8 3 1,7-4 0,11-3 0,11-7 1,7-3 0,5-11 0,6-3 0,6-8 1,0-2 0,1 1 0,-6 4 0,-6 4 0,-6 6 0,-5 10 0,-7 9-1,-8 8 1,-4 19 0,0 0-1,-8 15 0,0 8 1,0 9-1,2 7 0,2 4 0,2 2-1,3-2 0,3-3 1,3-2 0,4-6-1,-1-5 1,2-7-1,1-4 0,-1-7 0,1-5 1,-1-6-1,2-5 0,-1-4 1,0-2-1,0-5 0,0-3 1,-1-3-1,-1-2 0,-2-4 0,2 0 0,0-5 0,-3-2 0,0-3 0,-3-3 0,-2-2 1,-4 0-2,-6-2 2,-4-1-1,-6 4 1,-6 5-1,-8 7 0,-5 11 0,-7 16 0,0 12 0,0 18-1,1 14 1,7 13 0,8 10 0,11 5-1,12 0 1,16-5 0,10-5 0,10-13-1,4-13 1,7-16 0,1-18-1,5-11 1,-5-15 0,-3-9 0,-1-9 0,-5-3 0,-4 2 0,-6 4 0,-5 5 0,-5 7 0,-5 9 0,-5 8 1,-5 15-1,0 0 0,-11 18 0,3 6 1,4 8-1,0 3 0,0 4 0,3 2 0,3-3 0,6-1 0,-1-3 1,5-6-2,-1-7 2,4-2-1,1-8 0,1-13 0,1-7 0,1-14 0,1-10 0,-1-13 1,-2-9-1,-1-5 0,-4-6 0,0 5 0,-3 6 0,-3 10 1,-2 17-2,-5 14 1,1 14 0,-4 17 1,3 14-1,-1 10 0,2 8 0,-1 1 0,4 0 0,2 0 0,3-7 0,1-7-1,1-12-2,6-8-4,-16-16-10,28-22-8,-22-15-9,3-6-1,-12-21 0,3-3 2</inkml:trace>
  <inkml:trace contextRef="#ctx0" brushRef="#br0" timeOffset="26384.9911">6252 12368 83,'-29'-19'30,"11"12"0,-3 5-1,9 4-23,12-2-5,0 0-4,0 0-26,12-2-1,10 0-1,0-2-2</inkml:trace>
  <inkml:trace contextRef="#ctx0" brushRef="#br0" timeOffset="26962.9504">6639 12822 67,'0'0'31,"28"7"0,-13-25 0,9-7-25,-2-17 0,7-1 0,-6-14-1,4 0 0,-7-10 0,2 3-2,-8-6 1,-2 2-1,-8 0-1,-4 2-1,-4 3 1,-2 4-1,-5 6-1,-1 6 1,-6 1-1,4 9 1,-3 7-1,3 6 0,-1 4 1,0 7-1,3 2 1,0 5-2,12 6 2,-23 15-2,10 0 1,-2 5 0,-1 5-1,0 9 1,-1 10-1,1 11 1,3 13 0,2 9 1,7 9-1,7 7-1,5 7 1,5-3 0,5-1 0,6-7 0,3-10-1,4-10 1,1-13 0,2-16 0,3-10 1,0-17-1,0-14 0,-2-17-3,1-6-3,-14-17-14,3 0-14,-12-4-1,-1 3-1,-12 1 0</inkml:trace>
  <inkml:trace contextRef="#ctx0" brushRef="#br0" timeOffset="27540.9122">7299 12440 80,'0'0'31,"-19"-21"0,19 21-5,-31-8-19,16 13 0,-6 2-3,2 9 0,-3 7-2,5 7 0,0 4-1,3 3 0,5 1 0,5-2 0,8-1-1,6-6 0,11-5 0,3-7 0,9-8 0,4-9 0,3-11 1,2-13-1,-1-9 0,-3-9 1,-6-8 0,-4-4 0,-7-5 0,-8 1-1,-8 0 1,-9 10 1,-10 7-1,-11 10 0,-4 16 0,-6 16 0,-1 17-1,-2 13 0,2 13 1,6 11-2,9 6 0,8 0 0,15-4-2,5-12-4,17-1-10,-3-24-16,16-4-2,-4-25 0,10-5 1</inkml:trace>
  <inkml:trace contextRef="#ctx0" brushRef="#br0" timeOffset="27900.1882">7656 12165 80,'0'0'33,"-5"34"0,6-9-1,7 14-25,2 1-2,6 9-1,0-4-1,4-1 0,2-3-1,1-9 0,-1-9-1,0-11 1,-1-12-1,1-11 0,-2-13 0,0-12 0,-1-15 0,0-11 0,-6-9 0,-2-1-1,-3-2 1,-2 7-1,-5 7 1,-2 10-1,-5 13 0,1 14-1,5 23-2,-14-7-5,22 30-18,-10-3-8,11 19-3,-5-2 1,11 10 0</inkml:trace>
  <inkml:trace contextRef="#ctx0" brushRef="#br0" timeOffset="28509.3939">8185 12405 80,'13'-29'32,"9"-3"1,-5-15 0,9-2-25,-9-8-1,5 1-1,-9-5-1,0 4-1,-9 0-1,-5 8 0,-10 9-1,-3 14-1,-9 11 0,-4 14-1,-3 14 0,2 17 0,1 11-1,4 12 0,6 7 1,9 2 0,12 1 0,7-3 1,9-5-1,11-10 0,5-11 0,6-17 1,2-17 0,0-14-1,1-17 1,2-12-1,-4-13 1,-7-9-1,-2-10 2,-5-2-1,-7-2 1,-6 3 0,-11 9-1,-7 11 1,-12 11 0,-5 14-1,-5 12 0,-1 14-1,0 6 0,5 6 0,5-1 0,15-6 0,0 0-1,19 8 1,9-10 0,11 0 0,4 5 0,7 3 0,-1 4 0,-1 8 0,-4 8-1,-5 11 0,-6 8 0,-12 5 0,-5 6 0,-5 4 0,-4 1 0,-5-6-2,2 0-1,-6-21-8,12 8-9,-14-22-9,11 0-7,-7-20-1,3 17 0</inkml:trace>
  <inkml:trace contextRef="#ctx0" brushRef="#br0" timeOffset="30747.1707">2152 15404 57,'0'0'28,"0"0"0,0 0 0,-17 3-22,0 5 0,4 11-1,-7-1-1,1 14 0,-4 3-1,2 9 1,-1 6-2,7 9 1,5 3-1,8 2 0,9-1-1,6-9 0,10-8-1,8-15 1,5-16-1,6-19 1,2-23-1,1-14-1,-5-17 0,-2-10 0,-7-9 0,-7 1 1,-9 4 0,-10 6-1,-17 15 2,-8 11 1,-11 17 0,-7 19 0,-7 16-1,-2 18 0,-5 12-1,5 9 1,10 6-1,7-2-1,11-6 1,11-9-1,12-13 1,10-15 0,11-16 0,6-11 0,6-10 0,1-4 0,3-6-1,-2-2 1,-6 5-1,-2 4 0,-6 7 1,-7 7-1,-6 9 0,-12 5 1,13 23 1,-13 4-2,0 5 1,0 4 0,2 4 0,4-1 1,4-3-1,4-10 0,5-9 0,1-10 1,4-13-1,2-10 0,-1-12 0,2-9 1,-2-12-1,0-4 0,-4-5 0,-1 1 1,-6-1 0,-5 7 0,-5 5 0,-1 13 0,-7 13 0,4 20 1,-14 4-1,6 19 0,2 11-1,0 15 1,2 7 0,3 2-1,4-2 0,3-5 0,5-8 0,7-10 0,0-13 1,5-14-1,1-14 0,1-16 0,-1-14 0,-1-8 1,-2-9-1,-3-6 1,-2-5-1,-3 5 1,-2 2-1,-2 14 0,-2 11 1,-6 9-1,-1 25 0,0 0 0,-2 19 0,0 9 1,0 15-1,3 7 0,-1 5 1,4 2-1,1 0 0,5-6 0,1-3-1,1-8-2,4-7-5,-16-33-14,25 19-10,-25-19-3,25-17 1,-21-11-2</inkml:trace>
  <inkml:trace contextRef="#ctx0" brushRef="#br0" timeOffset="31262.6641">3108 14770 48,'0'0'31,"0"0"-2,-3 39 2,2-4-14,7 19-13,0 6 1,3 10-2,2 2-1,1 0 0,1-2-1,1-6 0,-2-5-2,-3-15-1,1-10 0,-5-15-1,-5-19 0,0 0 0,0 0 0,-24-35 0,8 4 3,-7-1 1,-3-2 2,4 6 1,-3 0 1,8 9 0,-2 3 0,19 16-1,-11-19 0,11 19-1,19-8-2,-1 3 0,5 1-1,6-3-1,7-1-2,1-5-2,10 6-13,-6-13-13,6 5 0,-8-7-1,4 6 0</inkml:trace>
  <inkml:trace contextRef="#ctx0" brushRef="#br0" timeOffset="31684.4086">3577 15049 74,'-20'23'30,"4"-11"0,2 8 0,-5-1-26,6 6 1,-2 1-1,6 3-1,1 1-1,6-1 0,4-2-1,7-4 1,4-7-1,9-6 0,3-7-1,4-7 0,3-12 1,0-8-1,-1-11 1,-1-4-1,-6-6 0,-4-4 0,-8 0 0,-5 1 0,-8 5 1,-10 4-1,-9 11 0,-9 8 0,-6 13 1,-5 12-1,-2 14 1,-1 13-1,4 10 0,6 9 1,9 2-1,12 2-1,14-3-2,10-9-1,18-1-10,-2-22-17,18-7-1,-3-19 0,11-6-1</inkml:trace>
  <inkml:trace contextRef="#ctx0" brushRef="#br0" timeOffset="32215.5104">3889 14895 69,'14'16'31,"-10"13"1,6 24-1,-7-4-23,9 13 0,-4-6-3,2 0-1,-3-11 0,0-8-2,-6-14 1,-1-23-1,0 0 0,-5-26-2,0-11 1,-1-13-1,1-7 0,1-8 0,4 0-1,4 3 1,4 10-1,3 10 2,3 21-1,4 17 1,1 16-1,2 15 1,-1 12-1,-4 8 1,1 1 0,-5 1-2,-3-10 1,-1-9 0,-1-17 0,-7-13 0,15-20 1,-5-12-1,-2-15 0,6-11 0,-1-3 0,1 0 0,2 6-1,-1 10 1,0 11 0,-1 14 0,2 18 0,-1 16 1,1 13 0,-1 11-1,-3 7 0,0 9 0,-2 5 1,-4 1-1,-3-1 0,0-5-2,1-5-5,-8-19-13,12-5-13,-8-25-2,17-5 0,-5-26-1</inkml:trace>
  <inkml:trace contextRef="#ctx0" brushRef="#br0" timeOffset="32371.7155">4675 14967 85,'-4'18'37,"5"7"-2,-7-10 0,7 0-27,-1-3-7,0-12-6,12 10-28,-12-10-1,11-14-3,-9-4 1</inkml:trace>
  <inkml:trace contextRef="#ctx0" brushRef="#br0" timeOffset="33246.4779">5498 14293 42,'0'0'27,"-23"-19"2,23 19-1,-27 2-13,19 17-4,-7 2-3,7 17-2,-3 6-2,6 9-1,-2 2-1,6 4 1,1-4-2,7-1 1,5-11-2,5-7 2,6-16-2,6-9 1,4-14-1,4-12 1,2-12-1,0-13 0,-2-11 0,-4-9 0,-5-6 1,-6-1-1,-6 2 1,-8 3-1,-5 10 1,-4 12 0,-5 14 1,6 26-1,0 0 0,-15 31 0,15 12 0,4 14 0,6 13-1,3 7 1,5 4-1,1-3-1,3-4-1,1-11-4,4-3-7,-12-25-19,4-6 0,-19-29-2,21 7 0</inkml:trace>
  <inkml:trace contextRef="#ctx0" brushRef="#br0" timeOffset="33730.7113">5905 14270 69,'17'-1'29,"-2"14"1,11 17-1,-1 3-24,9 13 0,-3 0 0,2 10-1,-6-1 0,-1 4 0,-10-6-1,-4 1 0,-11-10 0,-3-4-2,-8-10 1,-2-10-1,-5-17 0,-2-18-1,-1-16 1,0-20-1,2-13 0,5-13 0,5-6 0,8-5 0,6 6 0,8 3 0,6 11 0,8 9 1,2 15 0,5 11 0,0 15 0,0 10 0,-5 13-2,-3 10 2,-4 12-1,-5 9-1,-10 5 1,-7 5-1,-9-2 1,-5-4 0,-6-6 1,-1-7-1,-3-11 0,-1-11 0,3-9-2,4-12-1,10 0-5,-2-15-15,17 10-11,-3-10 1,15 11-3,2-6 1</inkml:trace>
  <inkml:trace contextRef="#ctx0" brushRef="#br0" timeOffset="36294.9301">6664 14048 69,'-14'-25'32,"14"25"1,-26-13-3,26 13-21,-31 9-4,18 7-1,-6 0-1,5 8-2,2 0 1,6 7-2,4 2 1,9 5-1,5-2 0,7-1 1,5-3-1,4-9 1,9-6-1,2-10 0,0-13 0,0-15 0,-2-10 1,-3-13-2,-5-7 2,-4-5 0,-11-6 0,-7 2 0,-10 1 0,-9 7 0,-9 9-1,-9 13 2,-6 18-2,-3 16 0,-1 16 0,1 17 0,4 12 0,6 11-1,12 3 0,9-2 0,11-6 0,9-10 1,7-11-1,9-13 1,5-16 0,5-15 0,0-16 1,-1-14 0,1-15 0,-3-12 0,-4-11 0,-4-10 0,-7-7 1,-7-7-2,-5 0 1,-4 4 0,-5 10 1,-3 16-1,-3 11 0,-1 22 1,-1 21-1,9 18 0,-15 33 0,10 13 0,2 14-1,4 14 0,6 10 0,5 7 0,7 2-1,4-1 2,4-6-2,5-7 1,1-11-1,2-11 0,0-17 1,-2-16-1,-2-20 1,-1-16-2,-1-19 3,-4-16-1,-2-13 1,-3-6 0,-4-3 0,-2 3 0,-5 7 0,-2 12 0,-6 18 0,-1 29-1,0 0 0,-14 21 0,8 18 0,2 6 0,3 8 0,2 2 0,3-3 0,7-7-1,5-10 0,4-13 1,4-16 0,7-16 0,2-14 1,0-14-2,2-9 2,-1-8 0,-5-5-1,-5-3 0,-7 1 0,-11 6 0,-10 9 0,-9 10 0,-11 15 0,-10 13 0,-4 17-1,-5 11 2,3 13-1,2 9-1,6 5 1,8 1 0,11-7 0,9-5 0,9-8-1,8-6 1,6-5 0,7-8-1,1-3 1,1-3 0,1-4 0,-2 0 0,-1-1 0,-3 0 0,-3 1 0,-4 2 1,-1 2-2,-15-2 2,20 14-1,-20-14 0,16 20 0,-16-20 0,17 16 1,-17-16-2,22 1 1,-7-10 0,1-8 0,0-6 0,3-4 0,0-7 0,2-3 0,-1-5 1,-1-3-1,-1-3 0,-2-6 1,0-6 0,-3-13-1,-1-6 1,-2-4 0,-1-1 0,-2 2-1,0 6 1,-5 10-1,0 14 0,-2 14 0,0 18 0,0 20 1,0 0-1,-15 36 0,11 10 1,4 16-2,3 15 2,1 14-1,4 9 0,1 3-1,3 0 1,2-7-1,-1-7 1,-1-13 0,-2-16-2,-2-11 2,-3-18-1,0-15 0,-5-16 0,0 0 0,-2-16 0,-2-2 0,-2-1 0,2 3 1,-1 4-1,5 12 1,0 0-1,0 0 1,0 0 0,17 6-1,0-10 1,4-10 0,7-7-1,7-13 1,3-7 1,1-12-1,2-2 0,1-6 1,-2-3 0,-2 1 0,-7 1 0,-9 4 1,-8 7-2,-10 3 1,-10 11 0,-12 8-1,-7 13 0,-10 14 0,-3 12 0,-1 15 0,3 9 0,2 13 0,9 7 0,8 9-1,9 3 1,8-1 0,11 1 0,7-5 1,5-4-2,5-9 2,4-9-1,0-14 1,5-13 0,2-12-1,0-13 1,-1-11-1,1-8 1,-1-7-1,-2 0 1,-2 0-1,-4 3 0,-6 5 0,-4 4 0,-3 9 0,-6 4 0,-11 14 1,14-15-1,-14 15 0,0 0 0,0 0 0,0 0-1,0 0 1,0 0 0,0 0 0,0 0 0,0 0 0,0 0 0,0 0 0,0 0 0,0 0 0,0 0 0,0 0 0,6-17 0,-6 17 0,10-20 0,-4 4 0,3-3 0,0-6 0,0-4 1,-1-3-1,-2-4 0,-4-3 0,-2-2 0,-2-1 0,-6-2 0,0 6 0,-3 2 0,1 7 0,1 6 0,2 8 0,7 15 0,0 0-1,8 28 2,7 3-2,7 9 2,3 7-1,3 6 1,6-1-1,4 0 0,-3-5 0,-4-4-1,-5-4 1,-4-3 0,-7-3 0,-7-2-1,-11 0 1,-8-1 1,-6-5-2,-6-2 1,-2-7-3,-5-13-8,10-1-5,-11-25-4,20 5-5,-10-24-5,15 7-7,0-9-3</inkml:trace>
  <inkml:trace contextRef="#ctx0" brushRef="#br0" timeOffset="39568.0495">4448 16339 50,'-2'20'29,"1"-2"-1,2 1 0,-1-19-16,6 20-8,-6-20 0,24-11 1,-6-12-3,4-2 1,0-14-1,2-5 1,0-10-2,0-1 1,-5-2-1,-4 2-1,-6 4 1,-6 5 0,-8 11 0,-10 12 0,-9 13-1,-7 12 1,-8 15-1,-5 12 1,-3 11 0,-1 10 0,4 9-1,5 6 0,10 6 1,8-1-1,15-4 0,11-3-1,11-10 2,11-4-2,8-13 1,11-13-1,3-15 2,3-11-1,-1-12 1,2-14 0,-2-12 0,-2-12 1,-1-14-1,1-8 2,-5-10-2,-1-4 0,-7-7 0,-5 3 0,-5-5 0,-7 4 0,-10 8-1,-9 11 1,-7 11-1,-4 14 1,-3 14 0,-1 16 0,0 21-1,4 17 0,3 19 0,8 16 0,6 16 0,7 10 0,7 11 0,4 5-1,6 2-1,1-5-1,1-3 0,-4-14 0,-2-12-2,-11-16 0,-2-13 0,-11-16-1,-2-18 2,-21 1-1,0-18 1,-13-7 2,-1-5 0,-4 1 3,0-1 0,3 5 2,4 0 1,10 8 1,5-1 0,17 17-1,7-18 1,11 14-1,5-3-1,8 2-1,1-3 0,7 1-1,0-2-1,-1-5-2,2 9-6,-10-14-18,8 11-6,-12-5-1,5 7-2</inkml:trace>
  <inkml:trace contextRef="#ctx0" brushRef="#br0" timeOffset="39927.3269">5557 15771 80,'-12'3'31,"-6"-3"1,3 9-3,-6-1-26,1 6 0,-2 2-1,1 9-1,-2 5 0,1 7 1,-2 5-1,5 5 0,2-2 0,7 2 0,4-7 0,8-4 0,7-6 0,8-11-1,9-7 1,7-12-1,9-7 0,2-6 1,5-9-1,-1-7-1,2-3-3,-10-14-14,2 14-13,-14-4-1,-3 12-2,-11-1 0</inkml:trace>
  <inkml:trace contextRef="#ctx0" brushRef="#br0" timeOffset="40083.532">5839 16041 94,'11'17'36,"-11"-17"0,11 13-1,-11-13-31,2 18-3,-2-18-1,12 12-7,4 0-26,-16-12-2,19 3-2,-19-3-1</inkml:trace>
  <inkml:trace contextRef="#ctx0" brushRef="#br0" timeOffset="47190.3635">24208 15939 2,'0'0'17,"-13"-4"0,13 4-8,0 0-4,1-16 1,-1 16-2,3-14-2,-3 14-1,5-13 0,-5 13-1,4-12 1,-4 12-1,0 0 0,0 0 1,0 0 0,0 0 0,0 0 1,0 0 0,0 0 1,0 0 0,0 0 2,0 0-1,-4-14 1,4 14-1,0 0 0,0 0 0,0 0-1,0 0-1,3-17-1,-3 17 1,7-18-2,-1 6 1,1-2 0,3-2-1,-1-3 1,2 3 0,-2-3-1,1 0-8,2 2-15,1 1 0,1-3-1,3 3-1</inkml:trace>
  <inkml:trace contextRef="#ctx0" brushRef="#br0" timeOffset="47440.288">24534 15519 30,'13'-13'25,"3"-2"-2,2-1 1,-1-3-16,5 3-8,-1 0-4,-1 1-10,-1 2-9,3 4 0,-8 2 0</inkml:trace>
  <inkml:trace contextRef="#ctx0" brushRef="#br0" timeOffset="47658.9782">24866 15365 38,'13'-7'26,"2"1"-2,5-5 0,-1 0-21,9 2 0,2-2-1,2 3-1,0 1 0,-4 1-2,-1 6-5,-7-3-16,1 0-2,-4 2 0,-1-3 0</inkml:trace>
  <inkml:trace contextRef="#ctx0" brushRef="#br0" timeOffset="48033.8717">25370 15274 35,'12'8'25,"0"-1"0,3-3-1,1-6-17,11 1-4,4-3 1,6 0-2,2 1-2,0-1-2,2 6-6,-8-5-7,1 3-8,-6 0 0,-4 1 1,-4-1-2,2 3 17,-7-3 7,1 1 0,1 2 0,2-2 15,0 1 6,2-2 0,2 0 0,3-4-8,6 5-3,-2-4-4,5 5-1,-3-2-3,1 1-1,0 0-2,-2-2-3,1 2-2,-5-6 0,2 2 0,-6-5-2,1 3-3,-3-2-12,-5-3 2,2 6 2,-18 4 9</inkml:trace>
  <inkml:trace contextRef="#ctx0" brushRef="#br0" timeOffset="48174.4838">26555 15259 33,'18'2'23,"6"3"-4,-4-5-18,3-5-21,7 5 0,-5-8-1</inkml:trace>
  <inkml:trace contextRef="#ctx0" brushRef="#br0" timeOffset="48361.9045">26945 15234 65,'0'0'31,"0"0"0,14-8-2,-14 8-25,18-14-4,-2 8 0,6 2-2,-1-4-2,9 8-5,-8-10-13,4 6-7,-3 0 0,1 2 0</inkml:trace>
  <inkml:trace contextRef="#ctx0" brushRef="#br0" timeOffset="48518.1116">27277 15184 28,'0'0'24,"27"3"0,-14-4 0,4-5-17,4 2-2,2-1-4,-2-3-10,5-2-14,4 5 0,-5-2-2,2 2 1</inkml:trace>
  <inkml:trace contextRef="#ctx0" brushRef="#br0" timeOffset="48674.3206">27702 15136 48,'16'-8'26,"5"0"1,5-3-2,0-5-22,6 0-2,1 1-2,0-2-6,2 2-11,-7 2-6,-5-2-3,-3 4 2</inkml:trace>
  <inkml:trace contextRef="#ctx0" brushRef="#br0" timeOffset="48814.9237">28050 14961 41,'0'0'26,"15"-3"0,-3-3-5,5 4-14,3-5-6,2-2-4,9 3-3,-6-4-1,6 3-6,-5-1-12,-3-1-1,0 0 2,-9-1 7</inkml:trace>
  <inkml:trace contextRef="#ctx0" brushRef="#br0" timeOffset="48986.7353">28391 14831 38,'12'-7'28,"2"-3"1,3-4-1,6 3-18,1-10-5,11 0 0,-2-1-5,0-4-2,5 5-7,-7-2-17,-3 2-1,-2 2 0,-9 0 0</inkml:trace>
  <inkml:trace contextRef="#ctx0" brushRef="#br0" timeOffset="49132.3593">28779 14488 34,'18'-15'23,"-2"-5"1,11 0-8,0 2-10,1-2-1,2 3-3,-2 1-6,-4-2-10,-6 1-9,2 5 0,-11-4 0</inkml:trace>
  <inkml:trace contextRef="#ctx0" brushRef="#br0" timeOffset="49413.5392">29115 14209 39,'18'-19'17,"4"4"-1,-5-5 0,6 3-2,-3-7-4,5 4-1,-4-7-4,5 3-1,-2-4-2,1 1-1,-2 0 0,-1 3-1,-6 2 0,0 4 0,-5 0 0,-5 2-3,4 4-10,-3 0-13,-3-1 1,2 1-1,-3-3 0</inkml:trace>
  <inkml:trace contextRef="#ctx0" brushRef="#br0" timeOffset="50132.0913">29453 13684 49,'-19'8'28,"19"-8"0,-24 5 2,8 4-21,-12-2-2,1 9 0,-11-3-2,-1 9-1,-5-5-1,4 5-1,-2-6 0,8 0-1,8-5-1,7-5 1,19-6-1,-12-1 0,12 1 0,21-17 0,-3 3 1,3 1-1,1-1 1,1 2 0,-2 3 1,3 2-1,4 3 0,3 3 0,3 1 0,5 3 0,1 1 0,3 2-1,0 4 1,-2 6 0,-9 3 0,-7 9 1,-8 4-1,-7 8 2,-7 2-2,-2 3 0,-2-1 1,1-1-2,1-5 1,6-3-2,4-7 2,4-8-3,1-1 0,-3-9-2,11 6-22,-10-12-8,1 0-1,-15-4 0</inkml:trace>
  <inkml:trace contextRef="#ctx1" brushRef="#br0" timeOffset="42546.5724">24102 8479,'26'-10,"-26"10,0 0,0 0,303-5,567 10,-43 52,-397-33,-227-5</inkml:trace>
  <inkml:trace contextRef="#ctx1" brushRef="#br0" timeOffset="46502.6096">27748 9029,'-76'-38,"-177"-104,-9-20,102 58,84 52,17 23,25 10,0 0</inkml:trace>
  <inkml:trace contextRef="#ctx0" brushRef="#br0" timeOffset="57227.8793">16240 10347 45,'0'0'29,"-7"19"0,7-19-3,0 0-12,0 0-2,0 0-3,0 0-3,0 0-1,0 0-1,3-24-2,1 1 0,3-5-1,0-6-1,-1-5 0,1-3 0,-3-4 0,-1-1 0,-3 4 0,-6 6 0,-2 5 0,-4 10 0,-4 9 1,-1 10-1,-4 11 0,1 11 1,0 6-1,3 9 1,2 5-1,4 5 0,4 1 1,3 1-1,6-3 1,3 0-1,7-6 1,4 1-1,6-6 0,5-4 0,0-4 1,2-5-2,1-6 2,1-5-2,-4-5 2,-3-8-1,-3-7 0,-3-6 0,-5-7-2,-1 1-2,-6-13-16,3 11-12,-5-6-3,3 7 2,-3 0-3</inkml:trace>
  <inkml:trace contextRef="#ctx0" brushRef="#br0" timeOffset="57477.8064">16569 10133 71,'0'0'34,"0"0"0,-10-12-1,10 12-27,0 0 0,0 0-3,0 0-2,-12 10-2,12-10-4,0 0-12,0 0-16,-3-14 0,3 14-2,8-20 1</inkml:trace>
  <inkml:trace contextRef="#ctx0" brushRef="#br0" timeOffset="58102.6282">16596 9728 54,'0'0'30,"-24"-21"2,12 15-2,-4 0-23,16 6 0,-26 2-3,14 9 0,-2 2-1,3 9 0,-1 5-1,4 5-1,2-3 0,5 3 0,5-1 0,7 0-1,9-2 0,4-2 1,6-8-2,3-6 2,1-6-2,1-10 2,-6-11-1,-2-16-1,-11-14 1,-6-11 0,-9-8 0,-6-9 1,-9-2-1,-9 0 0,-3 7 0,-4 10 1,-1 13 0,3 14 0,1 15-1,7 19 1,4 16-1,10 11 0,9 8 1,9 7-1,7 1 1,5 1-1,6-3 0,5 0 0,5-8 0,4-1 0,3-2 0,-2-2 0,-1-1 0,-1 0 0,-5-3 0,-7 0 1,-10-1 0,-9-2 0,-12-1 1,-8 2 0,-9-2-1,-6-4 0,-5-4 0,-1-5 0,1-7-1,0-8-2,8-4-4,-3-19-14,15 0-14,-2-12-1,16-1-2,-1-8 0</inkml:trace>
  <inkml:trace contextRef="#ctx0" brushRef="#br0" timeOffset="58290.0881">16973 9511 83,'-4'12'37,"-8"-9"-1,12-3-1,0 0-33,-14 0-3,14 0-6,3-22-26,-3 22-2,11-20-1,-11 20 0</inkml:trace>
  <inkml:trace contextRef="#ctx0" brushRef="#br0" timeOffset="60158.9529">16509 11550 49,'0'0'28,"0"0"0,0 0 1,12-16-18,-12-4-2,5-3-1,-7-15-3,0-4-1,-6-10 0,0-2-1,-6-3 0,-3 2-2,-4-3 1,-2 8 0,-5 6-2,-2 7 2,-1 7-2,-1 5 1,1 7-1,3 8 1,5 8 0,6 6-1,5 10 1,6 6-1,9 4 1,6 5-1,9 5 0,5 2 0,6 4 0,7 4 1,7 2-1,4 2 1,6 2-1,-2-1 0,1-2 0,-3 0 1,-5-4-1,-4-4 0,-6-7 0,-10-4 0,-6-4 0,-9-5-1,-8-4 0,-1-15-1,-17 17 1,-2-15-1,-2-1 0,-5-4 1,-3 2 0,-2-3 0,1 3 1,3-1-1,3 1 1,3-2 1,2 1 0,4-1 0,15 3 0,-16-16 1,14 0-1,2 0 1,3-7 1,2-4-2,4-5 1,0-6-1,0-5 0,1-2-1,-3-6 1,1-1 0,-3 2-1,2 3 0,-5 6 1,0 6-1,-1 7 1,0 8-1,-1 6 0,0 14 1,2-12-1,-2 12 1,0 0-1,0 0 0,0 0 1,5 15-1,-5-15 1,15 24-1,-6-8 0,6 4 0,3 2 0,3 0 0,3-1 1,-1-4-2,0-5 1,-2-7 1,0-7-1,-7-10-1,-3-10 1,-8-13 0,-3-6 0,-6-6 0,-3-3 0,-4 1 0,-3 2 0,-2 7 1,-1 8-1,0 11 0,-3 13 1,-1 10-1,1 10 0,1 7 0,2 5 0,3 6 0,2 1 0,4-1 0,6-3 0,4-6-1,6-6 1,-6-15-1,27 2 1,-9-15 0,0-10 0,3-4 0,-3-5 0,0-1 0,-3-2-1,-5 7 2,-3 2-1,-2 8-1,0 4 1,-5 14 0,9-15 0,-9 15 0,12 0 0,-12 0 0,19 15 0,-4 0 1,1 5-1,4 3 0,1 2 1,4 1-1,-1-1 0,3-3-1,-3-5 2,-1-6-1,-4-9 0,-7-7 0,-2-10 0,-7-7 0,-7-11 0,-4-4 0,-1-6 0,-5 0 0,1 0 0,1 6-1,1 5 2,1 9-1,6 8 0,4 15 1,0 0-1,0 0 1,14 26 0,-2-6-1,5 2 1,4 4-1,-1-1 0,3 2 0,-1-3 0,-3-1-1,0 0-2,-8-10-5,2 6-9,-13-19-7,0 0-11,0 0-1,-23-9 0,1-20 0</inkml:trace>
  <inkml:trace contextRef="#ctx0" brushRef="#br0" timeOffset="60330.7832">16681 10476 83,'-16'4'33,"16"-4"-1,-19 10 0,19-10-30,0 0-4,0 0-5,22-12-24,-9 6-1,9 4-2,0 0 0</inkml:trace>
  <inkml:trace contextRef="#ctx0" brushRef="#br0" timeOffset="61049.3282">17100 10626 55,'0'0'31,"0"0"0,8-32 1,-5 9-17,-10-15-9,5 1 1,-8-9-3,1-1-1,-6-5 0,0 5-1,-5 0-1,-1 6 0,-2 3 0,-1 9-1,-2 6 0,2 12 1,1 11 0,2 10 0,3 8-1,5 9 1,3 5 0,5 6 0,5 2-1,7 2 1,3 2 0,8 1-1,7 4 1,8-2-1,4-2 0,6-3 1,2-8-1,-1-7 0,0-11 0,-3-10 0,-9-16 0,-7-8 0,-7-15 1,-9-5-1,-6-9 0,-7-6-1,-7-6 0,-2-1 1,-5 1-1,0 2 1,-1 7 0,1 7 0,2 8 0,4 11 1,5 11-1,7 13 1,0 0-1,0 0 0,26 10 0,-5 4 0,9-2 0,2 0 0,6-3 0,-1-2 0,1-2 0,-2 1 1,-2-1-1,-6 2 0,-5 2 0,-5 6 1,-9 1 0,-6 5 0,-5 1 0,-4-1-1,-5-1 0,-5-3-1,2 1-11,-11-18-9,9 7-16,-6-7-1,3 0-2,0-1 1</inkml:trace>
  <inkml:trace contextRef="#ctx0" brushRef="#br0" timeOffset="68611.1519">31195 12164 30,'3'-12'26,"-3"12"0,0 0 1,0 0-8,0 0-4,-17-8-4,17 8-4,-13 0-2,13 0-1,-16 5 0,16-5-1,-23 18-1,11-4 0,-1 5-1,-1 5 1,1 3-1,2 3 0,1 3-1,4 2 1,6-2-1,4-2 0,7-4 0,5-4 1,8-10-1,7-9 0,4-12 0,4-12 0,0-12 1,0-8 0,-4-8 0,-4-5 0,-8 0 0,-7 0 1,-11 5 0,-7 7-1,-12 7 1,-7 10-1,-12 8 0,-4 11-1,-5 9 1,-2 9-1,1 10 0,4 2 1,4 6-1,9 0 0,10-2-1,11 0 1,9-8 0,11-4 0,6-5-1,6-4 1,8-5 0,3-6-1,1-5 1,-3-1 0,-1-6 0,-6-3 0,-3-1 0,-6-1 0,-5 1 1,-6 2-1,-3 4 0,-6 13 1,4-12 0,-4 12-1,-2 14 1,2 3 0,-1 3-1,2 6 1,3 1-1,2 1 0,0-3 0,4-1 0,2-4 0,0-4 0,1-5 0,2-3 0,0-5 1,0-6-1,0-6 0,3-7 1,-1-7 0,-1-7 0,0-3 0,-1-5 1,-2 0 0,-1 1-1,-2 7 1,-6 6 0,-2 6 0,-2 18-1,0 0 0,0 0 1,-5 22-2,5 0 1,1 6-1,1 7 0,2 3 0,1 1 0,2 0 0,2-2 0,1-3-1,-2-6 0,0-3-3,-2-13-3,8 4-14,-14-16-14,12-2 0,-12-10-1,0 12 0</inkml:trace>
  <inkml:trace contextRef="#ctx0" brushRef="#br0" timeOffset="69379.5951">31682 12385 42,'0'0'26,"0"0"2,0 0 0,4 14-13,-4-14-4,0 0 0,9-13-3,-9 13-2,14-10 0,-14 10-1,16-20-1,-4 6-1,-3-6 0,5-3 0,-5-5-1,3-4 0,-1-3 0,0-1-1,-3-1 1,0-1-1,-4 3 1,0 4-1,-3 5 0,-1 5 0,-2 7 0,2 14 0,0 0 0,-12 4-1,9 10 1,-1 8-1,1 5 0,5 4 0,-1 5 0,3 4 0,1 0 0,3 3 0,2-1 0,1-2 1,-1-4-2,1-5 0,1-4-3,-12-27-6,27 22-24,-27-22 0,19-8-2,-16-13 0</inkml:trace>
  <inkml:trace contextRef="#ctx0" brushRef="#br0" timeOffset="69692.0099">32009 11533 80,'14'-5'33,"-14"5"-1,23 29 0,-15-5-25,11 16 0,-8 6-2,6 9-1,-3 4-1,-1 6-1,-5-2 0,2 0 0,-4-4-1,1-1 0,-2-8-1,-2-5 0,-2-6-2,-2-11-1,5-1-4,-4-27-12,-8 16-14,8-16-1,-5-23 0,-3-5 0</inkml:trace>
  <inkml:trace contextRef="#ctx0" brushRef="#br0" timeOffset="69895.075">31949 11936 75,'-24'-9'31,"24"9"1,-19-8 0,33 9-22,-14-1-2,37-5-1,-11 2-3,9 3-1,-3-4-1,6 1-1,-6 3-4,-4-5-4,7 6-26,-12-1-1,3 6-1,-8-4 0</inkml:trace>
  <inkml:trace contextRef="#ctx0" brushRef="#br0" timeOffset="70348.0794">32419 11993 60,'1'-14'33,"-1"14"1,-14-15 0,14 15-12,-26 0-15,26 0 0,-30 18-4,14-2-1,5 1 0,3 6-1,1 1 0,6 2-1,4-4 0,3 0 0,6-7 0,6-2 0,3-8 1,5-7-1,2-8 0,0-7 1,2-7-1,-2-4 0,-2-5 1,-3-3-1,-7 1 0,-6-1 0,-5 4-1,-10 4 1,-4 7-1,-7 8 2,-4 9-1,-10 8 0,-3 6 0,0 7 0,1 3 1,4 5-1,4 1 0,6-2-1,9 5-4,5-9-4,21 8-24,-2-8-1,7 1-1,0-7-2</inkml:trace>
  <inkml:trace contextRef="#ctx0" brushRef="#br0" timeOffset="70941.6676">32738 11926 63,'-4'22'33,"0"10"0,-4-1 1,3 9-21,-7-7-6,10 4-1,-4-6-2,6-4-1,-2-11 0,2-16-1,0 0-1,14-3 0,-6-20 0,0-7 0,4-11 0,-1-3 0,2-5-1,-1 2 0,3 2 0,-4 8 0,0 9 0,-2 12 1,-9 16 0,15 0 0,-10 13 0,1 7 0,-4 3 0,2 1 0,-1-1 0,-2-4-1,2-6 0,-3-13 0,0 0 0,0 0 0,16-21-1,-6-5 1,0-5-1,5-3 1,1-3-2,2 5 2,-2 4-1,1 9 0,-17 19 1,23-1 0,-15 20 1,-1 9-1,-3 8 1,-3 7-1,-1 1 0,-1 0 1,2-2-1,2-9 0,2-7-1,-1-11-2,-4-15-7,0 0-15,0 0-11,69-18 0,-69 18-1,0 0 0</inkml:trace>
  <inkml:trace contextRef="#ctx0" brushRef="#br0" timeOffset="71113.5248">33369 11999 92,'11'61'38,"-11"-61"-1,0 0-3,0 0-38,0 0-29,0 0-3,63-9-2,-63 9 0</inkml:trace>
  <inkml:trace contextRef="#ctx0" brushRef="#br0" timeOffset="73956.4488">31277 13229 43,'0'0'29,"-16"-16"-1,16 16 1,-21-15-11,21 15-2,-22-8-6,22 8-3,-24 0-1,24 0-2,-28 14 0,14-1-2,0 6 0,0 5-1,-1 4 0,2 3-1,1 4 0,4 2 0,4 0 0,6 0-1,6-5 1,6-4 0,7-5 0,6-8 0,6-12 0,3-11 0,3-14 0,-3-10 0,-1-10 1,-4-4 0,-6-5-1,-7 0 1,-9 2-1,-7 7 1,-9 4-1,-8 10 1,-8 9 0,-2 8-1,-7 11 1,-1 9-1,0 7 0,2 8 0,1 8 0,6 4 0,7 3 0,4 1-1,9 0 1,7-2-1,4-5 1,6-3 0,6-10-1,4-7 1,5-10 0,2-11 0,2-9 0,-1-14-1,1-10 1,-2-8 1,-2-11-1,-3-9 1,-3-4 0,-5-5 0,-4-3 0,-4 4 1,-4-1-1,-2 8 0,-6 9 0,-1 10-1,-1 12 1,-3 13-1,8 26 1,-14-5-1,8 23 1,0 8 0,2 12-1,3 9 0,1 6 0,3 8 0,2 0 0,0 5 1,3 1-2,1 1 1,0-1 0,-1-5 0,0-3 0,-1-6 0,-2-6 0,1-8 0,-2-8 0,-2-8 0,0-7 0,-1-4 1,-1-12-1,0 0 1,0 0-1,0 0 0,0 0 0,0 0 1,5-17-1,-5 17 0,0 0 0,3-15 0,-3 15 0,0 0 0,0 0 1,8-15-1,-8 15 0,0 0-1,11-12 1,-11 12 0,0 0-2,9-20-3,-9 20-9,8-19-13,-8 19-8,16-29-1,-3 13 0</inkml:trace>
  <inkml:trace contextRef="#ctx0" brushRef="#br0" timeOffset="74429.0816">31728 13284 74,'4'20'32,"-4"-20"0,6 19 0,-6-19-20,12-5-6,-12 5-2,25-23-1,-8-4-2,1-2 1,-1-9-1,-1 1 0,-1-4 0,-3 1 0,-5 3 0,-6 3 0,-6 6 0,-5 7 0,-4 7 0,-4 9-1,-5 9 1,0 8-1,-1 9 0,0 6 0,4 5 1,0 5-1,5 1 0,5 1 0,5 0 0,5 1 0,7-4 1,5-2-2,4-5 1,4-7-2,7-3-2,-3-18-10,11 4-19,-8-17-2,8 0 1,-5-9-1</inkml:trace>
  <inkml:trace contextRef="#ctx0" brushRef="#br0" timeOffset="74913.3157">32086 12989 72,'3'29'33,"-6"5"-2,12 15 2,-8 2-24,11 13-3,-3 0-1,8 5-2,-4-5-1,4-1-1,-4-7 1,1-9-2,-6-11 1,-4-12 1,-4-24-1,0 0-1,-13-16 1,5-17 0,-3-18-1,-1-9 1,1-17 0,3-5-1,4 2 0,2 2 1,4 5-1,5 8 1,4 13-1,5 13 0,3 16 0,2 15 0,1 15 0,1 12 0,-5 12 1,-2 9-1,-6 8 0,-3 4 1,-6 1 0,-6 0 0,-2-7-1,-4-9 0,0-7 0,-2-9-2,2-6-2,-4-20-13,15 5-17,-17-23-1,9 3 0,-2-10-2</inkml:trace>
  <inkml:trace contextRef="#ctx0" brushRef="#br0" timeOffset="75335.1115">32533 12455 56,'0'0'31,"0"0"1,-11 21 0,8 7-19,-5-3-4,6 15 0,-6 0-3,6 15 0,-2 1-1,3 12-1,-3 3-1,5 2-1,-1-3-1,3-2 0,2-7-1,5-6 1,0-12-1,6-9 0,3-15 0,3-9 0,2-12 0,0-9-1,2-7-1,-5-8-2,5 4-5,-11-13-21,3 10-6,-8-5 0,1 10 1</inkml:trace>
  <inkml:trace contextRef="#ctx0" brushRef="#br0" timeOffset="75819.3117">32849 12885 65,'0'0'33,"-11"-20"0,11 20 0,-23-6-22,11 17-3,-3 0-2,4 12-2,-1 3-2,3 8 0,1 2-1,5 3 0,6-1-1,5-4 1,5-3-1,7-9 0,3-10 0,8-10 0,0-14 0,3-9 0,-2-13 1,0-6-1,-2-8 1,-5-2-1,-4-2 1,-9 1 0,-10 6 0,-7 4 0,-8 11-1,-10 10 1,-7 11 0,-3 12-1,-4 12 1,2 9 0,3 8-1,8 7 0,2 4-1,8-3 1,8-1-2,5-8-3,13 4-5,0-21-24,8 6-1,2-13-1,5-1 0</inkml:trace>
  <inkml:trace contextRef="#ctx0" brushRef="#br0" timeOffset="76975.2411">33193 12787 39,'0'0'31,"0"0"0,0 0 1,0 0-15,0 0-6,0 0-3,0 0-4,0 0-1,0 0 0,0 0-1,0 0 0,-45 78 1,45-78-1,-4 65 0,4-65 0,6 73 0,-6-73-1,24 64 0,-24-64 0,0 0 0,78 51 0,-78-51 0,77-12 0,-77 12-1,80-47 1,-80 47 0,73-74 0,-73 74-1,54-93 1,-54 93-1,26-97 1,-26 97-1,0-83 0,0 83 1,0 0-1,-33-68 0,33 68 0,0 0 0,0 0 1,-62 25-1,62-25 0,-8 66 0,8-66-1,19 99 1,1-37 0,7 2 0,5 4-1,0 3 1,-2-1 0,1-3-1,-8-7 1,-7-3 0,-16-57 0,2 92 0,-2-92 1,-32 62-1,32-62 1,-66 24-1,66-24 1,-86-18 0,86 18-1,-82-51 1,82 51-1,-63-71-1,63 71-1,-24-79-3,24 79-13,32-61-18,-32 61-1,53-63 0,-53 63-1</inkml:trace>
  <inkml:trace contextRef="#ctx0" brushRef="#br0" timeOffset="78303.0001">31422 14224 57,'0'0'30,"0"0"1,-14 6-1,19 17-17,-5-2-4,11 18-2,-3 3-3,7 9 0,-2 1-1,5 4 0,-5-6-2,0-3 1,-4-11 0,-3-9 0,-3-15 0,-3-12-1,-3-16 0,-1-12 0,-2-14 1,-1-9-2,-1-10 1,1-8-1,2-1 1,1 2-1,4 5 1,2 7-1,6 10 0,3 14 1,3 12-1,4 13 1,3 11 0,-3 15 0,1 8-1,-1 10 0,-5 9 1,1 2-1,-4 3 1,-2-1-2,-4-3 1,0-7 0,0-7-1,-1-10-1,2-8-4,-5-15-6,0 0-21,7-16-1,-7 16 0,3-26-1</inkml:trace>
  <inkml:trace contextRef="#ctx0" brushRef="#br0" timeOffset="79115.292">31816 14358 78,'0'0'32,"16"0"-2,-7-19-1,7 5-23,-4-11 0,9-2-2,-1-8-1,5-1-1,-7-4 0,1 1 0,-8 2-1,-7 4 1,-8 4-1,-5 9 1,-12 8-1,-3 12 0,-4 9 0,0 10-1,1 9 0,1 8 0,8 7 1,3 7-2,8-1 1,7 2 0,8-1 0,7-3 0,8-6 0,9-6 0,6-11 0,5-10-1,1-13 1,-1-13 0,-3-15 0,-3-12 0,-5-9 1,-8-8-1,-6-5 0,-9 0 1,-5 0 0,-4 10 0,-3 13 0,-3 13 0,6 25 0,-18-2 1,11 23-1,3 15-2,6 10 1,2 6 0,4 2 0,8-5-1,1-4 1,6-11-1,-1-7 0,-1-11 1,1-13 0,-3-10 0,-2-9-1,-5-3 1,0-3 0,-4-1-1,2 0 1,3 7 1,-13 16-1,23-11 1,-23 11 0,23 16-1,-12-2 1,1 1 0,0-2 0,-12-13-2,15 8 1,-15-8 0,17-23 0,-10 2 0,0-6 0,-2-2 0,-1-5 0,-4 2 1,-3 0-1,-2 4 1,-3 2-1,1 3-1,2 5-1,-2-4-4,7 22-11,0-21-18,0 21 0,9-15-2,-9 15 1</inkml:trace>
  <inkml:trace contextRef="#ctx0" brushRef="#br0" timeOffset="81383.6984">31495 15254 62,'0'0'32,"-8"33"0,3-7-1,9 15-22,-4-3-3,8 10-1,0-2-1,4 2-2,-1-6-1,2-6 0,-1-7 0,-4-13-3,0-4-2,-8-12-19,0 0-10,-6-21 0,-2 3-1,-7-11 0</inkml:trace>
  <inkml:trace contextRef="#ctx0" brushRef="#br0" timeOffset="81586.7732">31271 15030 72,'-19'-12'34,"-4"4"0,8 12-1,-5 3-28,20-7-1,-16 19 0,16-19-3,1 17-3,-1-17-3,20 11-17,-20-11-10,29 1-1,-16-2 1,6 3-2</inkml:trace>
  <inkml:trace contextRef="#ctx0" brushRef="#br0" timeOffset="82352.1801">31681 15283 58,'-6'-17'31,"6"17"1,0 0-1,-3 23-21,2-6-3,9 11-1,-2 0-2,6 7 0,1 0-1,2 4-1,0-5 1,-1-2-1,-3-8 0,-1-5 0,-10-19 0,0 0-2,0 0 2,-3-27-1,-4-5-1,2-10 1,-2-9-1,3-4 0,4 0 1,3 4-1,4 6 0,3 9 0,4 12 0,2 13 0,1 13 0,1 13 0,-2 9 0,-1 7 0,-2 5 0,-2 2 0,-3-2 0,-3-1 0,1-4-2,-4-7-2,8 5-8,-13-15-22,14-2 0,-11-12-1,16-4-1</inkml:trace>
  <inkml:trace contextRef="#ctx0" brushRef="#br0" timeOffset="82711.4529">32134 15036 59,'-19'-6'32,"-5"2"0,2 10 0,-4 0-24,12 13-1,2-3-2,13 7-2,6 0-2,10 2-1,6 1 0,7 0 0,5-2-1,-1-1 1,0-1 1,-2 2 0,-6-3 0,-3 2 2,-10-2-1,-5 2 1,-8-3 0,-5 2 0,-6-6-1,-4-1 0,-5-9-1,-1-2 0,-4-6 0,0-8-2,1-4-3,0-12-4,14 5-25,-6-12-1,11 4-1,-2-9-1</inkml:trace>
  <inkml:trace contextRef="#ctx0" brushRef="#br0" timeOffset="82961.4223">32312 14703 65,'8'16'35,"3"14"-1,-1 2-1,8 9-25,-2 1-3,6 8-1,-2-8 0,2 7-2,-2-6-1,-4-3-1,-1-1-3,-13-13-5,7 3-25,-14-12 0,3-1-2,2-16 1</inkml:trace>
  <inkml:trace contextRef="#ctx0" brushRef="#br0" timeOffset="83164.4644">32331 15034 58,'0'0'33,"-11"-23"1,11 23 0,-9-20-24,9 20-3,0 0-2,26-9 0,-8 6-2,8 2-1,5-3-1,4-3-1,6 2-3,0-15-11,7 6-19,-12-3-2,-1 5 0,-9-2-1</inkml:trace>
  <inkml:trace contextRef="#ctx0" brushRef="#br0" timeOffset="84354.6495">32694 14939 61,'0'0'33,"0"0"0,0 0 1,0 0-28,-11 12 0,11-12 0,-2 23-3,0-3 0,-2 4 0,3 4-1,-4 6-1,5 3 1,0 1-2,4-1 1,5-5 0,4-6 0,6-10-1,4-9 0,7-17 0,-1-7 0,3-14 1,-2-10-2,-2-8 2,-2-4-1,-5-1 0,-5-1 0,-9 6 0,-7 3 1,-9 9-1,-9 10 1,-7 9-1,-12 10 1,-6 8-1,-1 10 1,1 3 0,3 4-1,5 2 0,9-1 0,13-4 0,16 1 0,13-4 0,8-3-1,9-4 0,5 1 0,1 1-1,0 0 1,-4 4 0,-5 0 1,-5 7-1,-7 5 0,-1 8 1,-8 1-1,2 2 1,-4 3 0,1-2 0,0-5 0,0-6-1,0-8 1,-8-15 0,24-2 0,-9-12 0,3-10 0,-4-11 0,-14 35 1,30-89 0,-30 89 0,22-103 0,-22 103 0,10-99 0,-10 99 1,3-71-1,-3 71 0,0 0-1,0 0 1,0 0 1,0 0-1,0 0 0,0 0 0,5 83 0,-5-83 0,18 82 0,-18-82 0,19 86 0,-19-86 0,20 71-1,-20-71 0,0 0 0,16 65 1,-16-65-1,0 0 0,0 0 0,0 0 0,0 0 0,0 0 0,0 0 1,0 0-1,0 0 0,0 0 0,0 0 0,0 0 0,0 0 0,-48-53 0,48 53 0,0 0 0,0 0 0,0 0 0,0 0 1,0 0-1,0 0 0,-6-61-1,6 61 2,-1-63-2,1 63 1,4-84 0,-4 84 0,13-90 0,-13 90 0,30-78 0,-30 78 0,0 0-1,64-64 1,-64 64 0,0 0 0,62 19-1,-62-19 2,36 55-2,-36-55 2,27 80-1,-27-80 0,23 89 0,-23-89 0,11 80-1,-11-80-1,7 56-3,-7-56-6,0 0-12,0 0-14,0 0-1,0 0 0,59-2 1</inkml:trace>
  <inkml:trace contextRef="#ctx0" brushRef="#br0" timeOffset="84916.9984">33851 14694 45,'0'0'35,"0"0"0,0 0 1,23-64-19,-23 64-11,0 0 0,0 0-1,0 0-2,-67 5 0,67-5-2,0 0-1,-74 59 2,74-59-1,-58 51 1,58-51-1,-45 53 1,45-53-1,-19 55 0,19-55-1,0 0 0,54 70 1,-54-70-1,86 27 0,-86-27-1,111 0 1,-50-12 1,-2-10-1,-4-7 0,-1-6 0,-54 35 1,86-88-1,-86 88 0,55-96 0,-55 96 0,11-89 1,-11 89 0,-31-62-1,31 62 1,-55-19 0,55 19-1,-66 31 1,66-31 0,-54 83 0,36-28 0,9 4 0,6-1 0,13-2 0,-10-56-1,44 84 0,-44-84 0,74 35-2,-74-35-2,91-19-9,-91 19-15,80-48-11,-80 48 0,31-72 0</inkml:trace>
  <inkml:trace contextRef="#ctx0" brushRef="#br0" timeOffset="85854.2343">31613 16374 48,'-8'-12'30,"8"12"-1,-17-9 2,17 9-16,-12 12-7,20 8 1,-8 1-4,13 13 0,1 5-1,4 5-1,-1 3 0,3 1-1,0-4-1,-5-2-1,-2-7-1,-6-13-3,2-3-16,-9-19-12,0-12-2,-6-15 1,-1-10-1</inkml:trace>
  <inkml:trace contextRef="#ctx0" brushRef="#br0" timeOffset="86026.0588">31451 16121 75,'-26'-12'33,"26"12"-1,-24-6 0,24 6-30,0 0-1,0 0-5,0 0-26,0 0-1,21 0-1,-8 0-1</inkml:trace>
  <inkml:trace contextRef="#ctx0" brushRef="#br0" timeOffset="86635.2651">31855 16347 66,'14'2'34,"-4"-16"-1,4-2 0,-10-13-26,9 2-1,-6-16 0,7-1-2,-6-8-2,1-2-1,-4-2 1,-2 1-1,-6 0 1,-3 1-1,-8 7 1,-7 7-1,-3 9 0,-6 11-1,-2 12 1,-2 12 0,6 15-1,5 16 1,10 16-1,10 14 0,12 17 0,16 8 0,11 9 0,10 3-1,3 2 1,5-7-1,-2-6 1,-3-9-1,-8-17 0,-7-7 0,-8-12 0,-10-13-1,-5-10 0,-9-10 0,-2-13 0,-15-4 0,1-11 1,-8-9 0,-2-4 0,-6-4 1,1 1 0,2-1 1,1 5 0,9 2 0,3 5 1,12 2-1,4 4 1,12 0-1,3-1 1,5 1-2,5-2 0,-2-4-5,13 11-20,-13-9-9,6 2-3,-5-3 1</inkml:trace>
  <inkml:trace contextRef="#ctx0" brushRef="#br0" timeOffset="87322.5759">32768 16012 14,'0'0'23,"0"0"2,13-9-10,-13 9-2,0 0 1,-1 15-2,1-15-2,-11 14 0,11-14-1,-16 14 0,4-10-1,4 11-2,-5-9 0,1 12-1,-2-2-1,2 7 0,1 5-2,3 5 0,4 2 0,7 3-1,4 0 1,7-4-2,6-3 0,2-8 0,4-13 1,0-11-1,1-12-2,0-12 2,-1-11-1,-5-4 2,-1-12-1,-3-3 0,-5-4 0,-6 3 0,-6 2 2,-8 7-1,-9 8 0,-6 10 0,-8 14 0,-5 12 0,-3 14-1,0 13 1,1 11-1,6 9 1,6 4-1,6 5 0,9-2 0,9-4-2,10-3 0,4-12-4,12 1-3,0-16-22,6-4-4,-2-16-2,7-3 1</inkml:trace>
  <inkml:trace contextRef="#ctx0" brushRef="#br0" timeOffset="87619.3886">33069 15451 58,'0'0'33,"0"21"1,-4 6 0,8 15-28,-4 1 0,5 14-2,8-1 1,4 10-2,5-2 0,0 1-1,5-5 0,-1-2-2,1-2-2,-27-56-4,49 87-17,-49-87-13,0 0 1,0 0-1,0 0 0</inkml:trace>
  <inkml:trace contextRef="#ctx0" brushRef="#br0" timeOffset="87806.8107">33031 15937 47,'-13'-8'34,"13"8"1,-13-5 0,13 5-19,0 0-12,0 0 1,22 11-2,-22-11-1,56 10-1,-56-10-1,75 6-2,-75-6-2,93-7-8,-93 7-21,87-25-2,-87 25 0,0 0 0</inkml:trace>
  <inkml:trace contextRef="#ctx0" brushRef="#br0" timeOffset="88259.8093">33307 15417 61,'0'0'34,"0"0"1,0 0 0,38 94-27,-38-94-1,44 103-1,-13-41-1,1 6-2,2 1 0,-2 0-1,0-4-2,-3-5 2,-29-60-2,41 92 1,-41-92-1,0 0 0,28 55 0,-28-55 1,0 0-1,-9-56 0,9 56 1,-17-96-1,6 35 1,0-2-1,3 2 1,4 6-1,4 55 0,-1-83 0,1 83 0,0 0 0,0 0-1,0 0 1,72 16-1,-72-16 1,53 69 0,-53-69 0,56 85-1,-56-85 1,46 82-1,-46-82 0,31 63-1,-31-63-3,0 0-13,0 0-19,0 0 0,0 0 0,0 0-1</inkml:trace>
  <inkml:trace contextRef="#ctx0" brushRef="#br0" timeOffset="89009.6013">34006 15876 53,'63'-3'34,"-63"3"1,0 0-2,74-55-25,-74 55-2,42-59 0,-42 59-2,32-76-2,-32 76 1,20-75-1,-20 75 0,-3-62 0,3 62 0,0 0-2,-57-45 2,57 45 0,-59 13-1,59-13 0,-57 51 1,57-51-1,-34 86 0,34-86 0,3 104-1,-3-104 1,35 99-1,-35-99-1,61 75 1,-61-75-1,69 24 0,-69-24 1,66-30 1,-66 30 0,49-83 0,-30 25 0,-5-4 0,-3 1 0,-3-2 0,-4 8 0,-4 55-1,6-83 1,-6 83-1,0 0 1,0 0 0,0 0-1,0 0 1,0 0-1,2 57 1,-2-57-1,11 73 0,-11-73 1,16 87-2,-16-87 1,20 83 0,-20-83 0,18 65 0,-18-65 1,0 0-1,0 0 0,0 0 0,0 0 1,1-63-1,-1 63-1,-16-99 2,9 44-1,7 55 1,-8-101-1,8 101 1,-5-89-2,5 89 2,12-62-1,-12 62-1,0 0 1,0 0-1,58-44 0,-58 44-1,0 0-3,58 14-8,-58-14-11,0 0-11,25 57-4,-25-57-4,0 0 4</inkml:trace>
  <inkml:trace contextRef="#ctx0" brushRef="#br0" timeOffset="91091.5725">31869 17843 41,'-12'16'27,"12"-16"2,-12 4 2,-3-10-17,15 6-3,0 0-1,0 0-2,6-22-2,4 10 0,-5-11-2,5-9 0,-4-13-1,-2-7 0,-4-7-1,-1-13-1,-6 5-1,-2-4 1,-7 1-1,-2 9-1,-3 4 2,1 13-2,-2 11 1,-1 11-1,3 7 1,3 13 0,2 15 1,5 13 0,6 18-1,11 12 1,8 10 0,8 11 0,6 11-2,8 3 1,3 0 0,3-8-1,0-3 0,-5-10 0,-7-6 0,-6-13 1,-5-9 0,-9-11 0,-8-7-1,-10-10 0,-6-11 1,-10-4-3,-3-5 2,-5-8-3,-1-6 3,-2 3-2,5-1 2,3 3 0,5 3 0,6-6 0,4 0 1,10 0 1,2 0 0,7-11 0,0 5 0,9-7 1,1 2 0,5 1 1,1-4-2,3 5 1,1 0-1,-1 4 1,0-2-1,-3 1 1,-2-2 0,-5 5-1,-3 5 0,-5 4 0,-9 12 0,0 0 0,0 0 0,0 0-1,4 22 0,-6 4 0,-1 1 0,2 6 0,2 1 0,4-1-1,6 5 0,4-9 0,4-1 0,2-10 0,3-5 0,2-16-1,-1-7 2,1-10 0,-3-19 0,-2-8 1,-7-12-1,-5-11 2,-3-1-1,-6 0 1,-8 3-1,-6 8-1,-7 10 1,-6 11 0,-3 15 0,-1 19-1,-1 7 1,2 18-1,2 7 0,8 9 0,5 5 0,8-1 0,5-4-1,7-6 2,6-5-1,4-12 0,6-5 0,-1-12 0,2-8 0,-1-4 0,5-3 0,-3 6-1,1-8 0,-1 7 0,-2-5 1,-2 7 0,1 0-1,0 6 2,-1 2-1,-3-2 0,-1 6 1,0 2-1,-2 2 1,1 1-1,2 10 1,-5 1-1,-1 5 0,1 3 0,-1 5-1,-2-5 2,1 2-1,1-5 0,-4-8 0,-6-13 0,16-7 1,-10-7-1,0-7 0,0-11 0,-2-5 1,-1-2-1,-1-5 0,0 3 0,-1 7-1,3 0 1,-1-2-1,-1 15 0,1 2 0,-2 7 0,-1 12 0,0 0 0,0 0 1,0 0 0,15 31 0,-8-6 1,2 10-1,6 2 1,1 1-1,3 3 1,1-4-1,-2 1 1,1-1-1,-3-9 0,-2-10 0,-7 1-1,-1-5-2,-6-14-4,5 17-11,-12-33-9,-1 4-10,-11-16 0,-1-4-1</inkml:trace>
  <inkml:trace contextRef="#ctx0" brushRef="#br0" timeOffset="91279.0189">32471 16854 80,'0'0'36,"-22"-11"-1,22 11 0,-14 7-32,14-7-5,5 16-9,-5-16-22,22 11-1,-9-3-1,4 2-1</inkml:trace>
  <inkml:trace contextRef="#ctx0" brushRef="#br0" timeOffset="91919.5044">32845 17237 61,'14'-19'32,"-3"-11"1,4-7-1,-8-14-25,2 5-2,-1-13 1,0-3-2,2-1-1,-5-3 0,-5 3 0,-3 10-1,-5 4 0,-3 13-1,-3 14 1,-1 12-1,-7 15 0,2 16 0,3 9-1,-1 13 1,5 10-1,-2 10 0,6 4 0,2 4 1,7 0-1,7-3 1,5-2 0,5-3-1,5-7-1,7-13 1,2-17 0,6-4 0,-4-13-1,-33-9 1,69-20 1,-69 20-1,59-69 1,-59 69-1,47-105 1,-31 43 0,-1 2 0,-15 60-1,20-91-1,-20 91 1,15-59 0,-15 59 1,0 0-1,0 0 0,41 59 0,-41-59 0,50 78 1,-50-78-1,69 100 0,-69-100 2,70 86-2,-70-86 1,53 74 1,-53-74-1,22 68-1,-22-68-1,0 0-2,0 0-7,0 0-16,-59 35-11,59-35-3,-61-56 2,61 56-1</inkml:trace>
  <inkml:trace contextRef="#ctx1" brushRef="#br0" timeOffset="83849.7482">14186 17925,'0'0,"0"0,0 0,9 5</inkml:trace>
</inkml:ink>
</file>

<file path=ppt/ink/ink17.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07.148"/>
    </inkml:context>
    <inkml:brush xml:id="br0">
      <inkml:brushProperty name="width" value="0.06667" units="cm"/>
      <inkml:brushProperty name="height" value="0.06667" units="cm"/>
      <inkml:brushProperty name="fitToCurve" value="1"/>
    </inkml:brush>
  </inkml:definitions>
  <inkml:trace contextRef="#ctx0" brushRef="#br0">62 0 1,'27'-10'11,"-6"-9"7,9 10 1,-8 0-10,4-3-3,5 11 2,-5-6 2,12 12-1,-8-9-1,11 15 0,-6-9-1,15 6-1,-5-1-1,12 0 0,3 0-2,11-2 0,6 2-1,9 2 0,7-6 0,6 6-1,5-4 1,5 3-1,5-2 1,5 2-1,10-8 1,2-2-2,7 1 2,6-4-1,7-2-2,6 2 0,4 3 0,3 2 2,2 2-1,7 4-1,2-2 2,3 4-2,-1-1 2,1-1 0,2-5 0,7-6-1,7 3 0,-2-1 2,5 1-2,0-1 1,6-1 0,-1 3-1,-1-1 0,-6 4 0,-6-2 1,1-2-1,-5 2 0,-5 2 0,-2-4 0,-3 4 0,0-2 1,5 0-1,0 1 0,-4-1 0,2 2 0,1-4 0,1 6 0,1-3 0,-3 5 0,-3-1-1,-4 2 1,2-2 0,-1 2 0,-3 1 0,-3-1 0,-5 0 0,-1-3 0,-3-3 0,0-1 1,-1-1-1,-7-3 0,0 1 1,-6-1-1,-1 3 0,0-1 0,-4 2 0,-3 2 0,-3-1 1,-2 1-1,-1-4 0,-1 1 1,1-3-1,-7-3 1,5 2-1,-6-2 1,-2 2-1,-3 0 0,-3 3 0,-4 0 0,-6 2 0,-1 2 0,-5 0 0,-5 0 0,-2 3 1,2-4-1,-4 1 0,-2 0 0,-1 0 0,0-2 0,-4 1 0,-1 3 0,-4-1 0,-5 2 0,0-1 0,-4-1 0,6-1 0,0 1 0,1-4 0,4-1 0,-2-3-1,0 1 1,0 1 0,4 0 0,-6 1 0,-3 2 0,0 0 0,-2 0 0,4 0 0,1-4 0,4-3 0,0 2 0,3-3-1,-1-1 1,1 0 0,-1 3 0,-2-1 0,-4 3-1,-5 2 1,-5 1 0,-1 1 0,1 0 0,-2 0 0,0 0 0,-1-2 0,3-1 0,-2-1 0,2 2-1,-2-1 1,-1 1 0,-2 0 0,0-1 0,0 3 0,-6 0 0,3 2 0,-1-1 0,0-1 0,2 2 0,4 0 0,-1-2 0,1 2 0,3-4 0,0 2-1,0-2 1,0 2 0,-3 0 0,-3 0 0,0 0-1,-3 2 1,-1 0 1,-4-1-1,-2-1 0,1 0 0,-4 0 1,0 0-1,-6 0 0,-1-1 0,1-1 0,-5 2-1,-3 0 1,0 0 0,-1 0 0,-4 2 0,-2 1 0,-3 2 0,-4 0 0,-17-5 0,28 14 0,-28-14 0,17 16 0,-17-16 0,0 0 0,17 20 0,-17-20 0,0 0 0,21 25-1,-21-25 1,12 25 0,-8-7 0,-1 4 0,1 4 0,-4 3 0,1 6 0,-1 4 0,2 6 0,0 9 0,0 3 0,1 8-1,0 6 1,1 5 0,-2 7 0,-2 5 0,-4 5 0,-1 3 0,-5 6-1,-3 5 1,1 3 0,-3 3 0,-1 2 1,2 2-1,2 2 0,2 0 0,1 6 0,1-1 1,-1 3-1,-1 1 0,1 1 0,-3 1 0,3-1 0,-3 2 0,2 0 0,-1-3 1,-1 1-2,2 4 1,-2 3 0,0 4 0,-4 3 0,4 2 0,-4 0 0,-1 5 1,1 2-1,-1-6 0,3-1 0,2-3 0,0-6 1,3-3-1,4-2 0,0-5 1,3 1 0,1 3 0,-3 1 0,-1 3 0,-2 6 0,0 0 0,-2 3 0,-1-3 0,3-1 0,2-2-1,3-1 1,2-5 0,5-5-1,1-4 1,4-3-1,0-1 0,2-3 1,1 1-1,-3-2 1,0 3-1,-3 2 0,-2 0 0,1 3 0,-1-3 0,-2 2 0,2-4 0,1 1 1,1-6-1,1 0 0,1-7 0,1 2 1,1-2-1,1 0 0,0-1-1,-2-2 1,2-1-1,-1-1 1,-1 4 0,1-4-1,-1 2 1,-1-2-1,-1-4 1,1 1-1,-2 0 1,0-1-1,-2-3 1,2-1 0,-2-6-1,2 0 2,-2-1-1,0-3 0,0-4 0,2-4-1,0 0 1,0 1-1,-2-1 1,-1-2-1,3 2 1,-2-10-1,2 0 1,-2-4 0,0-4 0,0-5 1,1-6-1,-1-2 0,0-8 0,-1 1 0,1-5 0,-4-3 0,3-6 0,-1-5 0,-3-17-1,7 24 1,-7-24 0,0 0 0,2 16 0,-2-16 0,0 0 0,-22 12 0,22-12 0,-35 2 0,9-6 0,-3 1 0,-10-4 0,-2 2 0,-7 0 0,-11 3-1,-4 2 1,-6 3 0,-7 6 0,-7 3 0,-10 0 0,-9 2 0,-7-4 0,-6 1 0,-9-3 0,-9-3 0,-11 2 0,-8-2 0,-6 4 0,-11-5-1,-3 2 1,-13-2 0,-2-2 0,-3-1 0,0-1 0,-1 0-1,-4-7 1,1 6 0,-1-3 0,-1 4 1,1 4-1,-6 4-1,-1-2 2,-3 4-2,3 0 1,-4 2 0,-3 2 0,-2 0-1,-4-4 1,4 1-1,-5-1 1,-4-1-1,0 1 1,-3-1-1,-2 1 0,-3 0 0,1 1 1,-3-1 0,2 0-1,-3 4 1,1-2 0,2-3 0,8-2-1,1-2 1,1-2 0,3-1 0,4-2 0,5 2 0,-2-1 0,1 5 0,-1 1 1,2-2-1,0 0 0,-1 0 0,-3-1 0,1-3 0,0-2 0,-1-3-1,-4-3 1,4 4 0,1-1 0,5 1 0,-2 1 1,5-1 0,4-1-1,9 2 0,6-3 0,5-2 1,4-6-1,7-5 0,11 1 0,9-4 1,3 1-1,9 1 1,6 3-1,6 2 1,0 8-1,7 0 1,0 5-1,3 2 0,5 5 0,1-3 0,4 2 1,7 2-2,7-2 2,5 2-2,5 0 1,0 0 0,5 2 0,4 1 0,1 0 0,1-1 0,1-1 0,4-1 0,1 0 0,1-5 1,-1 0-1,4-2 0,2-2-1,3 2 1,-3 2 0,-3-2 0,1 3 0,2 1 1,-4-1-1,4-3 0,-2-2 0,1 1 1,1-5-2,3 1 1,4-2 1,3 2-1,3-2 0,1 6 0,3-3 0,-2 2 0,2 1 1,1-4-1,3-2 0,1 0 0,0-2 0,0-1 0,0-1 0,7 5 0,2-1 0,-2 1 1,4 3-1,1 1 1,2 1-1,2 1 0,1 0 0,16 0 0,-28-2 0,28 2 0,-19-9 0,19 9 0,-19-33 0,12 11-1,2-7 1,0-9 1,3-2-5,-10-20-13,14 6-15,-9-8-1,3-5-3,-1-14 1</inkml:trace>
</inkml:ink>
</file>

<file path=ppt/ink/ink18.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02.734"/>
    </inkml:context>
    <inkml:brush xml:id="br0">
      <inkml:brushProperty name="width" value="0.06667" units="cm"/>
      <inkml:brushProperty name="height" value="0.06667" units="cm"/>
      <inkml:brushProperty name="fitToCurve" value="1"/>
    </inkml:brush>
  </inkml:definitions>
  <inkml:trace contextRef="#ctx0" brushRef="#br0">127 0 35,'0'0'25,"-3"24"-1,0-7 0,-4 2-21,7 11-1,-7-1 3,5 9-2,-5 3 1,5 11-2,-3 3 2,3 7-1,-3 4-2,5 5 1,-3-1-2,1 6 1,0 7 0,-1 3 0,-2 0-1,-2 6 2,0-1-2,0 4 2,-2 3-1,4 3 0,-4-5-1,4-3-1,2 7 2,-1 2-1,1 3 1,-2 4-1,3 5 1,-5 3-1,3 6 0,-2 1 0,4 2 0,0 0 0,2-1-1,5-4 1,0 0 0,2 0 0,2-4 0,1 0 0,3-3 0,-3 2 0,0-3 0,1 6 0,-4-3 0,0 3 0,-2-2 0,0 1 2,-3 4-1,1 0 0,-1 3-1,-2-3 1,2 2-1,-1 0 1,-1 1-1,0 2 1,0-3 0,0 2 0,0 0 0,-1 2 0,-1-2 0,4 0 1,-2-2-1,3 0 0,-3-1-1,2-1 0,-1-1 1,1 3-1,-2 0 1,0 0 0,-3 6-2,1-1 2,-1 0-2,1 2 1,-2-5-1,4 2 1,-1-6 0,1 1 0,1-6 0,1 1 0,-2-8 0,2 0 0,-2-1 0,0-2 0,0-2-1,0-1 1,0-6 0,2 0 1,3 1-1,0-5 0,0 0 1,0-1-1,2-4 0,0 3 1,-3-1-1,-1 4 0,-3-4 0,2 3 1,-2-3-1,0 2 1,0-1-1,0-6 0,0 0 0,2 2 0,-1-5 0,1 3 0,0 0 0,-1 0 0,-1 1 0,2-3 0,-2-1 0,0-4 0,0-1 0,0-2 0,0-4 1,2 2-2,-2 2 1,0 0 0,2-3 1,-2 1-1,0-2 0,-2-3 1,-2-3-2,-1-11 0,2 2-1,-8-7-2,8 2-6,-13-18-22,13-4 1,3-30-2,-16-14 1</inkml:trace>
</inkml:ink>
</file>

<file path=ppt/ink/ink19.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11.715"/>
    </inkml:context>
    <inkml:brush xml:id="br0">
      <inkml:brushProperty name="width" value="0.06667" units="cm"/>
      <inkml:brushProperty name="height" value="0.06667" units="cm"/>
      <inkml:brushProperty name="fitToCurve" value="1"/>
    </inkml:brush>
  </inkml:definitions>
  <inkml:trace contextRef="#ctx0" brushRef="#br0">2568-1900 25,'0'0'23,"0"0"1,-9-18-1,9 18-13,0 0 0,0 0-1,0 0-2,0 0-1,0 0-1,0 0 1,12 30-2,-10 4-1,-4 1 0,2 11 0,0 4-2,0 6 0,0 0-1,2 3 1,0 0-1,1-4 0,0 9 1,-1 0-1,-2 1 1,-2 1-1,1 1 1,-3-3-1,3-6 1,-3-4 0,1-14-1,1-11 0,-2-5 0,4-24 0,-3 24-1,3-24-1,0 0-3,0 0-15,0 0-9,-16-10 0,16 10-1,-7-21 0</inkml:trace>
  <inkml:trace contextRef="#ctx0" brushRef="#br0" timeOffset="1125.2278">2566-2075 32,'21'7'24,"-21"-7"0,15-3 0,-15 3-17,26-7 0,-2 10 0,-5-6 0,16 8-1,-4-7-1,16 9-1,-6-5 0,15 7-1,-4-4-1,7 4 0,1-3-1,2 5 0,-3-1 0,2 2-1,-2 2 1,1-2-1,-1-3 0,5-2 1,0-2-1,2-4 1,3-1-1,0 0 0,0-3 1,-3 0-1,0 3 0,-4 0 0,-5 1 1,-1 1-2,-6 0 2,2-4-1,1-3 0,3-2 0,-1-3 0,0-1 0,2 4 0,1-1 0,-1 4 0,-4 4 0,-4 4 1,-4 3-1,-2 0 0,-3-1 0,-4-4 0,-1 0 0,-4-4 0,2-1 0,0-1 1,-1-1-1,0 2 0,-3 3 0,-3 1 0,-4 1 0,1 0 0,-2 0 0,-21-2 0,26 0 0,-26 0 0,17-2 0,-17 2 0,0 0 0,16-5 0,-16 5 0,0 0 0,0 0 0,0 0 0,0 0 1,0 0-2,0 0 1,0 0 0,0 0 0,15 12 0,-15-12 0,5 20 1,-1-2-2,-2 8 1,-1 5 1,3 8-2,-4 3 1,1 2 0,-1 3 0,-1 1 0,1-1 0,-2 1-1,0-3 1,1 0 0,-1 0 0,2 0 0,-2-2 0,2 0 1,-2 2-1,2-4 1,0 0-1,0 1 0,0-1 0,2-3 1,-2 2-1,0-4-1,2-3 1,-4 0 0,2-7 0,-2 1 0,2-6 0,-1 1-1,1-22 0,0 30-6,0-30-22,0 0-1,0 0 0,-11-28-3</inkml:trace>
  <inkml:trace contextRef="#ctx0" brushRef="#br0" timeOffset="4851.1497">9251-3592 29,'-14'19'24,"14"-19"2,0 0 0,0 0-12,-7 26-1,6-11-1,11 25-3,-8 5-2,7 22-1,-8 7-2,3 16 0,-8 5-3,3 6 1,-6-6-1,0-12 0,-2-14-1,4-16 2,1-23-2,4-30 0,-1-18 0,4-32 0,1-22 0,1-18 0,-2-20 1,1-14-2,-3-6 2,3 5-1,1 6 1,0 13-2,2 18 2,2 19-1,5 33 1,6 31-1,6 31 0,11 31 1,11 27-2,6 20 0,8 13 1,6 7 0,1-1-1,-4-13 1,-2-12-1,-13-23 1,-15-20-1,-15-26 0,-20-29-2,0 0 0,-46-15-1,-15-23-1,-13-2 2,-22-10-2,-4 3 3,-11 9 0,2 14 2,7 14 2,5 8 2,23 12 0,8 3 0,25 11 1,8-9-1,21 1 0,12-16 0,17-4-2,14-8 1,14-7-2,9 0 1,6 2-1,8 2 0,-4 1-1,0 10 0,-4 1-1,-6 6-1,-9-4-6,9 7-17,-18-14-7,6 3 0,-11-13-2</inkml:trace>
  <inkml:trace contextRef="#ctx0" brushRef="#br0" timeOffset="5554.3999">9945-3071 53,'0'0'31,"0"0"0,26 1 0,2-6-14,-1-19-13,15 0 0,-1-11 0,11 3-3,-2-3 0,1 1-1,2 4-2,-8 1-2,9 13-7,-19-9-18,6 6-1,-10-9 0,-1 6-1</inkml:trace>
  <inkml:trace contextRef="#ctx0" brushRef="#br0" timeOffset="5335.5995">9893-3425 70,'2'-36'31,"12"6"-1,0-9 0,11 6-25,1-5-1,13 9 0,-3 1-1,7 16-2,-5 12 0,-1 17 0,-8 18-1,-7 17 1,-6 13-1,-7 11 0,-8 9 0,-4 2 0,-1-4 0,-2-7 0,4-10 0,2-9 0,7-14 1,3-11-1,11-16 1,1-16-1,9-14 0,4-12-1,3-10-2,-8-16-8,2 8-19,-16-8-2,-7 12 1,-18 4-2</inkml:trace>
  <inkml:trace contextRef="#ctx0" brushRef="#br0" timeOffset="5964.7482">10623-3666 61,'0'0'29,"0"0"-1,-12 22 1,2-7-21,10 13-2,-7 1-2,10 11-2,-1 3 0,3 2 0,4 0-1,3-2 0,4-5 0,4-7 0,3-12-1,3-10 1,1-15-1,1-13 1,2-12-1,-3-13 1,-3-13 0,-1-12-1,-7-11 1,-1-3 0,-5 2 0,1 9-1,-4 12 2,1 20-1,-2 19 1,-6 21-1,15 43 0,-4 14 0,1 16 0,0 11 0,2 2-1,3 1 1,4-8-2,-1-13 0,8-13-3,-7-27-6,14-12-22,-18-28 0,4-14-1,-16-27-1</inkml:trace>
  <inkml:trace contextRef="#ctx0" brushRef="#br0" timeOffset="6277.309">11213-3941 74,'16'49'31,"5"11"-1,-8-5-1,5 9-27,-4-9 0,5 0 0,-7-13-1,-2-9 1,-10-33-1,16 13 0,-16-32 2,-2-13-1,-7-17 1,-1-13-1,-4-12 1,4 0-3,-1-2 1,4 4 0,7 8 0,6 9-1,6 13-1,5 15 0,11 25-5,-8 0-23,18 28-4,-6 3 0,4 11-2</inkml:trace>
  <inkml:trace contextRef="#ctx0" brushRef="#br0" timeOffset="6621.1267">11689-3734 72,'24'2'32,"-5"-19"-1,-5-19-1,5-8-28,-3-13 1,3-6-2,0-10 0,0 1 0,-4 3-1,-6 8 0,-7 11 0,-2 12 1,-7 21-2,7 17 2,-30 28-1,6 18 0,-3 18 1,2 22 1,1 11 1,7 7-1,6-6 2,18-8-1,18-22 0,20-21 1,19-26-2,20-26 0,12-26-1,2-19-3,4-7-8,-19-24-23,-14 8-3,-29 4-2,-21 16 0</inkml:trace>
  <inkml:trace contextRef="#ctx0" brushRef="#br0" timeOffset="8809.5375">11793-3796 2,'-16'0'21,"16"0"0,-7 23 1,4-4-11,3-19 2,7 22 1,-7-22-3,31 0-3,-14-17 0,16 5 0,-3-21 0,11 7-3,-3-10-1,11 3 0,-6-5-2,4 4 0,-6-3 0,-3 6-1,-7-1-1,-6 2 1,-10-1-2,-11 0 2,-10 0-1,-9 2 0,-8 1 0,-4 6 0,-6 3 1,-4 3-1,1 8 0,1 4 0,4 6 0,2 3-1,5 11-4,-7-9-16,12 13-9,-4-4-1,7 1-1,-4-5-1</inkml:trace>
  <inkml:trace contextRef="#ctx0" brushRef="#br0" timeOffset="12939.3857">11500-2285 30,'-20'-12'25,"4"14"1,-5 5 0,-1 6-17,-11-6 0,11 14-1,-11-5 0,7 13-4,-7 2 1,7 10-3,0 8 1,7 11-2,0 5 0,8 6-1,5 0 0,9-4 0,11-5 0,7-13 0,10-15 0,9-20-1,10-21 1,3-24 0,3-21 0,-3-17 0,-6-14 0,-4-11 1,-8-5-1,-14 1 1,-16 7-1,-14 13 1,-15 12-1,-14 23 2,-11 21-2,-11 22 0,-6 21 1,0 18-2,2 16 2,7 14-2,9 7 2,12 0-2,10 0 1,15-7-1,15-7 0,10-14 1,15-11 0,9-18 0,16-21-1,8-19 1,7-18 0,2-17 1,-2-18 0,-3-7 0,-9-16 0,-7-1 1,-13-12-1,-13-4 1,-16-5 0,-4-2 0,-11 4 0,0 8-1,-7 9 1,-1 17-1,-4 20 1,1 23-1,1 23 0,17 17-1,-26 50 0,14 5 1,2 17-1,4 13 0,5 13 0,6 9 0,5 9-1,9-1 1,2-3 0,5-5 0,3-10 0,6-13-1,5-15 2,0-15-2,-1-20 2,-4-15-1,0-17 1,-4-14-1,-4-14 1,-6-15-1,-3-9 0,-8-11 1,-3-8-1,-2-7 1,-2 2-1,-1 9 1,-4 8 0,2 19-1,-3 17 1,3 21 0,-9 24 0,4 19 0,3 14 0,1 11-1,1 8 0,3-2-1,6-4 2,6-8-2,6-13 1,9-13 0,2-22-1,8-23 1,3-24 0,8-18 0,-1-20 0,-3-15 0,-4-11 0,-7-6 1,-8-6-1,-11 9 0,-12 10 1,-13 13-1,-15 21 0,-6 22 0,-9 25 0,-6 25 1,-2 24-1,-1 20 0,5 14 0,4 4 0,9-4-1,7-10 1,9-18 0,12-18 0,1-28 0,41-2-1,-1-20 1,10-6 0,7-3 0,2 3-1,0 8 1,-5 4-1,-9 11 1,-7 3-1,-11 11 1,-8 3 0,-7 7 0,-3 5 0,-2 2-1,0 2 1,0-1 0,1 1 0,5-6 0,2-5 0,4-10 0,2-7 0,3-12 0,4-7 1,-2-10 0,1-11 0,-1-8 0,-1-12-1,-5-15 2,1-7-1,-5-18 1,-4-6-1,-5-11 0,-2 0 0,-5 1 0,-3 11 0,-4 10 0,0 18-1,-4 20 1,3 20-1,8 37 1,0 0-1,-16 42 0,18 17 0,5 20-1,3 14 1,7 9-1,4 3 0,5 2 0,0-9 0,2-10 0,-4-17 0,-2-14 0,-4-14 0,-6-15 0,-12-28 0,0 0 0,-7-23 1,-5-6-1,-2-2 0,-2-4 1,-1 2 0,2 8 0,1 7 0,14 18 0,-16-12 0,16 12 0,0 0 0,0 0 0,14-15 0,-14 15 1,26-31-1,-9 7 1,6-4-1,1-8 1,0 0-1,2-1 1,-2 3 0,-1 3 0,-1 5-1,-6 10 1,-16 16 0,19 6-1,-16 14 1,-3 11-1,2 7 1,0 5-2,-2 2 1,5 2 0,2-4 0,5-7 0,7-7 0,2-10-1,5-8 1,2-18 1,4-14-2,5-19 2,-1-16-2,0-17 2,-3-11-1,-3-11 0,-10 0 0,-9 5 0,-13 9 0,-15 23 0,-14 18 0,-13 28-1,-8 22 1,-3 21 0,0 11-1,5 9 1,5 1 0,13-2-1,13-9 1,16-10-1,8-10 1,14-9 0,9-5 0,6 0-1,6 0 1,2 7 0,1 1 0,-3 4 0,-2 4 0,-5 3-1,-4-1 1,-5 3-1,-1-4-1,1 4-8,-24-28-15,24 29-10,-24-29 0,16 12-2</inkml:trace>
  <inkml:trace contextRef="#ctx0" brushRef="#br0" timeOffset="13712.6187">13883-2554 23,'-16'-21'29,"16"21"-1,-24-20 2,9 27-13,-11-16-4,10 19-2,-17-3-5,5 12-1,-11 0-2,4 9 0,-5 3-1,6 5-1,1 5 1,3 6-3,8 5 2,6 3-1,8 0 1,8 0-1,8-5 0,10-7 0,8-10 0,5-10 0,7-17 0,7-12 0,5-10 1,0-13-2,0-2-3,-13-14-25,2 5-3,-11-1 0,-7 5-1</inkml:trace>
  <inkml:trace contextRef="#ctx0" brushRef="#br0" timeOffset="15576.3723">14078-2480 37,'11'-15'28,"1"-11"1,2-9-2,-6-16-19,10 4 0,-10-13 1,8 6-3,-9-3 0,0 9-3,-9 1 0,0 15 0,-10 2-2,2 11 1,-11 4-1,0 10 0,-5 10-1,0 9 1,-3 10-1,1 8 1,4 10-1,3 4 0,6 8 0,4 3 0,6 0 0,9 0 0,6-4-1,7-1 1,9-4 0,7-6 0,10-10 0,8-8-1,4-13 1,0-9 0,-1-18 0,-4-13 0,-7-16 0,-6-14 0,-13-11 0,-9-10 0,-8-4 1,-8-9-1,-11 1 1,-2 11 0,-4 10-1,-1 16 1,0 19 0,4 22-1,15 14 1,-19 35-1,19 13 0,8 14 0,5 10 0,6 4 1,1 2-1,5-6 2,0-6-2,0-11 2,-5-15-2,1-16 2,-21-24-2,23-9 1,-22-27 0,-4-17-1,-6-22 1,-1-18 0,-2-12 0,1-2-1,8 0 0,1 9 0,7 17 1,6 17-1,3 26 0,5 28-1,3 24 1,1 13-1,-1 15 1,2 13-2,1 7 1,2 2 1,1-4 0,0-3 1,-1-7-1,-2-7 0,-5-10 0,-1-18 2,0-16-1,-5-18-2,-2-21 1,-1-19 0,-1-18 1,-3-22-2,-5-16 2,-4-15-1,-5-7 1,0 2-1,-5 9 0,2 14 0,-2 15 1,1 21-1,4 26 0,6 28-1,1 22 2,-2 38 0,10 17 0,6 26 0,5 23-1,9 11 1,5 9-1,3 1 2,4-3-3,2-10 1,-4-17-1,-5-21 0,-6-19-1,-11-24 0,-16-31-1,0 0 0,-7-17-1,-19-22 1,-2-1-1,-10-7 1,2 9 1,-2 4 1,3 18 0,6 13 1,8 12 0,9 8 2,7 0-1,12 5 1,-7-22 1,36 25-1,-7-27 0,11-3 1,2-14 0,10-2-1,-2-8 1,5-6-1,-8-6 0,-2-2-1,-5-6 1,-9 3-2,-9-4 1,-11 2-1,-10 1 1,-4 6-1,-8 6 0,-1 7 0,-1 8 1,13 20-1,-32-16 0,32 16 0,-24 4 0,24-4 0,-22 12 1,22-12-1,-23 17 0,23-17 0,-22 22 0,8-4 0,3 4-1,-4 6 1,1 6 0,-2 2 0,4 4-1,2-2 1,3 2 0,2-6 0,7 2 0,5-5 0,8-1 0,11-6-1,7-2 1,7-3 0,1-5-1,4-5 1,0-9 0,0-12-1,-2-12 1,-8-14 0,-6-16 0,-3-11 0,-5-10 0,-5-4 0,-6-4 0,-3 2 0,-5 11 0,-2 9 0,-4 16 0,-1 14 0,0 12 0,5 19 1,0 0-1,-10 37 0,13 4 1,0 14-1,4 12 0,6 11 0,4 5 0,2 3 0,3-5 0,1-3 0,-4-14 0,2-13 0,-6-18 0,-15-33 0,18 3 0,-18-35 0,-6-20 1,-8-22-2,-5-16 2,-1-12-1,-3 2 0,4 7 0,4 10 1,1 14-1,9 14 0,8 19 0,9 14 0,9 11 0,7 9-2,11-1-3,20 22-13,-5-7-18,5 10-2,-4 3 0,2 7-2</inkml:trace>
  <inkml:trace contextRef="#ctx0" brushRef="#br0" timeOffset="19348.2329">0 9 32,'17'-11'26,"-1"8"2,5 4-1,-2-4-14,17 12-4,2-8-2,14 10-2,3-8-2,11 2 0,5-3-1,7-2-1,3-2 1,6-1-1,-6-1 0,-3 4-1,-4 2 1,-8 5-1,-11 5 1,-4 5-1,-13 4 0,-5 5 0,-9 7 0,-5 1 1,-4 11-2,-4 9 1,-3 8 0,-2 8 0,-1 13 1,-5 5 0,3 4 0,1 4-1,1 2 1,-2 1-1,3-1 1,-1-1 0,0-6-2,0-1 1,-1-4-1,-4-7 2,-2-1-2,-2-13 0,-3-9 0,-1-10 1,-6-10-1,-5-8 1,-5-7-1,-6-7 1,-4-6 0,-6-3 0,-7 1 0,-10-3 0,-2 0 0,-6 3 0,-5 0 0,-4 5 0,-2-1-1,-4 4 1,2 2 0,7 1 0,4-2 0,8-1 0,9 0-1,8-12-5,18 1-24,7-6-1,17 3-1,0 0 0</inkml:trace>
  <inkml:trace contextRef="#ctx0" brushRef="#br0" timeOffset="18608.6934">152 65 16,'0'0'23,"0"0"1,0 0-7,5 25-5,-6 2-1,11 23 2,-8 11-2,10 21-2,-7 8-2,7 20-2,-5 6 0,4 10-1,-4 5-1,1 4-1,-4-4 0,-3-2-1,-2-1-2,-5-4 2,1-10-2,-2-11 1,0-13-1,0-16 0,2-15-1,-2-18-1,7-15-3,0-26-5,0 0-18,4-26-1,1-5-1,-2-16 2</inkml:trace>
  <inkml:trace contextRef="#ctx0" brushRef="#br0" timeOffset="20786.0189">2408 219 34,'28'-33'27,"-5"14"0,4 2 0,1 0-20,15 13 0,6 1 0,13 15-1,4-2-1,15 9-1,4-2-1,12 2-2,3-3 0,7-4 0,-1-2 0,-1-1-1,-4-2 0,-8-2 1,-8 0-1,-7 2 0,-11 2 0,-10 1 0,-10 2 1,-9 0-1,-7 2 0,-8 5 0,-8 7 0,-6 2 0,-9 11 0,-3 11 1,-4 16 0,-4 10-1,3 12 1,1 10 0,3 5 0,4 6-1,5 0 0,2-2 1,5-7-2,-3-7 1,-2-3 0,-4-11 0,-6-3 0,-7-7 0,-11-11 1,-5-8-1,-12-12 0,-7-13 0,-16-17 1,-8-10-1,-14-10 1,-7-3 0,-12-2 0,-7 6 0,-9 11 0,-4 12-1,-1 14 1,5 7-1,11 8-2,8-3-2,25 11-16,6-22-11,25-11-1,21-20-1,25-13 1</inkml:trace>
  <inkml:trace contextRef="#ctx0" brushRef="#br0" timeOffset="20114.0122">2483 183 18,'0'0'25,"0"0"0,0 0-5,7 17-3,-18 12-3,13 27-2,-11 7-3,13 24-3,-8 13-1,10 15 0,-3 11-2,4 14 0,-2 6 0,2 3-1,-3-1 1,-1-5-2,2-12-1,0-12 1,-1-17-2,1-24-1,4-18-5,-9-31-24,0-29-1,17-38 1,-8-25 0</inkml:trace>
  <inkml:trace contextRef="#ctx0" brushRef="#br0" timeOffset="21364.2646">5194 573 1,'16'-14'15,"-6"-5"9,-10 19 1,28-16-8,-28 16 1,19 12 0,-16 11-5,11 29-2,-11 11-3,10 32-1,-8 16-2,5 18-2,-1 11-1,-1 8-1,-1-1 0,-1-8 1,0-15-2,0-15 0,1-21-2,-6-33-8,6-17-21,-7-38 1,11-17-1,-8-40-2</inkml:trace>
  <inkml:trace contextRef="#ctx0" brushRef="#br0" timeOffset="21895.6508">5234 326 60,'24'2'30,"7"-2"0,12-2-1,11-7-26,12-1 0,12-2 0,8 0-1,6-2 0,6 2-1,-1 2 0,-3 3 0,-8 7 0,-4 5-1,-13 3 1,-9 10 0,-9 4-1,-12 11 1,-7 5-1,-8 7 1,-2 6-1,-3 10 0,0 11 1,-5 8-1,-2 8 1,-3 8-1,-4 6 1,-1 3-1,-1 0 0,4-5 0,2-6 0,3-12 0,2-6-1,-4-12 0,-3-2 1,-12-5 0,-14-7 0,-18 0 1,-16-7-1,-20-3 0,-14-7 1,-11-2 1,-9-7-2,-1-3 1,-6-3 0,7 3-1,5 3 0,10-6-5,19 6-27,4-10 0,17-8-1,16-12 0</inkml:trace>
  <inkml:trace contextRef="#ctx0" brushRef="#br0" timeOffset="24024.4674">10232 19 56,'49'-14'32,"8"11"-1,15-3 0,31 8-26,9-2 0,23 7-1,12-2-2,14 4-1,-2-2-1,-8 1 0,-10 1 0,-12 1 1,-24 6-1,-18 8 1,-32 9 0,-22 17 0,-23 14 0,-13 13 0,-18 15 0,-10 11-1,-6 9 0,-1 12 1,2 2-1,7 5 0,6-3 1,13-2-1,5-7 0,6-3 0,5-9 0,-1-7 1,-5-7-1,-12-11 0,-16-6 1,-22-8-1,-25-13 1,-20-17 1,-22-19-1,-15-14 0,-13-15 0,-8-9-1,6 0-9,4-12-24,20 3-1,14 2-2,22 7 0</inkml:trace>
  <inkml:trace contextRef="#ctx0" brushRef="#br0" timeOffset="23552.2">10450 11 38,'0'0'30,"-19"8"1,9 27 0,-2 17-19,13 37-3,-4 11 0,17 30-3,-7 9-1,7 18-2,-2 7 0,5 0-1,-5-10 0,-1-11-2,-5-14-2,-4-27-4,9-14-18,-5-40-9,3-32 0,-2-46-1</inkml:trace>
  <inkml:trace contextRef="#ctx0" brushRef="#br0" timeOffset="23020.8433">7628-13 67,'44'3'31,"11"2"-1,6-7-2,9-1-25,10-4-1,12 0 0,5-3 0,8 3-1,-1 2 0,-5 7 0,-9 4-1,-11 12 1,-13 8 0,-14 6 0,-16 6 0,-10 4 0,-7 9-1,-3 12 1,-4 11-1,0 10 0,2 11 1,0 9-1,5 2 0,5 7 0,-2-5 1,1-1-1,-1-3 0,-3-6 0,-5-7-1,-12-4 1,-18 2 0,-13-2 0,-18-3 0,-19-5 1,-18-8-1,-17-9 1,-11-12-1,-2-10 1,-2-14-1,3-11-1,11-4-3,5-18-11,25-2-18,13-10 1,24-3-1,18-11-1</inkml:trace>
  <inkml:trace contextRef="#ctx0" brushRef="#br0" timeOffset="22520.7468">7587 126 44,'0'0'30,"0"0"-1,8 42 1,12 15-19,-12 10-3,20 28 0,-6 13-2,9 23-2,-3 11-1,2 11-1,-4 3-1,-1-8 0,-5-7 0,-7-11-2,-1-18-3,-8-31-10,6-19-18,-6-34 0,-4-28 0,8-45-1</inkml:trace>
  <inkml:trace contextRef="#ctx0" brushRef="#br0" timeOffset="25384.1044">35 3365 25,'0'0'29,"0"0"-1,0 0 0,39 28-12,10-2-13,15-2 0,17 7 1,14-7-1,16 4 0,5-9 0,5 0 0,-7-9 0,-6 0-1,-12-4 0,-12-1-1,-17 0 0,-17 4 0,-15 4 0,-11 8 0,-12 14 0,-10 15 0,-9 13 1,-2 20-1,-3 12 0,4 17 0,1 12-1,7 7 1,8 2-1,8 2 0,10-2 0,7-4 0,0-8 0,-1-7 1,-4-8-1,-12-4 0,-13-12 1,-17-11 0,-22-15 0,-18-14 0,-22-17 1,-19-18-1,-17-18-1,-11-18 1,-4-8-1,-2-6-1,13 8-4,3-9-12,28 17-16,20 3 0,35 9 0,30 7-2</inkml:trace>
  <inkml:trace contextRef="#ctx0" brushRef="#br0" timeOffset="24899.6302">343 4021 37,'0'0'29,"-21"24"1,12 14 0,1 26-21,1 15-3,15 30 0,-6 17-2,10 22 0,-7 7-2,4 9 1,-6-5-1,4-11-4,0-15-9,-3-43-20,-3-37 0,-1-53-1,-3-33 0</inkml:trace>
  <inkml:trace contextRef="#ctx0" brushRef="#br0" timeOffset="25790.4322">2720 3800 41,'0'0'31,"0"0"0,7 17 1,7 30-23,-4 12-1,11 39 0,-7 12-1,6 26-2,-4 8-1,3 11-1,-3 0-2,-1-5 0,-1-10-4,-5-25-3,6-20-25,-13-27-2,3-29-1,-5-39 0</inkml:trace>
  <inkml:trace contextRef="#ctx0" brushRef="#br0" timeOffset="26259.2917">2801 3610 44,'33'-15'30,"12"3"0,12 1-2,16 11-23,5-3-1,17 6-1,0 3 1,9 2-3,-6 4 1,-1 7 0,-10 5 0,-4 9 0,-12 5 0,-9 9 0,-8 8-1,-9 9 0,-9 1 0,-7 9 1,-10 4-2,-5 3 1,-8 7 0,-6 7 0,-6 1-1,-2 8 1,-4 5 0,-1 4-1,1 1 1,5 0-1,0-7 0,2-7 1,0-7-1,-2-8 1,-5-13 0,-5-11 0,-16-22 1,-17-8 0,-25-22 0,-9-7 0,-17-13 0,-10-6 0,-6 0-3,1-7-3,19 8-29,9-5-1,29 9 0,17-3-2</inkml:trace>
  <inkml:trace contextRef="#ctx0" brushRef="#br0" timeOffset="27103.1958">5746 3588 50,'-4'-22'32,"6"3"-1,12 0 1,7-2-26,13 5-3,10 1-1,11 10 1,4-2-1,8 10-1,3 2 0,7 9 0,5 3 0,2 2-1,3 2 0,-4 3 0,-5 7 1,-5 7 0,-11 5 0,-12 9 0,-12 7 1,-8 10-1,-5 5 0,0 12 1,1 4-2,3 5 1,2 3 0,6 4 0,-1-2 0,-2-2 0,-6-1-1,-5-2 2,-10-9-1,-9-3 0,-13-8-1,-20-6 1,-16-10-1,-23-11 1,-18-20-1,-18-16 0,-15-12 0,-8-10-1,-1-6-1,6-8-3,23 7-24,11-9-5,29 7 0,23-5-1</inkml:trace>
  <inkml:trace contextRef="#ctx0" brushRef="#br0" timeOffset="26618.7235">5910 3902 62,'0'62'32,"-3"19"1,5 22-1,-4 18-28,7 19 0,0 7-2,4-1-1,1-4-4,-3-25-6,7-14-22,-5-23-1,-1-27 0,-6-32-1</inkml:trace>
  <inkml:trace contextRef="#ctx0" brushRef="#br0" timeOffset="27868.9809">8061 3476 46,'-7'-19'31,"7"2"2,9 1-2,17 6-20,13 5-8,22 8 0,10 4 0,14 7-1,6 1 0,6 8 0,-3-3-1,-3 3 0,-8-3 0,-5 8 1,-12 1 0,-4 11-1,-8 10 1,0 16-1,-3 8 0,-2 12-1,-1 7 1,1 4 0,-2-1-1,-3 1 0,0-2 1,-4-2 0,-4-3 0,0-4 0,-5 2 0,-5-4 0,-10-1 0,-7 0 0,-18-9-1,-15-8 1,-18-13 0,-15-12 0,-16-16 0,-8-13-1,-9-12 1,0-12-2,0-6 0,4-9-3,15 15-25,1-12-5,17 10-1,6-2-1</inkml:trace>
  <inkml:trace contextRef="#ctx0" brushRef="#br0" timeOffset="27415.7591">8243 3873 60,'-6'63'34,"13"25"0,0 23-1,12 21-28,2 12-1,10 11 0,-1-5-3,-1-16-5,4-8-12,-16-36-15,-1-36-2,-15-39 0,-1-41-1</inkml:trace>
  <inkml:trace contextRef="#ctx0" brushRef="#br0" timeOffset="28681.6524">10521 3495 34,'-15'-19'29,"15"19"-1,17-30-1,12-2-17,30 6-1,9-10 0,23 13-2,4-3-1,18 13-2,-2 0 0,8 13-1,-5 4-1,-1 6 0,-9-1-1,-8 1 0,-13 4 0,-10 3-1,-18 9 1,-13 9 0,-14 16-1,-11 15 1,-10 8 0,-5 14-1,-2 7 1,5 7 0,9 3-1,10 5 1,9-1-1,8 0 1,3 3-1,1-4 1,-6-4 0,-9-2 0,-13-9 0,-19-7 0,-15-12 0,-21-12 1,-19-15-1,-18-16 0,-20-17 0,-9-9 0,-8-10 0,-6-6-3,9 8-12,-7-11-20,18 11-2,13-1-1,18 13-1</inkml:trace>
  <inkml:trace contextRef="#ctx0" brushRef="#br0" timeOffset="28228.4268">11068 3502 48,'-24'26'31,"6"20"0,3 30-1,11 28-24,3 18-1,13 25-1,2 11 0,8 11-1,4-3-1,-2-11-2,7-13-4,-17-36-5,12-26-21,-19-39 0,-7-41-2,-5-24 0</inkml:trace>
  <inkml:trace contextRef="#ctx0" brushRef="#br0" timeOffset="30619.5299">2934 6741 47,'26'-16'32,"-3"8"0,1 16 1,-24-8-26,33 55 0,-17 2 0,8 31 0,-7 16-3,6 22 1,-10 10-3,6 16 0,-5 0-1,2-2-1,-4-16 0,-2-22-3,1-19-3,-11-39-17,12-20-11,-12-34 0,8-57-1,-8-32-1</inkml:trace>
  <inkml:trace contextRef="#ctx0" brushRef="#br0" timeOffset="30135.0557">441 6542 54,'30'-17'31,"11"3"0,11 13-1,14-4-28,13 5 0,8-2 0,5 5 0,-1 9-3,1 6 0,-7 4 1,-9 7 0,-14 11 0,-6 10 0,-15 7 1,-8 12-1,-11 0 1,-9 9 1,-8 4-1,-7 8 0,-3 12 0,3 5-1,0 5 0,8 5 0,6-3 0,8 0 1,5-7-1,2-11 0,1-16 1,-4-13 0,-6-14 1,-12-10 0,-16-13 0,-12-6 1,-20-10 0,-13-2-1,-18-4 0,-8 1-1,-9-2-1,-4-2-2,8 11-11,-2-15-20,17 5 0,12-12-2,22 1-1</inkml:trace>
  <inkml:trace contextRef="#ctx0" brushRef="#br0" timeOffset="29650.5835">742 7067 35,'0'0'30,"0"0"1,-19 31 0,14 10-19,-12 2-4,13 25-1,-6 13-2,8 19-2,4 12 0,5 19-2,-4 5 0,6 4 0,-2-9-1,0-12-3,8-19-26,-11-33-2,4-32-1,-8-35-1</inkml:trace>
  <inkml:trace contextRef="#ctx0" brushRef="#br0" timeOffset="31072.7421">3028 6373 54,'-23'-17'32,"23"17"-1,-13-24 0,13 24-25,41-22-2,4 8 0,21 7 0,8-2-1,16 8-1,4 4-1,4 9 0,1 12 0,-6 11-1,-6 20 1,-6 14-2,-8 14 1,-11 10 0,-7 5 0,-10 4 0,-8 1-1,-8 1 1,-6-8 0,-1 3 1,-6-1-1,-1 4-1,-1 5 1,3-2 0,1-1 0,-1-4 0,-3-7 0,-6-9 0,-6-10 0,-9-10 1,-8-16 0,-16-10 1,-14-15-1,-13-11 1,-18-14 0,-17-6-1,-16-6 1,-7-2-2,-7 2 1,2 4-2,10 8-2,8-8-16,33 17-15,24-11-2,30 1 0,25-13-1</inkml:trace>
  <inkml:trace contextRef="#ctx0" brushRef="#br0" timeOffset="31572.8444">5898 6346 39,'0'0'31,"26"15"1,-19 16-1,14 30-20,-11 9-1,16 36 0,-9 11-4,13 23-2,-6 6-1,2 10-2,-2-10-1,-3-6 0,-4-14-3,-6-28-3,4-12-13,-13-37-15,5-27 0,-7-22 0,-4-52 1</inkml:trace>
  <inkml:trace contextRef="#ctx0" brushRef="#br0" timeOffset="32026.0636">5959 6256 56,'5'-29'32,"14"12"0,16 17 0,10 5-28,19 17 1,8-5-1,16 9-2,8-8 0,4-6-1,-5-9 0,-3-5-1,-9-5 1,-7 1 0,-7 4-1,-10 10 1,-12 11 0,-7 11-1,-9 18 0,-2 12 0,-3 9 0,-2 7-1,-1 2 1,1 1-1,5 4 1,9 0 0,2-6 0,5-1 1,2 2-1,0 0 1,-6 1-1,-6-1 1,-18-6-1,-10 2 1,-23-5 1,-18-3-1,-25-9 0,-22-4 0,-21-8 0,-14-4 0,-11-1-1,-2-7 0,6-1-2,7-11-6,31 7-26,12-13 0,30-4-2,17-15 1</inkml:trace>
  <inkml:trace contextRef="#ctx0" brushRef="#br0" timeOffset="32963.7466">8621 6342 51,'-17'-20'33,"5"2"-1,12 18 1,9-39-15,20 22-15,13-4 0,20 2 1,12 0-2,15 3-1,7 6 0,7 3 0,0 5 0,-1 6-1,-6 6 1,-12 13-1,-11 6 0,-14 7 0,-14 9 0,-11 8-1,-9 8 0,-8 8 0,-1-2 1,-1 0-1,1 2 1,4 0-1,6 2 1,9 3 0,3 0 0,0 4 1,4 1-1,1 2 1,-7 4-1,-1-2 0,-13-4 1,-11-5-1,-16-5 1,-20-5 0,-20-11 0,-19-2-1,-26-12 1,-13 1 0,-15-4 0,-8-3-1,-4 0-2,3-9-5,22 5-26,5-15-1,23-4-2,17-20 0</inkml:trace>
  <inkml:trace contextRef="#ctx0" brushRef="#br0" timeOffset="32479.2789">8774 6743 48,'1'48'33,"5"26"-1,-6 21 1,7 27-21,-13 4-5,12 14-2,-8-2-4,4-9-2,4-10-6,-11-27-26,10-25 0,-3-34 0,-2-33-1</inkml:trace>
  <inkml:trace contextRef="#ctx0" brushRef="#br0" timeOffset="34073.3483">11153 5947 58,'0'-19'32,"14"-1"0,22 6-1,11-5-23,27 17 0,4-3-3,20 10-2,3 0-1,3 7 0,-7 1-1,-9 6-1,-14 1 1,-10 6-1,-12 3 1,-16 8-1,-11 4 0,-8 7 1,-8 6-1,-3 3 1,-4 5-1,2 5 0,1 2 1,4 0-1,1 0 0,7 0 1,1 3-1,2 1 0,4 5 1,-1 1-1,-1 4 1,-1 5 0,-3 3-1,-5 7 1,-6-1-1,-5 0 1,-18-8-1,-13-6 1,-16-11 0,-12-15-1,-14-20 1,-10-20-1,-4-12-2,-2-21-6,22-4-27,2-10 0,18-4-2,9-2 0</inkml:trace>
  <inkml:trace contextRef="#ctx0" brushRef="#br0" timeOffset="33620.1285">11234 6301 30,'17'-26'31,"-17"26"2,0 0 0,23 21-11,-28 8-7,18 45-3,-11 16-5,12 34-1,-9 21-3,7 21-1,-3 6-1,1-3-1,-3-10 0,0-25-2,-2-22-1,-8-39-4,12-21-10,-9-52-17,12-33 0,-9-52-1,8-39 1</inkml:trace>
</inkml:ink>
</file>

<file path=ppt/ink/ink2.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5:12:49.397"/>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E74A1F9-DDC3-4D4D-8F96-7DE318691B41}" emma:medium="tactile" emma:mode="ink">
          <msink:context xmlns:msink="http://schemas.microsoft.com/ink/2010/main" type="writingRegion" rotatedBoundingBox="4143,16059 11435,16275 11391,17755 4100,17539"/>
        </emma:interpretation>
      </emma:emma>
    </inkml:annotationXML>
    <inkml:traceGroup>
      <inkml:annotationXML>
        <emma:emma xmlns:emma="http://www.w3.org/2003/04/emma" version="1.0">
          <emma:interpretation id="{A71EA958-A8FA-46ED-9825-F7C14F1F2730}" emma:medium="tactile" emma:mode="ink">
            <msink:context xmlns:msink="http://schemas.microsoft.com/ink/2010/main" type="paragraph" rotatedBoundingBox="4143,16059 11435,16275 11391,17755 4100,17539" alignmentLevel="1"/>
          </emma:interpretation>
        </emma:emma>
      </inkml:annotationXML>
      <inkml:traceGroup>
        <inkml:annotationXML>
          <emma:emma xmlns:emma="http://www.w3.org/2003/04/emma" version="1.0">
            <emma:interpretation id="{35D98137-2472-4F6A-8442-D0E24F1642E0}" emma:medium="tactile" emma:mode="ink">
              <msink:context xmlns:msink="http://schemas.microsoft.com/ink/2010/main" type="line" rotatedBoundingBox="4143,16059 11435,16275 11391,17755 4100,17539"/>
            </emma:interpretation>
          </emma:emma>
        </inkml:annotationXML>
        <inkml:traceGroup>
          <inkml:annotationXML>
            <emma:emma xmlns:emma="http://www.w3.org/2003/04/emma" version="1.0">
              <emma:interpretation id="{CEFDD8B0-1CC5-4420-AEC8-1EC38A1AD267}" emma:medium="tactile" emma:mode="ink">
                <msink:context xmlns:msink="http://schemas.microsoft.com/ink/2010/main" type="inkWord" rotatedBoundingBox="4093,16465 7385,16373 7405,17096 4113,17188"/>
              </emma:interpretation>
            </emma:emma>
          </inkml:annotationXML>
          <inkml:trace contextRef="#ctx0" brushRef="#br0">106 41 22,'0'0'24,"-8"-20"1,8 20 0,0 0-9,0 0-6,8-21-2,-8 21-1,0 0-2,22 11-1,-22-11 0,2 28-2,-6-2 1,0 7 0,-3 4-1,-1 11 0,-3 0 0,-2 5-1,2-1 0,-2 1 1,0-1-1,2-1 0,-2-5 0,2-3-2,4-5 2,5-6-2,0-5 1,4-4-1,-2-23 1,17 22-1,-1-19 0,3-4 2,3-5-2,4-1 2,2-3-1,3 1 0,-1 0 0,3 3 0,-3-1 1,-1 3-1,-1 3 0,-4-1 0,-4 4 0,-3-1 1,-17-1-1,26 4 0,-26-4 0,0 0-1,16 11 0,-16-11 0,0 0-3,0 0-4,21-4-21,-21 4 1,0 0-3,0 0 2</inkml:trace>
          <inkml:trace contextRef="#ctx0" brushRef="#br0" timeOffset="687.5635">601 173 69,'0'0'29,"-30"-27"0,30 27-1,-25-20-24,25 20-3,-6-21 1,6 21-4,0 0-3,20-24-14,-20 24-9,23-7 0,-23 7-1,0 0 0</inkml:trace>
          <inkml:trace contextRef="#ctx0" brushRef="#br0" timeOffset="468.7816">671 317 44,'0'0'27,"0"0"-1,0 0 1,0 26-16,0-26-5,2 44 1,-2-18-2,6 7 0,-4 4-2,-1 2-1,1-4 0,2 2-1,-6-8 1,4-1-3,-6-8 2,4-20-2,-3 22 0,3-22-2,0 0-6,0 0-19,-10-27-1,3 4 0,5 5-1</inkml:trace>
          <inkml:trace contextRef="#ctx0" brushRef="#br0" timeOffset="1390.6783">862 360 27,'0'0'25,"-2"-34"0,6 16 1,-3-6-13,-1 24-3,12-29 0,-12 29-4,22-8-1,-22 8-1,22 24-1,-9 4 1,-8 1-1,6 10 0,-3 3 0,-1 8 0,-5-4 0,2 2-2,-4-11 1,2-6-2,-4-10 2,2-21-1,0 0 0,0 0 0,-8-34-1,10-6 2,2-12-1,1-10 0,5-8-1,3-4 1,5 8-1,4 3 0,1 11 0,1 12 0,1 12 0,-2 17 0,-1 20 0,-4 15 0,-5 8 0,0 10 1,-5 4-2,-3 7 2,-1 5-1,0-3 0,-3-5 1,-1-1-1,2-4 0,-2-9-3,4-1-2,-4-35-6,17 32-19,-17-32-2,0 0 0,20-41 0</inkml:trace>
          <inkml:trace contextRef="#ctx0" brushRef="#br0" timeOffset="1909.7663">1511 199 62,'0'0'27,"0"0"1,0 0-1,-15 17-22,15-17-2,-4 18 1,4-18 0,-4 30-1,3-4 0,-5-1-1,0 9 1,1 1-1,3 5 0,-2 1-1,6 1-1,7-3 0,4-4-1,6-9 2,1-8-3,4-11 3,4-10-1,0-14 0,-1-11 1,-1-10 0,-2-8 0,-1-10 0,-3-4 1,-3-5-2,-1 4 0,-3 0 1,-2 10 0,-2 5 0,-3 14 0,-4 12 0,-2 20 0,0 0 0,-9 39 1,1 0-1,1 8 0,-2 9 0,1 3 0,3 0-1,3-4 1,4-5-1,-1-4 0,7-2-2,3-9-2,4-4 0,-4-12-7,13 7-15,-24-26-7,24 18 0,-24-18-1</inkml:trace>
          <inkml:trace contextRef="#ctx0" brushRef="#br0" timeOffset="2487.8735">2287 212 47,'0'0'27,"17"-13"0,-17 13 0,0 0-16,0 0-6,0 0 0,3 32-2,-10-14-1,-2 10 0,-8-1 0,-1 8 0,-8 0-1,0 4 1,-6 0-1,3-4 0,-1-4-1,3-5 0,3-2-2,3-13-3,21-11-2,-18-9-5,18 9-4,0-43-3,11 18 1,-9-18 1,7 6 5,-7-5 7,0 7 6,-2 7 6,-8 1 7,8 27 3,-9-24 1,9 24 0,0 0-3,7 25-3,-1-8-4,14 13-2,-1-3-1,10 8-1,1-2-1,7 2 0,0-1-1,3-3-1,-1-9 0,0-5-2,-2-1-4,-11-18-24,5 2-3,-12-11-1,-1-2 1</inkml:trace>
          <inkml:trace contextRef="#ctx0" brushRef="#br0" timeOffset="3550.4032">3043 137 30,'0'0'26,"0"0"1,0 0 0,-28-19-10,28 19-3,-9 19-4,9 3-3,-5 5-2,5 14-1,-4 3-1,6 10-1,0-3 0,-1 8-1,3-4-1,4-5 0,-5-7 0,3-10-3,-2-11 1,-4-22-3,0 0 1,0-22-3,0-4 0,-17-18 2,4 5-2,-11-11 3,0 10 1,-8 3 3,-1 11 1,5 10 3,-7-1 2,15 15 1,-2-7 0,22 9 1,0 0 0,0 0-2,2-20 0,24 18 0,3-6-2,10 8-2,7-1 1,6 6-2,3 1 0,3 1 0,-5 2-1,-5-5-2,-3 9-6,-19-19-21,1 12-4,-27-6-2,0 0 0</inkml:trace>
        </inkml:traceGroup>
        <inkml:traceGroup>
          <inkml:annotationXML>
            <emma:emma xmlns:emma="http://www.w3.org/2003/04/emma" version="1.0">
              <emma:interpretation id="{D64F9B23-3903-4334-8CBC-CB1C2C8ED5AF}" emma:medium="tactile" emma:mode="ink">
                <msink:context xmlns:msink="http://schemas.microsoft.com/ink/2010/main" type="inkWord" rotatedBoundingBox="7764,16167 11435,16275 11391,17755 7720,17646"/>
              </emma:interpretation>
            </emma:emma>
          </inkml:annotationXML>
          <inkml:trace contextRef="#ctx0" brushRef="#br0" timeOffset="7508.1277">3644 216 43,'0'0'25,"0"0"1,0 0-2,-7 18-17,7-18 0,0 0-1,0 0-1,13 28-1,-13-28-1,9 33 0,-7-13 0,3 6-1,-3 2 1,0 5-1,0 0 0,1 6 0,-1 3-1,2 4 0,-2 0 0,3 8-1,-1-3 1,0 5-1,-2 1 0,-1-2 0,-1 0 0,-1 1 1,-1-5-1,-2-5 0,0-3 1,1-10-1,1-11 0,2-22 0,0 0 0,0 0 0,3-16 0,-1-14 0,4-9 0,-2-9 0,3-3 0,4-8 0,0-2 0,2-7 0,0-4 0,4 0 0,-1-2 0,3 2 1,-3 4-1,-1 4 1,0 3-1,-4 8 1,-2 5-1,1 9 0,-5 8 1,-1 5-1,0 7 0,-4 19 0,1-18-1,-1 18 1,0 0 0,0 0 0,0 0 0,0 28 0,2-12 1,-2 4-1,2 4 0,2 6 0,-1 3 0,1 2 0,2 2 1,-1 3-1,1 1 0,-1 7 1,1 4-2,-2 1 0,-1 8 2,1 3-2,0-1 1,-2-2 0,1-6 0,1-9-1,1-13 2,-1-12-1,-4-21 1,0 0-1,21-28 1,-12-9-1,-4-11 0,5-15 1,-1-12-1,-2-10 1,1-11-1,-1-5 1,6-2-1,2 3 1,1 4-1,-1 12 1,2 14-1,1 12 0,1 16 0,-6 14 0,-2 12-1,-11 16-3,16 5-4,-16-5-18,-1 46-5,-5-11-2,8 23 0</inkml:trace>
          <inkml:trace contextRef="#ctx0" brushRef="#br0" timeOffset="8023.7853">4319 196 72,'-13'-21'31,"13"21"-1,-17-22 0,17 22-28,0 0-1,6-18-6,10 20-24,-16-2 0,23 5-2,-23-5 0</inkml:trace>
          <inkml:trace contextRef="#ctx0" brushRef="#br0" timeOffset="7851.8774">4321 485 62,'20'-4'30,"-20"4"1,9 21-1,-9-1-24,8 13 0,-10 2-1,7 9-2,-3 0 0,-2 8-2,-2-4 0,2 2-1,-2-8-1,-1-9-1,6 0-5,-3-33-19,0 0-5,0 0 0,-7-24-1</inkml:trace>
          <inkml:trace contextRef="#ctx0" brushRef="#br0" timeOffset="8430.0199">4515 599 57,'3'33'30,"8"10"0,-7-12 0,9 13-19,-9-11-8,7 4 1,-6-11-1,3-2 0,-8-24-1,0 0 0,0 0 0,7-24 0,-5-20-1,4-8 1,1-12-2,4-3 1,4 1-1,-2 2 1,3 10-1,3 10 2,-2 18-3,-17 26 2,24 0 0,-13 24-1,-4 13 1,-1 13-1,-1 7 0,3 6 0,-5 5 0,3-4-2,1 1-2,-3-14-3,11 3-10,-13-34-14,-2-20-2,22-2 1,-6-18-1</inkml:trace>
          <inkml:trace contextRef="#ctx0" brushRef="#br0" timeOffset="10055.0736">5006 437 66,'0'0'30,"0"0"1,-25 6-1,25-6-24,-13 29-1,9-3-1,-2 5-2,3 10-1,-3 1 1,4 10-1,4-3 0,2 1-1,5-4 0,8-5 0,5-15 1,9-12-1,4-15 1,8-16-1,1-16 1,4-15-1,-1-9 0,-5-11 1,-5-2-2,-7-2 2,-12 0-1,-7 5 0,-13 5 1,-9 12 0,-9 9-1,-8 14 0,-7 12 1,-4 15-1,-1 17-1,3 12 2,2 14-1,1 6 0,8 10 0,4 2-1,11-4 1,9-1-1,4-9 2,6-6-2,6-10 1,7-10-1,5-10 1,3-13 0,3-7 1,-3-15-1,4-8 0,-1-8 0,1-12 0,-3-7 1,-1-11-1,-3-7 0,0-6 0,-6 0 1,1-2-1,-7 4 0,-1 7 1,-3 10-1,-9 10 1,1 17 0,-5 12 0,3 25 0,-19-2 0,8 26 0,-6 14-1,1 12 1,-1 15 0,1 10-1,1 12 1,2 3-1,2 6 1,5-4-2,2-1 1,8-9 0,5-6 0,2-10-1,4-9 1,4-12-1,1-12 1,2-9 0,-1-11 1,1-15-1,0-9 0,0-13 0,-2-9 0,1-4 0,-3-7 0,-3 3 1,0 2-1,0 8 1,-8 7-1,-7 24 1,0 0-1,0 0 0,2 17 0,-4 10 0,-2 6 0,-1 6-1,5 4 1,7-5-1,2 1 1,4-8 0,6-5 0,3-13 0,6-11 0,3-13 0,4-13 0,0-11-1,2-13 2,0-6-1,-3-6 0,-7-3 1,-4-3-1,-10-1 0,-12 1 1,-8 5 0,-13 2-1,-8 8 0,-5 12 0,-8 15 0,-5 18 0,0 21 1,3 15-2,6 18 1,4 18 1,9 6-2,11 7 1,11 0-1,13-7 2,8-7-3,8-10 3,7-15-2,6-17 1,5-12 0,1-21 0,-2-12 0,2-18 0,-5-14 1,0-7-2,-4-7 2,-6 0-1,-3 4 0,-8 5 0,-3 11 1,-10 15-1,-1 16 0,-6 17 0,-6 24 0,-1 13 1,-2 14-1,-1 8 0,-1 8-1,6 3 2,5-2-2,3-5 1,9-6-1,2-15 1,7-12-1,3-10 1,3-15 1,7-12-2,-5-17 1,5-15 0,-3-9 0,0-5 0,-3 0 0,-2 3 0,-4 9 1,-5 14-1,-17 27 2,22 1-2,-18 23 0,-2 11 0,-1 10-1,1 1 1,4 2 0,-1-8-1,5-10 0,1-14 1,-11-16 0,33-2 0,-15-22 0,5-11 0,-1-12 1,-2-9-2,-3-5 2,-6 1-1,-6 4 0,-3 7 1,-4 10 0,-3 11-2,-8 12 1,13 16-2,-28-2 0,28 2-4,-24 24-5,24 5-9,-16-14-6,17 16-10,-4-10 1,14 6 0</inkml:trace>
          <inkml:trace contextRef="#ctx0" brushRef="#br0" timeOffset="10461.3774">6994 341 79,'-6'-24'34,"6"24"0,-11-18-2,11 18-28,0 0-1,-17 35-1,14-9-2,1 5 1,4 2-1,1 4 1,9 0-1,6-2-1,8-2 1,7-3 0,8-3 0,3-1-1,-1 0 1,1-2 0,-9-4 1,-7 2 0,-17-2 1,-11 4-1,-17-2 1,-8 1 0,-18-7-1,-5-1 1,-7-4-2,-3-6-1,10 3-6,-9-25-12,25 12-16,-5-17-1,19 3-3,1-14 1</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59.189"/>
    </inkml:context>
    <inkml:brush xml:id="br0">
      <inkml:brushProperty name="width" value="0.06667" units="cm"/>
      <inkml:brushProperty name="height" value="0.06667" units="cm"/>
      <inkml:brushProperty name="fitToCurve" value="1"/>
    </inkml:brush>
  </inkml:definitions>
  <inkml:trace contextRef="#ctx0" brushRef="#br0">680 387 31,'19'-12'26,"-19"12"0,25-21 2,-25 4-11,0 17-6,-13-16-3,13 16 0,-34 2-2,8 13-1,-14-1-1,-8 12-1,-13 3-1,-6 11-1,-10 8 1,-2 13-2,4 8 0,6 5 0,10 10-1,16 3 1,16 2-1,21-4 1,25-8 0,19-13-1,23-17 0,22-23 1,14-24 0,10-22-1,7-30 2,1-21-1,-6-23 0,-9-21 0,-15-16 1,-20-9-1,-21-4 0,-22 4 1,-25 16-1,-23 25 0,-28 28 0,-22 40 0,-26 39 0,-17 42 0,-8 38 0,-4 31-3,15 33-14,9 4-12,20 6-1,14-10-2,34-3 1</inkml:trace>
  <inkml:trace contextRef="#ctx0" brushRef="#br0" timeOffset="443.9786">421 1303 41,'-12'-21'25,"0"4"0,12 17 2,-26-11-19,26 11 0,-7 28 1,14 5-3,-7 6 0,6 18 0,-9 9-2,6 15-1,-6 5 0,-2 9-2,-2 2 0,-5 1-1,0 0 0,-6-5-3,15 6-8,-6-18-18,9-2 0,0-13-1,12-6 0</inkml:trace>
  <inkml:trace contextRef="#ctx0" brushRef="#br0" timeOffset="1666.2442">329 1737 57,'-21'11'27,"-3"16"1,-14 4-2,0 19-20,-11 0-1,5 9-1,-7-6-2,3 1 0,1-8-1,6-9-1,6-13-1,7-16-1,11-11 0,7-16-1,15-7 0,9-19 0,10-10 1,4-9 0,10-3 2,3 0-1,2 5 3,4 12 0,-4 8 2,6 27 0,-1 13 1,15 26 0,-3 9-1,8 19 1,-4 3-2,3 3 0,-3-2-1,-2-6-2,-6-2-2,-18-19-11,-2 7-17,-19-11-2,-6-1-1,-13-7-1</inkml:trace>
  <inkml:trace contextRef="#ctx0" brushRef="#br0" timeOffset="1095.1942">360 2570 59,'-7'-17'27,"7"17"1,-19-7-1,-2 5-22,21 2 0,-31 26 0,14 2 0,-12 6 0,-1 13-1,-8 10-2,-3 12 1,-10 8-2,3 3 0,0 1-1,6-5 0,6-11-1,10-18 0,8-21-1,18-26-1,0 0 1,26-42 0,7-3-1,4-13 0,8-4 1,0-9 0,6 4 1,0 0 0,-6 3 1,-2 5 0,-2 6 1,-1 13 0,-7 11 1,3 17 0,-4 17 1,2 15-1,-3 17 1,0 14-1,-6 8 0,-1 10-1,-3 0 0,-1 2 0,-4-9 0,-4-5-2,0-9-4,-8-17-24,4-9 0,-8-22-2,0 0 0</inkml:trace>
  <inkml:trace contextRef="#ctx0" brushRef="#br0" timeOffset="3538.5125">-202 4305 34,'-23'6'25,"6"0"1,-5 1 1,1 9-18,-10-7-2,5 13 0,-9-5-1,7 11 0,-4-4-2,6 7-1,1 0-1,10 4 0,6-3-2,11 1 1,12-5-1,8-4 0,9-2 0,6-6 0,6-9 0,0-9 0,4-10 0,-6-11 0,-1-9 1,-3-11-1,-6-11 1,-5-3 0,-7-5 0,-9 2 0,-12 3-1,-6 7 2,-13 10-2,-8 14 2,-11 12-2,-7 18-1,-5 13 1,0 14-1,2 12 2,2 7-3,8 7 2,5 0-1,13-2 1,8-6-1,9-8 1,10-12 0,10-6 0,8-9 0,5-9 0,4-7 0,3-3-1,5-11 1,-2-4 0,2-10 0,0-11 1,-2-11 1,-2-13-1,-3-8 0,-6-10 1,-1-3 0,-7-7 0,-1 7 1,-11 0-1,0 13 0,-6 8 0,1 11 0,-4 11-1,2 12 0,-1 12 0,1 19 0,0 0 0,0 0-1,5 41 1,-2 6-1,2 13 0,1 13 1,1 13-1,1 9-1,1 1 1,-2 4-1,1-6 1,1-3-1,-2-8 2,2-6-2,-2-11 0,0-13 0,1-9-4,-8-29-12,0-15-15,0 0 0,17-28-2,-13-13 0</inkml:trace>
  <inkml:trace contextRef="#ctx0" brushRef="#br0" timeOffset="4304.7416">711 4152 66,'7'17'28,"0"12"0,-5 4 0,7 10-25,-6-1 1,9 6-1,-3-7 0,3 3-1,-2-15 0,4-3 1,-14-26-1,23 17 0,-23-17 0,29-26-1,-13-5 1,-2-10 1,-2-11-1,1-5 1,0-5-1,-1 3 0,-5 2-1,0 9 1,-4 5 0,0 12-2,3 10 0,-6 21-1,0 0-8,0 0-22,22 9-2,-20 10-2,3 8-1</inkml:trace>
  <inkml:trace contextRef="#ctx0" brushRef="#br0" timeOffset="3984.1197">279 4573 48,'15'1'28,"-15"-1"0,23-25 0,-4 7-20,-3-13 0,9 4-1,-2-10-2,6 3-1,-4-7-1,1 3 0,-9-4-1,-2 6 0,-6 3-1,-9 6 1,-9 6-1,-6 12 1,-11 11-1,-3 12-1,-4 10 1,-5 12-2,-4 9 1,4 9 0,3 4 0,6 3-1,10-3 1,9-3 1,8-5-2,14-5 2,9-10-1,8-8 0,9-9-2,2-13-2,8-2-4,-8-22-23,9-3 1,-11-18-2,5-3 1</inkml:trace>
</inkml:ink>
</file>

<file path=ppt/ink/ink21.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4:50:00.785"/>
    </inkml:context>
    <inkml:brush xml:id="br0">
      <inkml:brushProperty name="width" value="0.05292" units="cm"/>
      <inkml:brushProperty name="height" value="0.05292" units="cm"/>
    </inkml:brush>
    <inkml:context xml:id="ctx1">
      <inkml:inkSource xml:id="inkSrc15">
        <inkml:traceFormat>
          <inkml:channel name="X" type="integer" max="4095" units="cm"/>
          <inkml:channel name="Y" type="integer" max="4095" units="cm"/>
        </inkml:traceFormat>
        <inkml:channelProperties>
          <inkml:channelProperty channel="X" name="resolution" value="154.7619" units="1/cm"/>
          <inkml:channelProperty channel="Y" name="resolution" value="280.8642" units="1/cm"/>
        </inkml:channelProperties>
      </inkml:inkSource>
      <inkml:timestamp xml:id="ts1" timeString="2013-04-10T14:50:20.472"/>
    </inkml:context>
    <inkml:brush xml:id="br1">
      <inkml:brushProperty name="width" value="0.05292" units="cm"/>
      <inkml:brushProperty name="height" value="0.05292" units="cm"/>
      <inkml:brushProperty name="color" value="#00B050"/>
    </inkml:brush>
  </inkml:definitions>
  <inkml:trace contextRef="#ctx0" brushRef="#br0">16520 5500 8,'0'0'22,"0"0"0,0 0 0,0 0-12,-12-9-1,12 9 0,0 0-1,0 0-1,0 0-3,-10 16 0,10-16-1,-5 26 0,-1-9-1,2 11 0,-1 3-1,0 7-1,-1 4 2,0 7-2,0 0 1,0 3-1,-3 5 1,1 4 0,-4 6 0,0 6-1,-3 0 0,1 5 1,0 11-1,-2-1 0,0 3 0,0 2 0,1-1 0,-1 5 1,1-2-1,-4 1-1,-1 2 1,1 2 0,-1 4 1,-1-1-1,-2 7 1,-1 0-1,-1 6 1,3 2 0,-1 3-2,3-2 1,-2 2-1,3-1 1,0 1 0,5-2-1,1 0 1,4 0-1,1 3 1,0 0 0,1 3 0,3 2 0,3-2 1,-2 2-1,3 0 0,-1 1 1,-1 0 0,2 2 0,3-1-1,0 2 2,0 2-2,1-2 2,1 3-2,2 0 1,-1-2-1,4 2 1,-2-3-1,3 0 0,-3-2-1,1 1 1,0-7 0,0 0 1,-1-2-1,1-6 1,-1-2-1,0-3 0,2-5 0,-2 0 0,1-6 0,2-1 0,1-4-1,0-2 0,0-5 2,2-1 2,0 0-3,2-3 0,-1 1 1,3 1 0,-3 1-1,1 1 1,2 2-1,1 0-1,-3 1 1,2-1-1,-2 0 1,-1 1 0,-2-2 0,-1 0 0,-2-3 0,-2-1 0,-1-1 0,-1-1 0,0-3 0,0 3 0,-2-6 0,3-1-1,-2-1 1,2-3 0,-1-7-1,0-2 2,0-6-2,0-3 1,1-5 0,-3-4 0,2-2 0,-2-8-1,1-1-2,-4-15-16,3 5-8,-4-23-3,-2 19-1,2-19 0</inkml:trace>
  <inkml:trace contextRef="#ctx0" brushRef="#br0" timeOffset="3108.5071">13115 15565 28,'0'0'23,"28"-15"-1,-5 8 0,12-1-21,9 3 1,11 1-1,10 0 1,6 0 0,10 3-1,6-3 1,11 2 1,5 0-1,7 2 0,5-3 1,10 4-2,8-1 1,6 4 0,1 2-2,2-1 1,-1 3-1,7 0 0,-3 0 0,-1-1 1,-1-1-1,-1-2-1,2-1 1,0-3 1,2 0-1,-5-1 0,3 1-1,-1-3 1,1 0 0,-3 1 1,-2-2-1,-3 1 1,-1 0-1,-2 2 1,-7 0-1,2 2 0,-6 0 0,2 1 1,-5-1-2,2-1 1,3 0 0,0-1 0,2-2 0,2 2 0,2 1 0,2 5 0,2-1 0,1 4 0,2-4 1,3 4-1,6-5 0,5 4 1,5-7-2,4 1 1,4-2 1,9 2-2,4-1 2,3 1-1,3 2 0,0 0-1,4-2 1,-2 2 0,-2-2 1,-1 0 0,-6 1 0,-3 0 0,-2 1 1,-2 1-1,-3 0 1,-2 3 0,-5-2 0,0 5-1,0-2 0,1 1 0,-6-1 1,-1 0-1,-3-1 1,2-1-1,-3 0 0,1-2 0,-3-2 0,-3 2 0,-2-2-1,1 1 1,-4-2-1,1 2 2,-5-1-1,2 0 0,-3-1-1,1-1 1,-1 1 0,-1-2-1,1 1 0,0 0 1,-1-1-1,-2 2 0,1 2 0,0-2 0,2 3 1,2-1-1,4 1 1,-2 0-1,2-2-1,1 2 2,2 0-1,0 0 0,1 3 0,-1-2 0,-2 3 0,1-1 0,1 4 0,-2-2 0,0 2 0,-4 0 0,-5 1 0,-4-2 0,-6 3 0,-5-1 0,-6-2 0,-4 2 1,-8-4-1,-2 0 0,-6 1 0,-5-3 0,-2 0 0,-6-1 0,-3 2 0,-2-1 1,-6 1-2,-3 0 1,-1 1 0,-3-2 0,-1 1 0,-4-1-1,-1 0 1,-3-3-2,5 2 0,-3-7-8,6 6-18,-6-10-2,-1-6-1,-9-8-1</inkml:trace>
  <inkml:trace contextRef="#ctx0" brushRef="#br0" timeOffset="4768.7357">17962 16132 35,'-16'-3'26,"4"11"0,-7 1 0,7 20-16,-7 5-2,8 23-2,-3 10-1,4 20-2,-2 9-1,4 9 0,1 9-1,2-3-1,2-8 2,0-9-1,5-11-1,-2-13-3,9-9-23,-5-25-3,-4-36 2,0 0-3</inkml:trace>
  <inkml:trace contextRef="#ctx0" brushRef="#br0" timeOffset="5096.7666">17270 16286 40,'-2'-27'26,"15"5"1,3-10-2,13 6-19,6-8 1,18 3 0,12-8-1,17 5-2,14-5 0,11 2-1,12-1-1,11 3 0,3-1-1,0 3 0,-12 5-1,-8 3-1,-15 10-3,-20-1-12,-16 16-13,-34 1 0,-17 15-1,-27 3-1</inkml:trace>
  <inkml:trace contextRef="#ctx0" brushRef="#br0" timeOffset="5377.9452">17682 16523 43,'-9'13'27,"-7"-5"0,16-8-2,-15 4-21,15-4-1,18-13 1,6 2-1,9-8 0,8 2-1,7-7-1,7-3-1,4 7-3,2-9-9,5 11-14,-6-1-1,2 11-1,-11 3 0</inkml:trace>
  <inkml:trace contextRef="#ctx0" brushRef="#br0" timeOffset="6971.2525">18504 16617 31,'-23'-2'25,"5"8"0,-7-8 1,1 12-20,-10-9 0,3 15 1,-8-2-3,4 12 0,-4 0 0,3 10-1,1 3-2,7 6 1,8 9-1,9-4-1,11 2 1,12-8-1,12-6 0,14-6 1,7-7-1,9-14 0,3-19 0,1-10 1,-2-16-1,-2-7 0,-9-3 1,-8-8-1,-13-4 1,-9 2 0,-15 0-1,-12 6 0,-14 7 1,-9 10-1,-9 8 1,-7 16-1,-3 6 0,2 12 1,6 12-1,10 7 0,13 5 0,13-3 0,20-3-1,14-11 1,16-6-1,9-9 0,6-7 1,1-7-1,-1-3 1,-6-1-1,-10 4 1,-11 6 0,-11 5 0,-17 0 1,11 24-1,-14-1 0,-5 5-1,-2 9 1,0-1 0,2 3 0,5 4 0,5-5 0,8-5 0,5-2 0,11-6 0,5-14 1,4-9-1,4-13 0,0-16 0,4-10 1,2-14 0,4-20 0,-5-13-1,2-5 2,-3-13-2,-4-3 1,-7-3 1,-5 5-2,-12 4 1,-10 13 0,-10 12 0,-6 14-1,-9 21 0,-4 19 1,-3 22-1,-3 21 0,-1 28-1,3 22 1,5 22-1,3 17 1,9 14-1,10 8 1,9 2-1,9-7 1,9-17 0,6-16 1,3-27-1,0-23 0,0-20 0,-5-23-1,-9-21 1,-6-13 0,-7-12 1,-11-10-2,-6-3 2,-5-2-1,-3 7 1,0 3-1,-1 16 1,2 6-1,4 14-1,12 12 1,0 0 0,0 27 0,12-12-1,7 6 1,6-8 0,5-2 0,5-7 0,1-2 0,3-6 0,-1-6 0,-5-2 1,-3-3-1,-6-3 1,-4-5-1,-6 1 0,-4 0 0,-4-3 0,-3 0 0,-5 1 0,-1 2 0,1 6 0,2 16 0,-6-21 1,6 21-1,0 0 0,18-11 0,-2 11 0,6-1 0,2-2 0,3 2 0,-3 5 0,-1 0 0,-5 7 0,-4 3-1,-7 6 1,-7 6 0,-4 5 0,-3 1 0,-4-1-1,0 5 1,1-1 0,0 0 0,3 1-1,3-8 1,7 1 0,3 1 0,7-9 0,4-5 0,8-13 0,2-10 0,5-10 1,1-7-1,2-15 1,4-12-2,-2-4 2,-2-8-1,-5 3 1,-3 6-1,-4 9 1,-5 8 0,-8 13-1,-10 24 1,0 0 0,-6 26 0,-6 11 1,-2 13-1,-3 6 0,2 10 1,0 1-2,4-3 1,6 2 0,5-6-2,7-5-1,-5-24-18,16-4-11,-6-25-3,7-12 0,-7-18 0</inkml:trace>
  <inkml:trace contextRef="#ctx0" brushRef="#br0" timeOffset="7127.4493">19980 16102 70,'-22'-12'32,"-2"3"-3,9 13-5,16 9-52,6 1-1,17 11-1,3 2-2</inkml:trace>
  <inkml:trace contextRef="#ctx0" brushRef="#br0" timeOffset="7533.5847">20574 16572 44,'-20'-12'27,"5"10"-1,-3-5-3,5 14-16,-7-3-1,0 10-1,-11 0-2,0 6 1,-10 0-1,2 7 0,-2 0 0,3 8 0,3 1 0,11 9 0,9-3-1,14 5 0,13-4-1,16-1 0,11-4 0,15-13-2,16 4-5,5-25-25,15-2 0,-9-15-3,-1-11 0</inkml:trace>
  <inkml:trace contextRef="#ctx0" brushRef="#br0" timeOffset="9414.0887">22378 16041 41,'-10'-17'27,"-9"-1"0,-3 6-1,-13-2-19,0 12-3,-7 3 0,-4 12-1,-3 11-2,-4 11 1,-5 13-2,2 13 0,-2 10 1,3 12-1,-3 9 1,6 6 0,3 0 1,9 1-2,14-4 2,12-5-1,11-11-1,14-11 2,13-15-2,15-13 0,9-12 1,9-12-1,1-12 1,1-13 0,-1-10 0,-2-12 0,-4-4 1,-5-4-2,-6-3 1,-8-3 0,-7-2-1,-5 10 1,-8 3 0,-5 12 0,-10 3 0,2 19-1,-19-7 1,5 21 0,-4 10 0,-1 9 0,3 11-1,4 1 0,7 3 0,7-1 2,12-3-2,6-8 0,12-8 0,6-14 1,4-20-1,2-10 0,0-9 0,2-15 0,-4-7 1,-7-7-1,-10-8 0,-10 1 0,-11-2 0,-9 5 1,-13 2-1,-14 12 0,-11 8 0,-8 11 0,-3 19-1,0 15 1,2 21 0,3 13-1,13 14 0,12 6 1,16 11 0,16-10 0,16-5-1,12-13 2,13-13-2,6-11 2,7-21-1,-2-12 0,-2-20 0,-4-3 0,-7-11 1,-7-4-2,-4-8 2,-5-1-1,-8 5 0,-3 9 0,-5 12 1,-4 10-1,-11 22 0,0 0 0,5 38 0,-9 5 0,-2 6 0,-1 6 1,0 2 0,0-2 1,2-9-1,1-5 1,-3-15-1,5-5 0,2-21 0,0 0 0,-7-35 0,8-11-1,6-18 1,4-11-2,6-7 2,7-5-1,7 1 0,8 14 0,3 12 0,1 18 0,0 23 0,-4 25 1,-3 16-1,-9 19-1,-4 16 1,-10 8 0,-6 7 1,-7 2-1,-7 1 0,1-3 0,-5-10 0,2-5 0,2-6-2,0-12-3,14-3-14,-7-36-14,23 18 0,-9-33-1,13-3-1</inkml:trace>
  <inkml:trace contextRef="#ctx0" brushRef="#br0" timeOffset="10163.8776">23547 15982 50,'0'0'27,"-11"12"1,5 25-1,-8 17-18,6 26-3,-9 15 1,7 23-3,-1 5-1,5 7 0,2 2-1,2-6 0,2-24 0,2-15-1,-1-23-2,-1-21 1,-1-19-2,1-24 1,-15-34 0,3-12-2,-2-9 0,-6-16 0,4-2 3,-1-3-2,0 6 2,5 13 0,0 11 1,7 13 0,2 15 0,3 18 1,23-8-1,-1 13 1,4-2-1,9 2 0,8-3 0,2-4-1,2-2 1,-3-2 0,-1-4-1,-5 6 1,-7 0 0,-6 8 1,-7 11-1,-3 12 1,-7 10-1,-3 12 1,-4 14-1,3 12 1,-2-4-1,0-3 0,2-8-1,-1-6 2,0-11-2,-1-10 2,-2-33-2,0 0 0,-2-23 0,-4-5 0,2-13 1,0-14-1,3-20 0,5-11-2,3 4 3,3 1-1,5 7 0,4 7 0,3 13 0,2 17 0,3 19-1,-3 16-2,5 15-3,-8 3-22,14 16-4,-9 0 0,8 11-2</inkml:trace>
  <inkml:trace contextRef="#ctx0" brushRef="#br0" timeOffset="12225.8023">24364 16700 18,'8'-20'25,"-2"-2"0,-2 3 0,-10-5-8,4 12-7,-12-8 2,14 20-5,-31-16-1,13 24-1,-9 8-1,1 16 0,-1 5-1,4 15 1,3 7-2,7 12 1,5-3-2,8 7 1,8-9-2,11-7 2,6-16 0,10-10-2,7-21 0,3-16 1,1-13-1,5-17 0,-1-13 1,-4-10-1,-6-6-1,-9-10 1,-11-2 0,-12-4 0,-9 6 0,-15 6 1,-11 13-1,-8 13 0,-7 19 0,-1 19 0,-3 26-1,6 17 1,5 15 0,10 10 0,8 6-1,13 5 1,11 0 0,11-5 0,11-10 0,13-14 0,6-11 1,6-13-1,3-21 0,-1-12 1,6-21-1,-2-11 0,-1-13 1,1-8-1,-5-13 1,-2-9-1,0-4 1,-5-9-1,-6 1 0,-7 1 1,-6 1-1,-7 5 0,-10 7 0,-7 9 1,-7 15-1,-9 11 0,-6 11 0,-8 14 0,-4 17 0,-8 18 1,0 19-1,-5 16-1,-2 17 1,3 13-1,4 9 1,5 6 0,7 10 1,8-2-2,13 0 2,9-1-1,11-7 1,10-7 0,5-8-1,5-8 1,6-20-2,2-9 1,-2-13 1,2-24-2,1-18 1,0-13 1,2-19-1,0-19 0,-4-14 1,-2-19-1,-2-15-1,-7-1 2,-5 2-2,-7 3 1,-8 10 0,-7 14 0,-7 16 0,-5 22-1,-9 21 2,-6 22-2,-6 17 1,-8 18 0,-3 12 0,-3 17 1,-1 12-1,3 11 0,4 8 1,5 6-1,9 4 1,10-3-1,12 5 1,5-9-1,12-12 0,7-8 1,9-17-2,5-14 2,4-10-1,1-16 1,0-20-1,2-10 1,2-12 0,-2-12-1,-5-7 1,-4-13-1,-3-13 1,-6-3-1,-7 0 1,-7 7-1,-9 7 0,-8 12 0,-8 14-1,-3 17 0,-6 17 1,-3 15-1,-3 14 1,1 10 0,3 12 0,3 5 0,7 7-1,6 6 2,6-5-1,6 3 0,6-13 1,6-6-1,1-12 1,3-12 0,1-12 0,-2-16 0,-3-8-1,2-9 0,-3-2 0,-4-8 0,2-1 1,-3 1-2,-2-1 1,-1 1 0,0 6 0,-4 3-1,2 2 1,-4 8 1,-2 12-1,2-17 0,-2 17 0,0 0 0,-6-12 1,6 12-1,0 0 0,0 0 0,0 0 0,0 0 0,0 0 1,-12-2 0,12 2-1,0 0 1,0 0-1,0 0 0,0 0 0,-7-13-1,7 13 1,0 0 0,4-12 1,-4 12-2,7-15 1,-7 15 0,11-27 0,-6 15 0,2-7 0,0 2 0,2-3 0,2 2 0,-2-7 0,3-3 0,2 2 1,-2-3 0,0 1 0,-1 0-1,-3 3 0,-1 3 1,-5 8-1,-2 14 0,0 0 0,-1 16-1,-2 13 1,1 8 0,-1 7 0,3 9 1,1 8-1,3-1 2,3 5-2,0-6 0,2-6 1,3-4 0,-2-8-2,-1-9 1,0-8 0,-3-8-1,-6-16 2,6-12-1,-4-5 0,-6-14 0,-3-14 1,0-17-1,-1-12 1,3-3-1,1-2 0,3 7 0,2 0 0,4 9 0,6 6-1,5 19 1,6 11-1,3 12 1,7 11-1,2 10 1,9 7-1,4 7-5,16 21-7,-12-13-11,9 17-11,-11-2-2,0 7-2,-12-2 2</inkml:trace>
  <inkml:trace contextRef="#ctx0" brushRef="#br0" timeOffset="14178.3889">13120 10923 53,'25'6'26,"-3"-6"2,7-2-1,8 2-23,8-4-1,15 3 1,5-3-1,14 0-1,4-1 0,11 2-1,7 0 0,7 2 0,3-2-1,5 4 1,2-3 0,6 2 1,1-6-1,0 2 1,-1-6 1,2-2-1,-4-7 0,2 1-1,-5 0 1,-8 3-1,-13 3-1,-11 5 0,-12 5 0,-10 2 0,-7 1 0,-10 0 0,-5-1 0,-2-1-1,-3 1 0,-4-6-5,2 6-23,-14-4-1,-22 4-2,5-14-1</inkml:trace>
  <inkml:trace contextRef="#ctx0" brushRef="#br0" timeOffset="16093.5283">13575 9057 1,'-20'-11'20,"5"4"2,-1 1 3,2 0-11,14 6 0,-12 6-1,19 14 1,1 5-3,15 21-3,4 6-2,10 14-2,8 5 0,7 8-1,0-4-1,4-3 0,-7-10-1,-6-11 0,-9-11-1,-11-12 0,-12-11 0,-11-17-1,-14 0 0,-11-17 0,-13-11 0,-8-15 0,-8-13 0,-9-15 0,-3-12 0,-2-10 1,2-6-1,5-6 2,10 1-2,7 1 1,12 5 0,14 4 1,14 14 0,15 7 0,12 10 0,15 14 0,10 9 0,10 10 0,5 14 1,4 16-1,-5 8 0,-4 14 0,-9 6 0,-10 11 0,-12 6 0,-9 9-1,-14 6 2,-8 0-2,-8 2 1,-3 0-1,-4-5 1,-2-2-2,2-4-1,-3-8-2,10-2-16,-1-11-10,9-5-1,1-10-1,3-15 0</inkml:trace>
  <inkml:trace contextRef="#ctx0" brushRef="#br0" timeOffset="16904.5057">14122 8919 54,'-19'-18'29,"4"16"0,-4 3-1,6 8-24,-7 3 0,8 7 0,0 1 0,9 8-2,4 5 0,9 7-1,6 1 0,8 1 0,6-5-1,3-6 1,5-12-1,5-12 1,-3-18 0,-1-15 0,-5-15 0,-7-13-1,-10-11 1,-5-6 0,-8 0-1,-13 2 1,-11 6-1,-6 10 1,-6 11-2,-3 15 2,-1 18 0,-5 16-1,4 17 0,4 9 0,6 13 1,10 9-1,8 9 0,11 2 0,10-3 0,11-6 0,9-15-1,13-10 2,5-16-2,2-15 1,-2-19 0,-3-17 0,-10-16 0,-3-11 0,-8-11 0,-12-8 1,-8-2-1,-9-1 1,-4-1 0,-1 9 0,0 10 0,-1 14 1,-1 16 0,6 16 0,4 20 0,0 0 0,6 33-1,3 7 0,3 9 0,6 3 0,0 2-1,4 0-1,-2-3 2,4-4-2,-5-12 2,-5-9-1,-2-12 0,-12-14 0,0 0 1,-3-26 0,-10-8-1,-8-12 2,0-8-2,1-9 0,-3-6 1,3 0-1,5 4 0,4 6 0,6 11 0,7 15 0,4 15-1,6 11-1,9 15-4,0 0-13,10 10-13,-6-9-2,6 1-1,-9-12 1</inkml:trace>
  <inkml:trace contextRef="#ctx0" brushRef="#br0" timeOffset="18029.1913">14397 7155 67,'0'0'29,"0"0"3,11 53-3,4 8-25,12 25-1,8 9 0,12 12 0,7 5-1,-1 4 0,1-10-2,-4-11 2,-3-16-3,-10-19 0,-6-10-1,-12-18 0,-11-13 0,-8-19 0,0 0 0,-29-17 0,3-5 1,-6-2-1,-2-3 2,-1 3 1,2 3 0,3 6 0,5-1 2,6 2 0,11-2 0,8-1 0,2-10 1,9-4-1,5-12 0,7 1 0,1-5-1,5 4-1,-4-1 1,1 1 0,-1 4-1,-2 4 0,-3 5 0,-2 4 0,-5 2-1,-2 6 1,-11 18 0,16-8-1,-11 21 0,-1 10 1,0 12-1,2 9 0,2 9 1,4 4-1,3-1 0,5 1 1,1-9-2,8-12 2,4-13-1,2-15 0,0-20 0,0-22-1,0-18 2,-3-19-2,-5-15 2,-8-2-3,-14-4 2,-11-1-1,-13 7 0,-13 15 1,-10 20-1,-4 22 1,-5 24 0,1 18 0,1 19 1,6 15-1,8 9 1,11 2-2,9-3 2,8-7-1,12-12-1,10-16 2,13-10-2,11-12 0,6-3 1,4-6 0,1-1 0,0 0 0,-6 4-1,-3 4 1,-5 7 0,-6 3 1,-5 8-2,-2 2 2,0-1-1,0-3 0,1-10 0,3-8 0,0-16 0,-3-17 0,1-20-1,1-14 1,-3-24 0,-7-15 0,-8-18 0,-7-16-1,-12-15 1,-6-7 0,-10-2 0,-1 12 0,-8 23-1,-3 21 2,1 31-2,-1 32 2,5 40-1,5 35 0,6 35 0,-1 19 0,9 18 1,10 18-3,7 14 3,14 8-1,13 5 0,15-4 0,12-10 2,13-13-3,12-18 2,5-19-1,5-24-1,-2-23-3,1-11-9,-24-27-16,-6-6-7,-22-14 1,-18-3-2</inkml:trace>
  <inkml:trace contextRef="#ctx1" brushRef="#br0">21199 12663,'9'-4,"8"-1,16 0,1-4,17-1,-34 1,-9 4,0-5,1 1,50-5,25-10,1 5,-1 0,-8 0</inkml:trace>
  <inkml:trace contextRef="#ctx0" brushRef="#br0" timeOffset="20390.3391">13362 12494 57,'-14'9'26,"14"-9"1,-23 17-1,4-8-22,0 5 0,-5-2 1,4 10-1,-3-2-1,5 9 0,4-1-1,11 5 0,11-1-1,13-3 0,12-2-1,10-7 1,5-5-1,6-4 0,0-2 0,-6-2-1,-6-2 1,-9 6 1,-10 1 0,-8 7 0,-11 3 0,-9 4 1,-10-1 0,-4 1 0,-4-2 0,-2-1-1,-4-6 0,3-4-2,0-3-1,3-16-6,8 4-23,-2-12 1,7 0-2,0-9 0</inkml:trace>
  <inkml:trace contextRef="#ctx0" brushRef="#br0" timeOffset="21186.9931">13577 12675 47,'0'0'26,"0"0"1,18-8-1,-18 8-21,12-15-1,-5 0 1,6 2 0,-5-13-1,2 3 1,-5-5-2,-1 0 0,-3 0-1,-2 1 1,-4 3-2,-2 3 1,-8 6-1,0 4-1,-1 4 1,-1 6-1,-2 5 1,3 8-1,1 7 1,4 6-1,5 5 0,3 3-1,6 2 2,3 4-2,8 0 1,5 1 0,5-5 0,5 0 0,6-4 1,4-6-1,2-7 1,0-10-1,-6-11 1,-3-13 0,-9-11 0,-4-11 0,-8-10 0,-8-5 1,-10-6-1,-4 0 0,-5 1 1,-2 6-1,1 5 0,-1 11 2,2 9-2,6 11 0,10 16 0,0 0 1,-10 15-2,18 9 1,6 5 0,3 7-1,3 5 0,5-1-1,3-1 1,0-4-1,-2-6 1,-1-5-1,-6-10 1,-4-12-1,-15-2 3,10-29-1,-15 1 0,-7-6 0,-3-6 1,-1-2-1,-1-1 0,0 3 0,4 5-1,1 7 0,7 3 0,0 9 1,5 16-2,7-15 0,5 19-1,-12-4-4,33 16-9,-20-12-17,11 10-1,-8-12 0,4 6-2</inkml:trace>
  <inkml:trace contextRef="#ctx0" brushRef="#br0" timeOffset="21796.1968">14098 12082 13,'0'0'22,"0"0"2,-4-12 0,4 12-11,0 0-1,0 0 1,12 7-2,-12-7-2,0 0-1,0 0-2,8 19-1,-8-19 0,4 16-1,-3-4-1,4 7 0,1 2-1,2 6-1,0 4 2,3 3-2,1 3 0,3 0 1,-2-5-1,3-1 0,-1-9 0,1-8 0,-4-11 0,-12-3 0,16-32 0,-12 0 0,-5-10 0,-2-5-1,-3-5 2,-2-2-2,-2 5 2,2 5-2,1 7 1,1 8 0,0 6-1,2 6 1,0 3-1,4 14 1,-3-20-2,3 20 1,-1-21 0,2 9 0,-1 12-2,3-22 0,-3 22-3,3-14-4,-3 14-23,0 0 0,15 5-3,-15-5 1</inkml:trace>
  <inkml:trace contextRef="#ctx0" brushRef="#br0" timeOffset="22030.5064">14403 11861 64,'6'16'31,"8"11"-1,-3 0 1,6 12-25,1 2-2,4 2 0,0 1-1,2-2-2,-1-3-2,-6-14-4,4-5-24,-21-20 0,14-6-1,-19-22-1</inkml:trace>
  <inkml:trace contextRef="#ctx0" brushRef="#br0" timeOffset="22186.7122">14268 11542 88,'-25'-14'32,"1"3"0,9 14-1,3 5-30,12-8-3,0 17-9,0-17-19,33 21-2,-6-7-1,9 9 0</inkml:trace>
  <inkml:trace contextRef="#ctx0" brushRef="#br0" timeOffset="22561.6128">14870 11588 71,'-18'-19'29,"18"19"0,-23-3-4,23 3-22,-24 21 1,10-7-1,-2 1-1,-1 5 0,-2 6 0,1 3-1,2 5 0,4 2 0,5 5-1,9 3 1,6 3-1,9 2 1,7-8-1,6-2 1,4-5 0,2-9 0,0-13 0,0-12 0,-3-15-3,-6-16-1,2-5-5,-11-16-23,2-3 2,-8-3-2,3 8 0</inkml:trace>
  <inkml:trace contextRef="#ctx0" brushRef="#br0" timeOffset="22967.7449">15086 11652 70,'0'0'29,"0"0"0,18-2-2,-10-12-24,9-5-1,-1-9 0,2-3 0,-3-7-1,0-5 0,-6 0 0,-2 0 0,-4 4 0,-6 7-1,-6 6 1,-6 10 0,-7 10 0,0 12 0,-5 9 0,0 11 1,-3 4 1,6 11-1,0 0 1,10 6 0,5-1 0,9 2 0,8-1 0,12-2-2,7-3 0,8-5-1,5-6 1,7-8-2,5-8-2,-1-15-2,5-6-14,-17-17-12,-1 1-3,-18-9 0,-5 1-1</inkml:trace>
  <inkml:trace contextRef="#ctx0" brushRef="#br0" timeOffset="24092.4311">13584 13709 51,'0'0'27,"-7"-15"1,7 15-1,0 12-19,8 8-3,1 7 1,7 9 0,0 2-2,4 3-1,-1-2 0,2-1-1,-5-11-1,1-7 0,-17-20 1,12 0-1,-16-22 0,-4-11-1,-7-9 1,-3-9 1,-3-5-2,1-2 1,1 5-1,4 6 0,7 8 0,7 14 0,5 9 1,-4 16 0,26 5 0,-8 12 0,2 3-1,-1 1 1,-2 0-1,0-1 1,-17-20-1,20 12 0,-14-24-1,-2-12 1,-1-10 0,3-2-1,-4-3 1,2 2 0,-1 5 0,2 6 0,1 14 0,-6 12 0,16 12 0,-7 8 1,2 4-1,1 5 0,2 3 0,-2 3 0,0-3 1,0 1-1,0-1 0,0-5 0,-1-3-1,0-10-1,1-8-3,-12-6-16,20-18-10,-15-8-1,6 2 0,-6-8-1</inkml:trace>
  <inkml:trace contextRef="#ctx0" brushRef="#br0" timeOffset="24738.8993">14116 13299 59,'0'0'29,"-12"-8"0,12 8-1,-21 1-23,21-1 0,-19 14-1,15 0 1,-1 1-2,6 7 0,0-2-1,9 5 0,-1-2 0,9 0-1,0-5 0,7-3-1,0-7 1,2-8-1,-1-5 0,-2-6 0,-3-8 0,-3-5 1,-8-5-1,-7-6 1,-7 0-1,-5 0 1,-10 2-1,-4 1 0,-3 5 0,0 7 0,-1 8 0,3 9 0,3 7 1,8 8 0,8 11-1,9 5 0,8 7 0,6 5 0,12 6 0,6 2-1,6 1 1,1 2-1,0-5 1,-3-1 0,-6-3 0,-6-4 1,-9-5-1,-11-2 0,-8-4 0,-7-3 1,-7-3-1,-7-2 1,-4-4 0,-2-6-1,-1-6 0,-2-9-2,5-6-1,-2-13-6,12 1-20,-1-16-3,9 3 0,0-10 0</inkml:trace>
  <inkml:trace contextRef="#ctx0" brushRef="#br0" timeOffset="25379.3463">14340 13042 54,'18'18'31,"-7"0"-2,8 11 2,-6 2-20,6 8-6,1-7-1,3 4 0,-5-9 0,0-3-2,-5-8 1,-13-16-2,12 3 0,-14-16-2,-7-10 2,-5-11 0,-3-6-1,0-5 0,-1-4 0,2 4 0,1 5 0,4 5 0,6 9 0,5 12 1,0 14 0,13 5-1,0 11 1,1 7 0,4 5 0,-1 3 0,-1-3-1,1 0 0,-4-9 1,-13-19-1,17 11 0,-11-25 0,-6-11 0,1-13-1,-1-5 1,0-2 0,0 0 0,3 7-1,0 5 1,3 12 0,2 9 1,-8 12-1,23 4-1,-9 7 2,2 2-1,3 5 0,2 0 0,2 5 1,0 5-1,2 4 0,0 5 0,0 0 1,-2 1-2,-3-8-1,-2 0-3,-18-30-11,24 17-15,-24-17-2,8-26 0,-12-8-1</inkml:trace>
  <inkml:trace contextRef="#ctx0" brushRef="#br0" timeOffset="25660.5178">14866 12364 70,'0'0'32,"14"-4"-1,-2 21 0,-4 6-26,8 10-2,0 2 1,8 8-1,-1 3-1,7 5-1,-2 1 0,2 1-2,-2-3 1,-3-3-3,0-6-2,-12-15-18,5-2-9,-18-24 0,4 16 0,-16-25-1</inkml:trace>
  <inkml:trace contextRef="#ctx0" brushRef="#br0" timeOffset="25863.5875">14961 12744 74,'0'0'32,"-14"-16"2,14 16-1,4-17-27,8 3 0,0-7-1,11-1-3,1-8 1,5-1-1,2 0-1,-2 2-2,5 7-7,-11-2-23,9 15-3,-15-1 0,3 20-4</inkml:trace>
  <inkml:trace contextRef="#ctx0" brushRef="#br0" timeOffset="27097.6226">14165 14447 58,'-19'3'29,"-7"0"1,2 7-2,-5 2-23,4 3-1,-1-1 0,4 3-2,2-4-1,5 1 0,15-14-1,-16 21 1,16-21-1,7 14 0,8-12 0,7 0 0,8-2 0,6 1 0,3 2 0,3 2 0,1 6 0,-1 4 1,-9 5-1,-5 5-1,-10 5 1,-9 3 1,-10 3 0,-7 3 0,-12-1 1,-5 2 0,-5-5 1,-4-1 0,-2-5-1,1-4-1,1-9 0,3-9-2,7-7-3,0-18-7,14 0-20,1-14 0,13 3-1,1-7-1</inkml:trace>
  <inkml:trace contextRef="#ctx0" brushRef="#br0" timeOffset="28050.4747">14471 14640 62,'16'-12'29,"-8"-1"-1,-4-13-1,1 0-25,-4-9-1,-1-3 0,-3-2 1,0 0-1,-5 2 1,-1 6-1,-4 4 1,-4 8 0,-4 6 0,-5 12-1,-2 7 1,0 13-1,0 6 1,2 8-1,6 7 0,5 4 0,7 2-1,12 1 1,10-3 0,6-5 0,7-3-1,8-5 1,4-10-1,4-8 1,1-11-1,-1-10 1,-4-13 0,-4-8-1,-8-11 1,-8-7 0,-10-7-1,-8 0 0,-2 0 2,-6 4-2,-2 5 1,-1 7 0,0 4 0,0 12 0,2 6 1,8 17-1,-15-18 0,15 18 0,-12-2-1,12 2 1,0 0-1,-2 18 1,2-18-1,13 20 0,-2-8 0,1-1 0,1-1 0,4-4 0,0-4 0,2-4 0,1-2 0,0-4 0,0-1 0,2-2 0,-1 2 0,-2 1 0,-1 2 0,-6 4 0,-12 2 1,15 4-1,-15-4 0,1 16 0,-4-1 0,0 2 0,-1 6 1,2 3-1,-1 3 0,3 3 0,1 0 0,2 0 0,1-4 0,2-1 1,0-3-2,4-4 1,0-1 0,1-3 0,1-2 0,2-2 0,-1 0 0,1-3 0,-2-1 0,-12-8 0,20 8-2,-20-8-1,13-8-4,-17-12-15,7 8-9,-10-12-3,7 5 0,-8-6-1</inkml:trace>
  <inkml:trace contextRef="#ctx0" brushRef="#br0" timeOffset="28409.7514">14908 14073 71,'7'26'30,"0"-2"1,6 11-2,0 2-27,6 4 0,4-3 0,0 0 0,0-5-2,-2-7 2,-3-15-1,-2-11 0,-5-16 0,-3-13 0,-7-12 0,-2-5 0,-3-5 1,-2 2-2,-3 5 1,0 3 0,0 11-1,0 4-1,4 13-7,-7-3-22,12 16 0,-9-15-2,9 15-1</inkml:trace>
  <inkml:trace contextRef="#ctx0" brushRef="#br0" timeOffset="28612.8255">15168 13814 66,'10'13'31,"8"14"1,-5 1-1,7 8-27,-4 2 0,6 4-1,-5-4-1,-2-6-4,3 2-7,-10-14-22,1-4 0,-9-16 1,0 0-3</inkml:trace>
  <inkml:trace contextRef="#ctx0" brushRef="#br0" timeOffset="28769.03">15071 13610 69,'-19'-10'32,"-3"1"0,9 10-2,-3 3-26,16-4-9,0 0-25,0 0 0,5 15 0,11-4-2</inkml:trace>
  <inkml:trace contextRef="#ctx0" brushRef="#br0" timeOffset="29159.5403">15509 13716 61,'-12'-14'30,"12"14"1,-30-22-2,17 15-23,-5-1-1,18 8 0,-25-2-2,25 2 0,-16 23 0,12-4-2,1 1 1,4 4-1,-2 0-1,0 4 1,1-2-1,1-1 1,3-5-2,3-1 2,2-3-1,2-4 1,4-5-1,5-4 0,3-5 0,0-3 1,-1-4-1,1-6 0,-1-2 0,-5-6-3,2 3-6,-14-10-22,6 5 0,-9-6-3,3 7 1</inkml:trace>
  <inkml:trace contextRef="#ctx0" brushRef="#br0" timeOffset="29601.9359">15681 13563 63,'0'0'31,"0"0"0,0 0 0,12-21-26,-5 6-3,-2-7 1,5 2 0,-6-3-2,1 1 1,-4-1-1,-3 0-1,-2 2 1,-4 2-1,-5 4 0,-1 6 0,-6 6 1,-3 7-2,-2 7 2,1 8 0,1 5 0,5 5 1,3 6-1,9 5 2,8 3-1,9 1 1,5-2-1,5-2 0,6-6-1,3-5 0,-1-12 0,-1-13-2,2-9-4,-13-24-18,8-3-11,-16-17 0,0 5-2,-11-6-1</inkml:trace>
  <inkml:trace contextRef="#ctx0" brushRef="#br0" timeOffset="30523.548">11674 13532 64,'0'0'29,"4"18"0,-4-18 0,32 9-24,-7-9 0,15 7 0,3-9 1,15 5-2,4-4 0,7 2 0,4 0-2,5 2 0,1 2-1,1 1 0,-5-1-1,-7 2 1,-4-2-1,-9-1 1,-10-1 0,-8-2-1,-12-1 0,-7-3-2,-18 3-2,6-13-11,-6 13-17,-16-15 0,16 15-1,-29-18 0</inkml:trace>
  <inkml:trace contextRef="#ctx0" brushRef="#br0" timeOffset="31445.1672">11315 13562 48,'-15'-15'26,"7"0"2,2 0-1,-2-7-17,6 2-4,4-6-1,11 7 0,-1 1-1,11 8-2,5 6 0,7 12 0,4 11-1,3 10 0,-6 8-1,0 3 1,-9 3 0,-5 1 0,-10-5-1,-11-6 1,-12-9 0,-10-5 0,-9-12 1,-6-6-1,-7-9 1,-1-9-1,-1-10 1,6-8-1,7-5 0,8-2-1,9 2 1,14 4-1,10 2 0,10 10 0,8 10 1,6 10-1,5 8 0,4 5-1,3 12-5,-11 1-22,2 5-3,-10-3 0,-7 0-3</inkml:trace>
  <inkml:trace contextRef="#ctx1" brushRef="#br0" timeOffset="12570.0675">20440 19420,'0'0,"-9"-195,9 195,-25-42</inkml:trace>
  <inkml:trace contextRef="#ctx0" brushRef="#br0" timeOffset="33304.0235">9497 13984 33,'-3'-19'24,"3"19"-1,0 0 2,0 0-17,0 0 0,-10 16 2,13 3-1,-6 0-1,9 14-1,-6 3-1,8 20-1,-4 10 0,9 19-1,-2 7-1,5 14 0,-2 0 0,3 5-1,-3-8-1,0-8 0,-3-14 0,0-17-1,-3-14 1,-3-18-2,-1-19 2,-4-13 0,0-24-1,-2-12 0,-1-16-1,-1-11 2,0-12-1,3-7 1,2 0-2,4 4 1,6 11 0,2 11 1,5 13-1,-1 15-1,4 20 1,0 16 0,-3 20 0,-2 11 0,-2 16-1,-4 8 0,-5 9 1,-2 6-1,-3-3 1,-3-4 0,2-11-1,-3-10 0,1-15 1,1-16 0,2-19-1,0 0-2,6-22-3,-11-11-17,10 2-7,-7-16-2,7 7 1,-8-7-1</inkml:trace>
  <inkml:trace contextRef="#ctx0" brushRef="#br0" timeOffset="33710.1627">9982 13974 61,'4'-25'30,"-3"7"0,-1 18 1,6 14-26,0 18 0,-3 12 0,4 21-2,-6 8 0,2 16 0,-5 3-2,1 3 0,-3-4 1,1-1 0,-1-9-1,3-9-2,2-10 1,3-12-1,3-9 2,4-12-3,4-10 2,1-16-3,6-9 0,0-15-3,10-2-11,-9-13-12,7-2-1,-13-7 1,-1 2-2</inkml:trace>
  <inkml:trace contextRef="#ctx0" brushRef="#br0" timeOffset="33928.8511">9804 14514 70,'-1'14'29,"10"2"0,5-11-2,11-2-24,8-3-3,8-7 1,9-2-2,-2-7-5,6 1-20,-8-4-1,-3 3 0,-11-4-1</inkml:trace>
  <inkml:trace contextRef="#ctx0" brushRef="#br0" timeOffset="34272.5219">10373 13917 76,'-8'-12'29,"8"12"2,-18 4-3,10 12-20,-5 9-6,5 11 0,-2 6 0,5 9-1,-3 8 1,3 5-1,-1 4 0,5 5 0,-1-5 1,8 3 1,1-4-2,5-3 0,0-5-1,3-8 0,1-10 0,1-8-2,1-12 2,-4-8-1,3-9-1,-5-8-2,2-3-3,-7-13-17,7 8-6,-9-10 1,6 9-2</inkml:trace>
  <inkml:trace contextRef="#ctx0" brushRef="#br0" timeOffset="34573.3744">10185 14333 67,'-14'-1'29,"14"1"0,-13 5-1,13-5-23,16 7-1,8-3 0,3-3-1,7-1-1,2-2-1,2 0 1,-1-2-3,-5-2-5,6 3-22,-14-1-1,2 8-1,-13-4-1</inkml:trace>
  <inkml:trace contextRef="#ctx0" brushRef="#br0" timeOffset="35057.5758">10636 14553 56,'15'44'29,"4"9"0,-3-1-1,6 8-16,-6-2-8,3 2-2,-6-9 2,-1-4-3,-7-10 1,1-8-1,-5-13 0,-1-16 0,0 0-1,-12-32 0,7-10-1,-2-13 2,0-13-1,1-11 0,2-4 0,2-3 1,4 1-1,4 6 1,6 12-2,3 12 1,7 15 0,5 15 1,1 17 0,4 14 1,0 14 0,-2 13 1,-5 7-1,-3 9 2,-11 2 0,-6 4-1,-14-4 0,-5-4 0,-10-8-1,-4-7-1,-3-10 0,-1-13-2,3-8-4,0-18-16,18 1-12,-4-14-1,14 5-1,-2-3-2</inkml:trace>
  <inkml:trace contextRef="#ctx0" brushRef="#br0" timeOffset="36713.3651">11510 14157 63,'-9'18'30,"11"10"-2,-3 5 0,9 15-21,-1 5 0,6 9-3,2 1-1,1 1 0,-1-5-2,-2-4 1,-1-9-2,-5-11-2,-3-9-2,-4-26-3,-9 17-1,-9-30-1,6-3 0,-13-21 0,3-9 3,-5-17 3,2-9 3,5-4 3,-1-13 4,13 6 1,2-7 1,14 13-1,1 0 0,11 17-1,4 5-1,10 15-1,2 10 0,7 17-2,-1 12 0,0 14 0,-3 11-1,-4 11 0,-10 8-1,-6 4-1,-14 4 1,-11 0 0,-12-3-1,-7-4 0,-8-5 1,0-8-1,-3-10 1,1-6 0,5-11 0,6-8-1,6-7 0,9-2 0,5-2 0,4 2 0,0 13 0,16-14 1,-1 20-1,0 6 0,2 6 0,3 9 1,2 4 0,1 7-1,1 3 0,0 1 1,-1 0-1,0 0 1,-2-3-1,-3-7 1,-2-5-2,-4-7 0,1-11-2,-13-9-3,22-6-9,-18-17-17,8 4-1,-8-13-2,7 5 1</inkml:trace>
  <inkml:trace contextRef="#ctx0" brushRef="#br0" timeOffset="37010.1547">11958 14214 84,'0'15'32,"5"13"-1,-4-4-2,3 11-26,0-2 1,6 2-1,-5-1-1,3-5 0,-2-5 0,0-2 0,-2-5-1,3-5 1,-7-12-2,19 16 1,-4-14 0,1-4-1,1-4-1,2-8-3,7 1-2,-9-17-9,9 6-17,-14-8 0,1 5-1,-10-7-1</inkml:trace>
  <inkml:trace contextRef="#ctx0" brushRef="#br0" timeOffset="37197.6088">11915 14284 83,'-18'12'32,"18"-12"-1,0 0 0,22 11-27,-5-13-1,6 2-1,7-2-5,-5-9-8,3 10-20,-6-10 0,-2 7 0,-8-10-1</inkml:trace>
  <inkml:trace contextRef="#ctx0" brushRef="#br0" timeOffset="37431.912">11940 14165 82,'-17'0'35,"17"0"-1,-15-3-1,15 3-25,12-7-5,4-1 0,4-1-2,6-2 0,3-4-1,2-1-1,2 3-3,-7-10-8,7 11-19,-10-8-1,3 9-1,-9-4 0</inkml:trace>
  <inkml:trace contextRef="#ctx0" brushRef="#br0" timeOffset="37838.0468">12401 13943 88,'-20'-9'32,"20"9"0,-25-1-2,10 9-27,-1 1-1,4 5 0,1 4-1,1 6-2,2 2 2,7 5-2,4 0 1,6 2-1,6 1 1,8 0-1,4-4 1,6-2 0,1-3 1,-2-2-1,-4-4 1,-5-2-1,-7-2 1,-9-1 0,-11 0 0,-10-3-1,-7 1 1,-6-1 1,-4-3-1,0-1 0,0-2-1,4-4-1,7-5-1,3-6-3,17 10-17,-7-27-10,15 9-1,-1-13-1,10 2 0</inkml:trace>
  <inkml:trace contextRef="#ctx0" brushRef="#br0" timeOffset="38056.739">12658 13988 79,'3'35'30,"2"9"-1,-2-3-2,3 9-25,1-3 0,3-4-3,-1-6-3,-5-13-16,4-1-9,-8-23 0,-3 13-1,3-13 0</inkml:trace>
  <inkml:trace contextRef="#ctx0" brushRef="#br0" timeOffset="38259.8048">12411 13946 91,'-10'-13'34,"10"13"1,23-18-1,8 10-27,5-4-2,14 0-2,1 0-1,7 0-2,-4 5-3,-10-6-5,0 10-24,-19-6-2,-8 10-2,-17-1 0</inkml:trace>
  <inkml:trace contextRef="#ctx0" brushRef="#br0" timeOffset="39435.3882">10736 15258 46,'0'0'29,"-4"28"0,-4 4 0,-10 0-13,3 23-10,-5 3 1,3 18-3,-5 6-1,-1 8 0,-3 2-1,3-2-1,0-8 0,5-15-1,2-15 0,7-21 1,9-31-1,0 0-1,19-44 1,0-14 0,3-16-1,4-18 1,3-14-1,1-8 1,1-1 0,-3 5 0,-2 14-1,-5 15 2,-5 22-1,-2 24 0,-14 35 1,16 11-1,-12 33 0,0 17 1,0 16 0,5 12-1,0 3 0,3 6 0,2-3 0,0-5-1,-1-8 0,-5-15-2,-1-14 0,-11-18-2,0-9-3,-18-26-1,-2-7 1,-15-17 1,-2-4 1,-13-6 2,-3 1 4,0 3 2,-1-1 4,12 14 2,0-3 0,18 9 0,1-5 0,27 16-1,-5-20-2,20 9-2,8-4-1,10 2 0,6-2-2,8 2 0,7 2-4,-2-6-6,10 7-20,-9-7-1,-1 5 0,-13-8-3</inkml:trace>
  <inkml:trace contextRef="#ctx0" brushRef="#br0" timeOffset="39982.1081">11131 15362 72,'11'43'31,"-5"6"0,8 16-1,-2 6-26,4 10-1,2-5 0,3-1-1,-1-12 0,-2-12-2,-5-16-2,-2-20 0,-11-15-3,4-26-2,-8-7-1,-14-29-1,4-1 1,-12-19-1,5-1 4,-6-4 2,4 4 3,8 5 4,3 1 1,12 14 1,3 2 2,14 20-1,5 5-1,10 18 0,2 6-1,2 19-1,-4 8 1,2 14-1,-11 7 0,-2 8 0,-14 6-1,-6 1 0,-10 0-1,-6 0 0,-8-6-1,-1-4 0,-4-13-1,2-7 0,3-10-3,4-11-2,19 0-17,-12-20-12,22 0 0,-2-13-1,12 7 0</inkml:trace>
  <inkml:trace contextRef="#ctx0" brushRef="#br0" timeOffset="40278.9016">11635 15080 66,'0'0'30,"0"0"1,11 20-2,-8 8-21,10 20-1,-2 9-1,8 16-1,-2 8-2,5 6 0,-1-3-2,1 1 1,-1-10-3,-5-16-6,6-6-23,-13-25-4,2-6 0,-11-22-2</inkml:trace>
  <inkml:trace contextRef="#ctx0" brushRef="#br0" timeOffset="42856.3068">2247 6834 64,'-16'2'31,"16"-2"-1,-19 2-2,19-2-21,0 0 0,15 2 0,4-8-2,9 6-1,6-6 0,10 4-1,9-4-1,15 1 0,8-3 0,10 3-2,4-3 1,4 1 0,1-1-1,1 2 1,-5 4-1,-10 2 0,-13 5 1,-7 4-1,-14 4 0,-10 1 1,-8 1-1,-9-2 0,-8-2-1,-12-11 0,16 11-3,-16-11-3,0 0-23,7-18-3,-7 18-1,-7-22 0</inkml:trace>
  <inkml:trace contextRef="#ctx0" brushRef="#br0" timeOffset="43184.3448">3421 6547 56,'35'3'29,"5"1"-3,3 0 3,3 2-22,-3 5-4,3 4 0,-9 0 1,-5 6 0,-11-1 0,-8 7 0,-13 0-1,-4 4 1,-12-2-2,-8 3 2,-10-1-2,-2 1 1,-4-4-2,5-2 0,1-5-2,-1-10-11,15 0-18,-4-9-3,24-2-1,-23-6-2</inkml:trace>
  <inkml:trace contextRef="#ctx0" brushRef="#br0" timeOffset="44355.8877">4417 4946 9,'0'0'19,"0"0"3,0 0 0,3-14-8,-3 14 0,8 19 1,1 8-2,-6 6-2,10 21-2,-6 12-2,6 22-3,-3 11 0,-1 15-2,2 7 2,1 10-1,-3 3 0,1 4-1,-3-3 0,-1 1-1,4-4 1,3 1-1,-3 1-2,-1-3 2,2-3-1,-2-1 0,2-1 1,1 0 0,-3-3-1,1 3 0,-1-5 1,1 1-1,-1 0-1,2-1 1,0-1 0,-2-5 0,-1-2-1,1-6 0,-1-4 0,-1-7 0,-1 0 0,-2-5 0,-3-2 0,0 0 0,-1-2 0,-1-1 1,0 2 0,-1-1-1,1 0 1,0-4-2,1-2 1,0-8-1,2-7-2,-2-12-2,8-9-15,-8-25-9,0-20 0,4-12-1,0-24-1</inkml:trace>
  <inkml:trace contextRef="#ctx0" brushRef="#br0" timeOffset="45422.1164">4464 4832 35,'0'0'22,"0"0"1,13 0 1,-13 0-15,21 11 1,-7-11-2,12 5 0,-2-6-2,11 5-1,-1-2-1,11 6 0,2-1-2,8 6 0,2 1-1,5 5 0,0-2 0,3 2 0,1-6 0,3 1 0,1-5 0,2-2 0,4-5 1,3 0-2,4-4 1,2 1 0,0-3 0,-1 1-1,1 1 0,-3-1 0,-3 3 0,-3-1 1,-2 1-1,-1 0 0,0 1 0,-3-1 0,-3 0 1,-2 1-1,-4-1 0,1 4-1,-8-1 1,-3 2 0,-5 1 0,-3-1 0,-3 0 0,1-1 0,-7-2 1,1-2-1,-1-2 0,0-3 0,-2 1 0,-1 0 1,-3 1-1,-1 1 0,0 3-1,-4 0 2,-2 3-2,-1 0 2,0-1-2,1 0 1,0-3 0,2 0 0,-1-4 0,0 0 0,0 0 0,-2 1 0,-1 2 0,0 2 0,-6 0 0,-1 5 0,-12-6-2,0 0-18,16 21-9,-16-21-1,-10 19-1,-3-7-1</inkml:trace>
  <inkml:trace contextRef="#ctx0" brushRef="#br0" timeOffset="46203.1504">4863 9859 27,'0'0'26,"18"-17"0,-1 9 1,3-6-17,9 10-3,3-4-1,13 10 1,5-4-3,12 9-1,4-3 0,11 6-1,6-2-1,7 1 1,4-2 0,1-1-1,4-4 1,0-2 0,5-6-1,2-2 1,3-2-1,1-4 0,-3 2 0,2 0 0,-5 3 0,-6 3 0,-8 6-1,-11 4 1,-12 4-1,-10 2 1,-10-1-2,-9-2-1,-6 4-10,-12-11-17,-7 0 0,-13 0-1,0 0 0</inkml:trace>
  <inkml:trace contextRef="#ctx0" brushRef="#br0" timeOffset="46671.7774">7658 9203 41,'0'0'26,"-14"-3"1,14 3 0,-11 13-18,-3-4-2,2 13 1,-10-2-3,1 14 1,-12 2-2,-2 14-1,-8 5-1,-5 9 0,-4 2-1,-1-1-1,2 2-2,1-13-6,11-1-20,0-12-1,10-11-2,6-16 1</inkml:trace>
  <inkml:trace contextRef="#ctx0" brushRef="#br0" timeOffset="47687.1101">7561 5029 46,'19'-3'24,"-19"3"-1,12 23 1,-5 8-18,-5 9 2,9 22-2,-6 13 0,7 22-2,-2 13 0,1 16-1,-3 10-1,0 10 1,-4 0-2,-2 4 0,-3-7 1,-2 3-1,-1-2-2,0-4 1,2 0 2,-1-5-2,3-2 1,5-3 1,-1-4-1,2-7-1,-2-8 2,0-8-1,-1-6-2,2-9 2,-2-7-2,-2-6 2,2-6-2,-1-2 1,4-1-1,2-2 1,0-4 0,-1-2 0,-1-2-1,0-3 1,-1-4 0,-2-2-2,-2-3 3,-1-2-2,0-3 1,-3 0-1,1-1 1,-2 1-1,0 3 1,-2-1 1,1 2-2,1 3 2,0 1-2,1 1 2,3-1-2,0-3 1,1-2-1,2-9-1,1-1-3,-7-14-19,3-18-4,0 0-1,0 0-1</inkml:trace>
  <inkml:trace contextRef="#ctx0" brushRef="#br0" timeOffset="49832.5655">4320 10610 50,'-1'-18'28,"1"18"0,-34-8-1,6 15-23,-10-2 1,-3 13-1,-12 3-1,-1 13 0,-9 7 0,4 10-1,-1 7-1,5 3 1,5 5 0,9-2-1,11-2 0,9-10 0,16-10 0,10-10-1,17-13 2,10-10-2,13-16 0,10-10-1,9-8-3,2-16-10,9 2-14,-6-9-2,-2 4 0,-10-4-1</inkml:trace>
  <inkml:trace contextRef="#ctx0" brushRef="#br0" timeOffset="50269.9422">4577 10641 55,'-7'-15'28,"-5"13"0,-8-4 0,0 11-23,-7-2-1,3 6-1,-6 2 1,6 5-2,2 4-1,6 7 0,8 2-1,8 3 1,10-1-1,7 1 0,10 1 0,7-4 0,5-1-1,1-2 1,0-4 0,-5-1 1,-5-5 0,-6 1 0,-11-2 1,-7 1 1,-6-16-1,-26 27 1,-2-17 1,-4 4-1,-10-3 0,-1-2-2,-3-2 1,6-5-2,8-4-3,8-14-3,19-2-25,5-13-1,21 0-1,3-10-1</inkml:trace>
  <inkml:trace contextRef="#ctx0" brushRef="#br0" timeOffset="50769.8027">4785 10697 47,'0'39'29,"3"5"-2,1 9 1,1 6-20,6 11-5,-2 0 1,8 5 0,-4-4-1,2-6-1,-4-8 0,-2-9-1,-2-12-1,-5-14-1,-2-22-1,0 0 1,-5-35-1,1-13 1,1-17-2,3-14 1,2-15 1,2-6 1,9-2-1,3 7 2,6 8-1,2 14 1,3 16 2,2 21-1,0 18 1,2 24 0,-10 14 0,-2 21 1,-10 12 0,-2 11 0,-11 5-1,-3 4 1,-9-5-1,-3-5 0,-4-12-1,1-16 0,-3-15-2,3-16-2,5-12-2,1-28-15,14-2-14,3-18 0,12 1 0,1-8-1</inkml:trace>
  <inkml:trace contextRef="#ctx0" brushRef="#br0" timeOffset="51597.6999">5339 10220 34,'0'0'28,"-12"4"-1,13 15 0,-3 5-15,10 19 0,-8 2-2,9 21-3,-6 2-1,5 13-2,-3-1 0,3 2-1,0-10-2,0-6 1,-1-13-1,0-11 1,0-17-1,-1-11 0,-6-14 0,20-26-1,-3-10 1,3-11-1,4-6 1,1-5-1,2-1 0,3 5 0,-5 7 0,-3 13 0,-7 11-1,-7 7-1,-8 16 1,0 0-1,0 0 1,-19 10-1,3 5 1,-4 3 0,1 2 1,0 5 1,0 2 0,6 4 0,3 1 0,9 1 0,5-2 0,7 0 0,5-1 0,4-8-1,6-3-2,1-12-3,10 0-25,-7-16-1,2 3-1,-5-12-1</inkml:trace>
  <inkml:trace contextRef="#ctx0" brushRef="#br0" timeOffset="52160.0404">5918 10551 71,'0'0'31,"-18"1"0,8 11-2,-5 4-26,6 10 2,0 3-2,2 9-1,3 2 0,5 5 0,6 0 0,4-1-1,6-4 0,5-5 0,4-12 0,7-13 0,2-15 0,0-16-1,-2-17 1,-2-11 0,-4-12 0,-7-3-1,-8-3 1,-10 1-1,-13 10 1,-7 10-1,-9 16 0,-5 16 0,-4 17 0,-2 13 1,6 15-2,7 12 1,10 10 0,9 8 0,14 2-1,10-1 2,11 1-2,5-1 2,4 1 0,-3-4 0,-3-1 0,-7-2 0,-7-2 0,-11-2 0,-10-3 0,-12-4-1,-8-9 0,-6-7 1,-8-11-1,0-10 1,-4-11-1,4-9 0,1-9 0,9-8 0,9-3-2,5-9-2,15 6-4,-2-13-20,19 5-6,-1-7 0,11 6-1</inkml:trace>
  <inkml:trace contextRef="#ctx0" brushRef="#br0" timeOffset="55863.5785">4762 7565 37,'0'0'25,"0"0"0,0 0 1,16-14-19,5 10 0,-3-7 1,13 8-1,2-8 0,10 7-3,1-5 0,7 4-2,7-3 0,5 0-1,4 0 1,6 0-2,5 0 1,7-5-1,3 1 1,4 0-1,0-1 1,7 0-1,-1-2 1,4 0 0,1 0 0,-1 5-1,2-1 0,-2 0 0,2 0-1,-4 2 1,1-2-1,-5 3 1,-1-1-2,-5 1 2,-2 0 1,-5 2-1,-7 1 0,-3 1 0,-7 0 0,-6 3 0,-10 1 0,-7 0 0,-9 1 0,-6 0 0,-8 2 0,-5 0 0,-15-3-2,0 0-6,0 0-21,0 0-1,-16 10 1,4-5-2</inkml:trace>
  <inkml:trace contextRef="#ctx0" brushRef="#br0" timeOffset="56832.0525">5272 8170 43,'1'-22'26,"-5"10"1,4 12 0,-12-25-16,12 25-2,-20-22 0,20 22-3,-27-16-1,11 16 0,-3-1-2,0 9-1,0 4-1,3 4 0,4 3 0,4 2-1,5 2 0,7 0-1,6 0 1,5-5 0,3 0 0,5-1 0,1-1 0,3 3 0,-1-2 0,-3 2 1,-6 0-1,-2-2 0,-10-2 0,-3 0 1,-2-15 0,-18 21 0,1-15 0,-5-1 0,-3-1 0,-2 0 0,1-3 0,3 1-1,5-2-2,-2-8-5,20 8-23,-10-18-1,10 18-1,18-25-1</inkml:trace>
  <inkml:trace contextRef="#ctx0" brushRef="#br0" timeOffset="57753.671">5486 8210 53,'0'0'28,"12"4"-2,-12-4 1,9-12-20,-2-2-2,6 1 1,-1-8-3,4-1 0,-1-3-1,1-1 0,-4-1-1,-2 2 1,-6 2-1,-5 8 0,1 15 0,-22-12 0,3 15-1,-5 8 0,-2 9 0,0 5 0,0 5 0,3 5 0,2 1 1,6 1-1,3 2 1,5 0 0,6-1-1,5-1 1,4-2 0,5-2 0,3-3-1,6-5 0,2-6 0,3-8 1,1-10-1,0-7 1,3-15 0,0-5-1,-1-13 1,-3-3 1,-2-7-1,-3 0 0,-3-2 1,-5 5 0,-6 4-1,-2 7 1,-6 4-1,-2 9 0,-2 4 1,2 6-1,2 12 0,0 0-1,0 0 1,0 0-1,-6 23 1,8 0-1,-1 3 0,0 8 1,1 2-1,-1 2 1,0-1-1,1-1 0,0-3 0,1-7 0,0-4 0,-2-6 0,1-4 0,-2-12 1,0 0-1,0 0 0,8-19 1,-6-2-1,0-7 1,3-10 0,-2-3 0,1-4 0,0 2 0,0 1 0,1 0-1,1 7 1,0 3-1,1 9 0,2 4 1,4 5-1,0 3 0,2 2-1,1 1-1,-3-2-1,3 12-7,-16-2-17,17-6-6,-17 6-2,0 0 0</inkml:trace>
  <inkml:trace contextRef="#ctx0" brushRef="#br0" timeOffset="58331.6437">6070 7902 60,'0'0'27,"0"0"-1,-1 35-4,-4-11-13,9 17-1,-6-5-1,9 11-3,-4-7-1,5 1 0,0-13 1,2-3-2,-10-25 1,25 12-1,-25-12 1,21-29-1,-11 1 1,-1-4-1,-2-9 0,1 1 0,-3-3-1,-2 4 0,-2 6 0,-1 6-1,-1 8-1,-2 2-3,3 17-10,0 0-17,0 0-1,0 0-1,2 21-1</inkml:trace>
  <inkml:trace contextRef="#ctx0" brushRef="#br0" timeOffset="58550.3282">6350 7861 65,'3'26'30,"-6"2"-1,6 11-1,-5-4-18,8 9-8,-2-2 1,2-1-1,-2-6-1,2-6-2,2 0-14,-8-29-13,6 13-2,-6-26 0,2-8 0</inkml:trace>
  <inkml:trace contextRef="#ctx0" brushRef="#br0" timeOffset="58706.5699">6362 7701 80,'-14'-27'31,"-4"1"0,7 13 0,-4-3-27,15 16-2,-7-21-2,11 7-9,10 13-21,1-3 0,9 12-1,-1 0-1</inkml:trace>
  <inkml:trace contextRef="#ctx0" brushRef="#br0" timeOffset="59097.0506">6842 7781 68,'0'0'29,"4"-12"0,-4 12-1,-16-12-22,1 5-3,1 9 1,-6-1 0,1 7 0,-6 3 0,3 11-1,-2 4-1,1 6 0,2 3-1,2 5 0,4-1 0,5 3-1,5-2 0,7-3 0,3-3 0,7-7 0,4-7 0,5-7 0,3-8 0,5-7 0,1-6-1,1-12-3,6 2-16,-8-13-11,3 3 0,-6-9-2,0 5 1</inkml:trace>
  <inkml:trace contextRef="#ctx0" brushRef="#br0" timeOffset="59527.8103">7011 7935 54,'20'16'27,"-4"-13"1,1-11-1,3 0-16,-1-14-6,6 0 0,-3-11 0,2 3-1,-7-8-1,2 6 0,-10-3-1,0 7 0,-11 3 0,-7 6-1,-7 5 0,-6 12 1,-2 6 0,-3 10-1,-1 9 1,1 11 1,1 6-1,9 7 0,2 5 1,10 4-1,6 1-1,9-2 1,6-11-1,11-5 0,6-13-1,9-11 0,4-15-3,-3-17-5,4-5-24,-14-15 0,1 2-2,-17-13-2</inkml:trace>
  <inkml:trace contextRef="#ctx0" brushRef="#br0" timeOffset="60572.8024">5426 9201 47,'0'0'29,"0"0"-1,-2 15 1,-2 1-21,8 14-1,-3-2 0,7 7-2,-4-3-2,3 3 1,-3-10-1,0-2-1,-4-8 1,0-15-1,0 0-1,0 0 0,-11-24 0,11-9-1,2-12 0,3-10 0,6-5 0,3-3 0,4 1 1,1 7-1,2 9 0,-1 16 0,1 15 0,-3 16 0,0 11 1,-2 11-1,-1 7 0,-2 3 0,-3 1 0,-1-6 1,-4-4-1,1-11 0,-6-13 0,0 0 1,17-25-1,-10-2 0,2-5 0,1-3 0,3-5 1,1 4-2,0 6 1,0 10 0,-1 8 1,1 11-1,-2 11 0,-3 12 0,1 7-1,-5 10 2,0 5-2,-1 1 2,2 0-3,-3-3 0,5-1-2,-6-13-9,9 3-19,-6-13 1,6-5-2,-11-13 0</inkml:trace>
  <inkml:trace contextRef="#ctx0" brushRef="#br0" timeOffset="60994.5585">6015 9065 68,'0'0'31,"0"0"-1,0 0-1,-17 20-24,15-1-1,-2 2-1,4 7 0,0 0-1,3 6 0,1-2-1,5-3 0,2-3-1,7-9 1,0-10-1,5-12 0,3-11 1,1-13-1,0-8 0,-1-7 1,-3-5-1,-5 1 0,-7 1 1,-7 6 0,-8 6-1,-9 10 1,-9 8-1,-5 12 1,-6 9-1,0 9 0,-2 8-1,3 4 0,5 6-2,3-2-2,16 6-8,-5-11-18,19 2-1,-2-9-1,15 1 0</inkml:trace>
  <inkml:trace contextRef="#ctx0" brushRef="#br0" timeOffset="61541.2835">6402 8948 55,'0'0'29,"-8"-15"1,8 15 0,-20-5-21,20 5-4,-19 11 1,11 1-2,-3 3 0,3 7-2,-1 5-1,6 7 1,2 3-2,4 3 0,5 1 0,6-3 0,7-7 0,4-11 0,6-9 0,1-11 0,1-12 1,-1-13-1,-1-9 0,-4-7-1,-7-5 2,-4-2-1,-9-1 1,-6 4 1,-8 1-1,-8 8 2,-9 5-2,-5 15 1,-6 9-1,0 14 0,-3 10-1,3 13 0,4 11-1,7 9-2,11 5 1,7-7-1,9 1-3,2-14-3,20 0-16,-8-23-6,11-7-1,-4-19 1</inkml:trace>
  <inkml:trace contextRef="#ctx0" brushRef="#br0" timeOffset="61806.8722">6590 8464 69,'0'0'30,"0"0"0,-13 23-2,5 8-22,7 13 0,-7 10-1,8 10-2,-5 6 0,5 8-1,-1-5 0,5 1-1,0-8 0,4-7-2,3-11 0,-3-17-4,11-5-25,-19-26-2,24 3-1,-14-23 0</inkml:trace>
  <inkml:trace contextRef="#ctx0" brushRef="#br0" timeOffset="62494.1407">6737 8998 65,'0'20'29,"0"-7"1,4 2-1,-4-15-25,12 15 0,0-21 1,7-2-2,-2-9 0,6-5-1,-1-6 1,1-1 1,-3-6-2,0 2 1,-8 0-2,-2 7 2,-8 0-2,-3 7 1,-6 5-1,-6 4-1,-6 8 1,-1 8-2,-3 8 1,0 8-1,0 8 1,3 7-1,3 8 1,3 3-2,9 0 2,5-2 0,5-5 0,7-9 1,6-6-2,4-14 2,7-15-1,3-12 1,3-13-1,3-11 0,1-11 1,0-9 0,1-10 0,0 0 0,-4-5 0,-5 3 0,-5 0 0,-7 3 0,-10 6 0,-5 10 0,-11 7-1,-5 13 0,-5 16 1,-5 13 0,0 16-1,-3 15 0,1 16 0,4 12 1,3 11-1,6 10 0,5 0 1,8 5-1,4-4 1,8-5-1,3-10 0,9-9 0,3-15 0,2-14-1,2-10-3,-5-24-10,8-2-19,-10-19-2,-1-2-2,-7-13 1</inkml:trace>
  <inkml:trace contextRef="#ctx1" brushRef="#br0" timeOffset="51154.0025">13089 8156,'0'0,"9"0,7 5,1-5</inkml:trace>
  <inkml:trace contextRef="#ctx0" brushRef="#br0" timeOffset="71809.8957">5042 5730 22,'-8'-19'23,"8"19"1,-7-16 1,7 16-10,0 0-3,-13-19-1,13 19 0,0 0-3,0 0-1,-15-8-1,15 8-1,0 0-1,0 0 0,-15 15-1,15-3-1,0 1 0,4 9-1,3 3 1,4 5-1,-1 0-1,5 3 1,0-1 0,2 1-1,2-1 1,0-5-1,0-3 0,0-6 0,0-4 0,-3-6 0,-2-9 0,-1-6 0,-4-10 0,-2-6 1,-2-4-1,-2-2-1,-1-5 1,-2 2 0,2 3-1,0 3 1,1 8 0,3 6-1,-6 12 1,16-3 0,-16 3 1,23 19-1,-11-6 1,-2-1-1,1 0 0,-11-12 0,18 11 0,-18-11 0,0 0-1,10-24 1,-7 8 0,-2-2 0,-1-3 0,-1-1 0,-2 0-1,-1-1 1,0 3 1,-1 2-1,-3 2 0,0 1 0,-2 3 0,10 12-2,-13-17-1,4 5-4,9 12-23,0 0 0,0 0-2,0 0 0</inkml:trace>
  <inkml:trace contextRef="#ctx0" brushRef="#br0" timeOffset="72700.2876">5623 5600 57,'-4'-18'28,"4"18"0,-12-9 0,-2 5-20,14 4-1,-21 4-1,21-4-2,-23 20 0,12-4-2,-2 3 0,3 6-1,1 6 1,3 3-1,4 0 0,4 1-1,4 0 1,6-3-1,3-5 1,3-7-1,5-9 0,3-8 0,2-10 0,0-15 0,-1-8 0,0-9 0,-4-7 0,-3-3 1,-7-4-1,-3 4 0,-10 2 1,-4 9-1,-10 6 2,-6 9-2,-7 10 1,-2 10 0,-5 10-1,-1 10 1,2 10-1,0 7 0,6 3 0,9 1 0,4-5 0,10-5 0,7-9-1,10-11 0,6-9 1,8-9 0,3-3-1,2-2 1,-1 1 0,-3-1 0,-4 3 0,-4 2 0,-2 5 1,-6 1-1,-12 4 0,16-7 0,-16 7 0,12 6 0,-12-6 0,11 24 1,-4-7-2,-1 5 2,2 4 0,0 3-1,2-1 0,-2-4 0,0-3 1,0-3-1,-1-2 0,-7-16-3,13 15-4,-13-15-23,0 0 0,0 0-1,0 0-2</inkml:trace>
  <inkml:trace contextRef="#ctx0" brushRef="#br0" timeOffset="73090.7851">5986 5538 53,'0'0'29,"-9"23"-2,12-2 2,-3-1-15,6 10-9,-4-5 0,6 5-1,-5-7 0,4-2-1,-7-21 1,5 16-1,-5-16 0,-3-15 0,-1-5 0,0-5-1,-2-6 1,0-5-2,0-3 2,1 3-1,1 2 0,3 5 0,0 6-1,5 4 1,-4 19-1,12-15 0,0 17-1,4-1 0,6-1-2,-4 3-2,11 5-14,-9-8-16,5 7 0,-7-7-2,1 10 0</inkml:trace>
  <inkml:trace contextRef="#ctx0" brushRef="#br0" timeOffset="73356.336">6385 5671 71,'8'18'31,"4"12"0,-7-5 0,9 14-20,-6-5-6,4 5-2,-3-5 0,1 0-4,0-5-4,-11-10-24,9-1-3,-8-18 1,0 0-1</inkml:trace>
  <inkml:trace contextRef="#ctx0" brushRef="#br0" timeOffset="74735.3699">4890 6627 56,'-9'12'27,"9"-12"0,0 0-1,0 0-17,0 0-2,14-4-1,-4-10-2,3-1-1,2-2-1,1 2 0,-2-1-1,0 2 0,-3 2 0,-11 12 0,16-13-1,-16 13 1,0 0-1,0 0 1,0 0-1,0 0 0,10 19 0,-8 2 0,2 5 0,2 2 0,3 4 0,3 1 0,3 2 0,5-4 0,-1 0 0,3 0 1,0-1-1,0 1 0,-3 1 0,-3-1 1,-4-1 0,-5-4 0,-7-1 0,-3-4 1,-8-5-1,-2-2 1,-6-8-1,2-2 1,-4-6-1,4-2 0,-1-7-1,4-1 0,3-6-3,0-2-2,10 6-16,-5-12-10,10 6 0,-2-4-2,6 6 0</inkml:trace>
  <inkml:trace contextRef="#ctx0" brushRef="#br0" timeOffset="75313.3606">5355 6460 66,'0'0'31,"-21"-23"0,21 23-1,-27-7-22,27 7-2,-20 11 0,13 1-2,-1 4-1,5 10-1,2 2-1,6 5 0,3 2 0,4 0-1,4-3 0,3-5 1,4-7-2,4-12 2,1-9-1,-2-13 0,-2-10 0,-3-7 1,-4-6-1,-5-3 1,-7-2-1,-6 3 1,-7 3-1,-6 7 1,-6 9-1,-3 6 0,-4 9 0,-1 8 1,0 7-1,4 8 0,2 4 0,5 3 0,7-3 0,6 2-1,10-7 1,-6-17-1,24 16 1,-7-14-1,3-3 0,1 1 1,-1 4 0,-1 0 0,-6 7 0,0 6 0,0 2 0,-4 2 1,0 3-2,-1-1-1,3-3-1,-4-6-7,10 0-21,-17-14 0,23 11-2,-23-11 1</inkml:trace>
  <inkml:trace contextRef="#ctx0" brushRef="#br0" timeOffset="75672.6033">5664 6449 67,'3'18'27,"-4"3"1,7 6 0,-3-3-24,9 5 1,-5-4-1,5-1 0,-7-8 0,3-4 0,-8-12 0,0 0-1,2-24 0,-6 1 0,-6-7 0,2-2-1,-4-4 0,3 0 1,-2 1-1,3 3-1,1 6 1,5 5-1,2 5-1,4 4 1,-4 12-1,22-7-2,-1 14-5,-9-4-24,16 13-2,-8 0-1,8 8-1</inkml:trace>
  <inkml:trace contextRef="#ctx0" brushRef="#br0" timeOffset="76016.2876">6055 6522 70,'13'25'30,"-13"-10"0,6 9 1,-7-1-26,8 9 0,-5-4 0,5 7 0,-3-3-2,0 0 0,-3-2-3,-1-8-2,4 4-13,-4-26-16,0 0 0,0 0-2,-1-20 0</inkml:trace>
  <inkml:trace contextRef="#ctx0" brushRef="#br0" timeOffset="76703.5663">6348 6568 74,'0'0'30,"6"17"1,-6-17-1,0 0-25,16-7-1,-4-7 1,0-6-2,6-4-1,-2-7 0,3 1 0,-2-7 0,1 7-1,-5 0 0,-2 3 0,-7 4 0,-7 3 0,-8 7 0,-6 5-1,-6 9 0,-5 6 1,-3 6-1,-1 7 0,-1 6 0,4 5 0,3 4 0,6 2-1,5 1 1,5-1-1,7-2 1,4-1 0,7-5 1,6-5-1,5-5 1,3-6 0,7-9 0,3-5 1,1-8-1,5-9 1,-2-5-1,1-3 0,-2-7 0,0-3 1,-5-1-1,0-1 0,-3-1-1,-4 3 1,0-1-1,-2 2 1,-5 4-1,-1 4 0,-3 3 0,-2 5-1,-5 6-2,-4 1-1,-1 12-6,0 0-14,0 0-10,-23-6 0,23 6-1,-25 15 0</inkml:trace>
  <inkml:trace contextRef="#ctx0" brushRef="#br0" timeOffset="76937.8778">6570 6335 86,'4'18'33,"11"8"-1,-4-7 0,10 8-28,0-4 0,4 4-1,-1-6-1,-1 1-1,-1-5 0,-2-4-1,-1 1-2,-6-9-4,6 3-24,-19-8-1,19-5-2,-19 5-1</inkml:trace>
  <inkml:trace contextRef="#ctx0" brushRef="#br0" timeOffset="77406.4964">6940 6334 78,'0'0'32,"17"-12"-1,-2 7 0,-3-14-25,7 3-1,-4-8 0,4 2-1,-5-6 0,4 0-2,-6-2-1,-1 2 0,-7 4 1,-4 3-2,-3 2 1,-6 6-1,-5 7 0,-5 7 0,-3 9 0,-4 7 0,3 6-1,2 7 1,2 6 0,5 5 0,6 2 1,6 5 0,6-1 0,7-1-1,2-3 2,6-3-2,4-11 1,2-4-1,5-13 0,2-11 0,0-8-1,-1-12-3,4 5-12,-12-20-16,1 11-2,-9-7-1,-3 10-1</inkml:trace>
  <inkml:trace contextRef="#ctx0" brushRef="#br0" timeOffset="78484.3342">6250 7110 77,'12'-4'35,"-12"4"-1,0 0-1,-5-12-22,5 12-8,0 0-2,0 0-3,0 0-5,-5-14-25,5 14 0,17-10-2,1 8 0</inkml:trace>
  <inkml:trace contextRef="#ctx0" brushRef="#br0" timeOffset="78640.5246">6483 7062 87,'-8'14'34,"8"-14"-1,-16 7-2,16-7-34,-11-15-14,11 15-13,13-25-2,4 9-1,-1-6 0</inkml:trace>
  <inkml:trace contextRef="#ctx0" brushRef="#br0" timeOffset="78796.731">6702 6911 97,'-4'15'36,"-9"-11"-1,13-4-2,-14 14-31,14-14-3,0 0-2,4-29-13,11 20-17,-4-10-1,12 9-1,-5-8 0</inkml:trace>
  <inkml:trace contextRef="#ctx0" brushRef="#br0" timeOffset="78921.7038">6912 6891 73,'0'0'2,"0"0"-1,0 0-1,-10-12-30</inkml:trace>
  <inkml:trace contextRef="#ctx0" brushRef="#br1" timeOffset="94004.5445">8285 6785 58,'0'0'29,"-2"-13"-2,8 0 0,9 3-24,7-8-2,7-3 1,9-4-1,8-3 0,3-3 0,8 0-1,5 2 1,5 2 0,5 1-1,6 4 0,0 3-1,6 7 1,2 3 0,2 3 1,1 5-1,1 5 0,-4 4 0,-4 5 0,0 10 1,-4 5-1,-7 6 1,-6 5 0,-9 5-1,-3 3 1,-9 5 0,-5 3 0,-11 4-1,-9 4 0,-9 5 0,-12 6 1,-10 6 1,-8 6 0,-11 4 1,-8 6-2,-8 2 1,-3 4 0,-5 2-1,-3 1 1,-1-5-2,0 1 0,3-6 0,5-7 1,6-7-1,9-9 1,12-9-2,12-7 2,14-7-2,16-12 1,13-6-1,13-5 1,13-9 0,8-4 0,13-5 0,11-4 0,9-4 0,8 0 0,7-5 0,6-2 0,7-3 0,8-2 0,6-2 1,-1-1-2,-1-1 2,-2 0-1,-3 3 0,-1 1 1,-3 5-1,-6 3 0,-8 4 0,-1 0 1,-7 3-1,1 1 1,-6-2-1,-1 1 0,-7 0 1,-7-2-1,-6-1 0,-8 2 1,-10-2-1,-11 2 0,-11 1-1,-13-3-3,-7 4-23,-21-4-5,3-16 0,-18 0-2</inkml:trace>
  <inkml:trace contextRef="#ctx0" brushRef="#br1" timeOffset="94660.6082">12158 8389 51,'-22'10'28,"5"-4"0,17-6-1,-12 10-24,12-10-1,17-5 0,5-4 0,11 0 0,12-3-1,11 3 0,7-2 0,9 6 0,2 3 0,1 8 0,-1 2 1,0 6 0,-11 2 1,-7 7 0,-15 1 1,-6 11 0,-17 0 1,-5 8-1,-17 1-1,-10 7 0,-13 3 1,-8 3-2,-9 1 0,-10-2-1,-9-2 0,-6-6-3,4 2-5,-7-18-26,12-7-1,-2-14-1,12-11-2</inkml:trace>
  <inkml:trace contextRef="#ctx0" brushRef="#br1" timeOffset="96428.5513">13721 10205 42,'-4'-29'27,"-3"3"0,1 7 0,-6 3-16,12 16-1,-14 3-1,12 21-2,-4 12-1,6 22-1,-1 10-1,5 21 0,-1 7-1,3 11 1,0 2-2,2-2 0,-2-8-1,4-8 1,-3-12-2,1-13 1,-3-14 0,0-12-1,-1-14-1,-1-13 1,-3-13-2,0 0-3,-1-26-6,-7-5-21,2 1 0,-4-7-2,1 7 1</inkml:trace>
  <inkml:trace contextRef="#ctx0" brushRef="#br1" timeOffset="96740.9603">13604 11075 65,'-1'40'30,"2"9"0,-1 1 0,4 9-25,-1-9 0,10 2 0,-2-7-1,7 1-1,-2-13 0,3-6-1,1-16 0,1-10-1,2-15 1,0-13-1,0-12 0,-3-7 0,-1-5 0,-2 0-1,-3 5 0,-2 4 0,-3 7 0,1 7 0,-2 8-1,-2 5-3,-6 15-4,15-12-23,-15 12-2,15-2 1,-15 2-2</inkml:trace>
  <inkml:trace contextRef="#ctx0" brushRef="#br1" timeOffset="98490.4709">14487 15036 45,'0'0'28,"-6"-14"0,6 14-1,-14 10-17,14 8-2,-7 2-2,6 17-1,-6 8-1,3 13-1,-6 9-1,0 12 2,-2 7-2,1 6 0,-2 3 0,1 0-1,1-4 0,2-5 0,1-8 0,4-11 0,1-7-1,3-6 1,1-10-1,3-6 1,-1-5-1,2-5 1,1-8-1,2-2 0,-8-18 0,20 18 0,-7-12 0,5-2 0,5-6 0,6 2 1,4 3-1,6-2 0,2 6 1,6-1-2,0 0 3,0 4-3,0-1 2,-4 0-1,-1 3 0,-3 0 0,-3 2 1,-3-2-2,-5-4 0,-5-3-1,-5 2-1,-4-8-3,2 5-19,-16-4-7,5-19-2,-14-1 1</inkml:trace>
  <inkml:trace contextRef="#ctx0" brushRef="#br1" timeOffset="98787.2637">14908 16217 42,'18'7'30,"3"-8"-1,7 7 1,2-3-16,9 7-10,-1-1 0,3 10 0,-3-7 0,-5 6 0,-14 0 0,-4 3 0,-15-1 1,-8 7-2,-14 3 1,-11 3-1,-13 13-1,-4-2-1,-5 2 0,0 0-1,5 0-5,-1-13-28,20-2-2,6-19-1,25-12-3</inkml:trace>
  <inkml:trace contextRef="#ctx1" brushRef="#br1" timeOffset="82155.9595">25528 13484,'0'-5,"0"5,9 0,8 0,8 0,9 0,0 0</inkml:trace>
  <inkml:trace contextRef="#ctx0" brushRef="#br1" timeOffset="103499.134">18414 10886 42,'1'-15'28,"2"-1"0,3 1 1,-3-1-20,12 11-1,-2-5-1,6 13-2,-3 1 0,4 9-2,-6 2 1,-2 8-1,-9-2 0,-3 5 0,-12-2 1,-3 1-1,-8-3-1,-3-5 1,-5-6-1,1-7-1,-3-9 0,5-6 0,3-9 0,8-7-1,5-4 0,10-1 0,7-1 0,7 3 0,10 5 1,7 7-2,7 9 2,1 10-1,0 9 0,-2 6 0,-5 8 0,-3 7 0,-10 3 1,-9 3-1,-9 0 1,-8 1 0,-9-5 0,-6-2 0,-4-8 0,-3-7 0,-3-12-1,3-8 1,2-15-2,6-10 2,9-9-2,9-7 1,6-4-1,11 2 1,7 6 0,7 7 0,5 13 0,1 10 0,0 15 0,-2 12 0,-3 11 0,-8 7 1,-5 4-1,-6 5 1,-6-1-1,-8-2 0,-6-8 1,-3-6-1,-6-9 1,-2-12-1,0-9 0,-1-12 0,1-9 0,2-10 0,3-6 0,5-2 0,6-2-1,6 8 2,5 3-2,7 8 1,7 11 0,8 11 0,-1 12-1,4 8 1,-4 9 0,-1 6 1,-5 7-1,-7 3 1,-8 2-1,-6-1 1,-9-5-1,-5-2 0,-4-9 1,-7-8-1,-2-8 1,0-14-2,-1-12 1,1-9 1,3-11-2,6-5 2,7-8-2,7-1 1,8 0 0,3 7 0,8 8 0,8 10 0,3 10 0,1 11 0,-1 13 0,-1 9 0,-2 9 0,-5 5 0,-6 4 0,-6 2 1,-6 0-1,-8 0 0,-4-3 1,-5-7-1,-1-7 0,-2-10 0,1-11 0,0-9 0,4-11 0,6-11 0,6-7 0,5-3 0,4-4-1,7 7 1,5 4 0,5 9 0,2 10 0,0 11 0,-2 11 0,0 10 0,-5 6 0,-4 6 0,-7 5 1,-3-1-1,-7-3 0,-3-6 0,-2-7 0,-2-3 0,-5-12 0,1-6 0,3-6 0,-3-8 0,8-2 0,-3-3 0,6 3 0,2 1 0,3 19 0,5-18-1,-5 18 1,0 0 0,12 9 1,-6 3-1,-2 3 0,0 1 0,-3 0 0,-1 1 0,1-2 0,1-1-1,-2-14 1,0 0 0,0 0 0,16 1-1,-16-1-3,13-32-6,2 21-14,-12-9-11,5 8-1,-5-4-2,-3 16-1</inkml:trace>
  <inkml:trace contextRef="#ctx0" brushRef="#br1" timeOffset="105958.5181">25859 7185 47,'-4'-12'27,"4"-2"-1,5 0 2,7-5-17,10 11-4,1 0 0,9 12-2,-4 5-1,2 11 0,-9 6 0,0 11 0,-17 1 1,-6 3-1,-14-5 0,-5 1 0,-8-11 1,-4-3-3,-5-8 2,-1-8-3,0-13 1,4-7-2,4-9-1,7-6 1,5-5-1,10-5 1,12-1-1,9 3 0,8 5 0,12 10 1,6 8 0,5 7 0,1 12 0,-4 7 0,-5 8 0,-8 5 1,-7 3 1,-14 5-2,-14-2 3,-8 0-2,-9-5 1,-2-6 0,-5-4 0,0-9-1,-2-11-1,7-12 0,7-8-1,8-6 1,7-9-1,9 0 1,7-5-1,11 2 1,11 8 0,3 7 0,4 6 0,3 12 0,-2 10 0,-5 10 0,-6 9 0,-10 7 1,-11 6-2,-9 5 2,-11 1 0,-9-1 0,-9-4 0,-8-5-1,0-5 2,-2-9-2,0-10 2,1-14-2,9-9-1,4-10 0,11-8 0,8-5 1,8-4-1,7 0 0,7 2 0,7 11 0,4 10 2,2 7-1,1 14 0,0 8 0,-6 10 0,-4 6 0,-7 5-1,-5 1 2,-5-1-1,-6 0 0,-7-8 1,-4-4 0,-3-6-1,-2-6 0,0-5 0,-2-6 0,-1-6 0,2-7 0,4 0-2,4-2 2,5-2 0,6-1 0,5 0 0,8 2 0,7 6 0,3 4 0,4 5 0,-2 9 0,-2 4 0,-4 9 0,-5 7 0,-8 2 0,-6 1 0,-6 2 0,-3-4 0,-3-3 0,0-8 0,-1-4 0,1-11 0,13 3 0,-19-26 1,14 1-1,0-1 0,5-1 0,2 0 0,1 6 0,1 3 0,-4 18 0,0 0 0,12 0 0,-8 14-1,-2 3 2,2 4-2,-2 2 1,-2 0 0,-2-4 0,2-2 2,-2-3-3,2-14 1,-12 12 0,12-12 0,-18-11 0,18 11 0,-15-26 0,9 12-1,2-1 1,2 2 0,2 13 0,7-17 0,-7 17 0,16-1 0,-16 1 0,19 14 1,-19-14-1,13 21 0,-7-8 0,-6 2 0,0 1-1,-4 0 3,0 2-3,-4-5 3,2 3-3,1-1 2,5-15-2,-4 21-3,4-21-10,13 10-12,-13-10-9,19 4-1,-19-4 0,14 1-2</inkml:trace>
  <inkml:trace contextRef="#ctx1" brushRef="#br1" timeOffset="87067.7901">31343 16122</inkml:trace>
  <inkml:trace contextRef="#ctx0" brushRef="#br1" timeOffset="108395.3382">24218 13272 21,'1'-19'25,"-1"19"-1,0-12 2,0 12-14,-1-14-3,1 14 0,6-15 0,-6 15-2,21-7 0,-21 7-1,27 15-1,-17 5 0,5 9-1,-7 2 1,-2 10 0,-11-3-1,-1 4 1,-9-7-1,-4-2-1,-4-13-1,0-4 1,-2-13-1,3-8 0,2-11-2,7-8 0,3-10 0,9-3 0,8-5 0,8-1-1,7 4-1,8 4 2,6 11-1,1 10 0,0 11 1,-3 12 1,-7 11 0,-6 10-1,-9 6 1,-10 3 0,-10 0 0,-7-2 1,-7-5-1,-3-7 0,-3-9-1,-1-10 1,0-10-1,2-10 1,3-13-1,5-8-1,8-8 0,8-3 0,9 0 1,6 1-1,7 9 0,6 11 1,6 11 0,-1 16-1,-2 12 1,-1 12 2,-6 9-2,-7 8 1,-6 1 0,-7 3 0,-8-4 0,-3-5-1,-6-8 1,-5-10-1,-1-9 0,-3-11 1,1-11-1,-1-12-1,3-10 0,5-7 1,6-6-1,6 0 1,7 4-1,8 3 0,7 8 0,6 11 1,5 13 0,2 8 0,-3 11 0,0 9 0,-7 5 1,-6 5-1,-3 3 1,-11 2 0,-5 0 0,-9 2-1,-3-6 1,-7-4-1,0-8 0,-2-7 0,-1-9 1,4-14-1,3-14-1,7-14 0,6-10 1,8-10-1,9 1 0,6-2 0,5 8 0,6 10 1,3 17 0,-1 16 0,-2 19 0,-3 14 1,-6 16 0,-2 6-1,-11 6 1,-3 3 0,-4-2 0,-4-4-1,-4-10 2,-5-5-3,1-15 2,-8-10-1,2-12 1,0-13-1,-4-10-1,4-13 1,-1-5-1,7-6 0,4 2 1,7 3-1,6 6 0,7 10 0,6 10 1,4 10 0,3 11 0,1 8 0,-1 9 0,-4 5 1,-2 5 0,-5 2 0,-5 1 0,-6 2-1,-5-3 1,-7-2 0,-1-7 0,-4-10-2,1-10 1,-3-10 0,1-13-1,4-11 1,1-8-1,7-5 0,2 0 1,6 1-1,3 4 0,4 10 0,3 9 1,-1 10 0,2 12 0,-1 6 0,-2 9 0,-2 4 0,-6 6 1,-2 5 0,-5 1 0,-1 0 0,-6-2 0,-1-3 0,-1-5-1,-1-6 1,2-6-1,12-11-1,-16 1 1,16-1 0,-4-13 0,4 13-3,13-11-6,-13 11-8,27-5-12,-15 2-8,6 8-1,-3-3 0</inkml:trace>
  <inkml:trace contextRef="#ctx0" brushRef="#br1" timeOffset="110413.8521">22859 15791 38,'0'0'16,"4"-21"1,-4 21-1,8-20-2,-8 20-3,13-26-3,-2 13-3,-1-9 0,4 4-2,2-5-1,2-5-2,5 2-20,-6-3-5,3 1-1,-3 0-1</inkml:trace>
  <inkml:trace contextRef="#ctx0" brushRef="#br1" timeOffset="110648.1169">23103 15365 41,'15'-9'27,"-15"9"1,16-19-2,-16 19-12,22-24-13,-10 11 0,1-1-2,-5-3-10,-8 17-15,18-20 0,-18 20-1,9-16 0</inkml:trace>
  <inkml:trace contextRef="#ctx0" brushRef="#br1" timeOffset="110851.1826">23241 15170 28,'0'0'25,"0"0"1,0 0-1,0 0-17,0 0-2,14-21 0,-4 9-4,1-2-2,-2-5-2,4 4-3,-5-5-3,7 8-3,-9-9-5,4 7-8,1-2 0,-4-1 2,2 3 9</inkml:trace>
  <inkml:trace contextRef="#ctx0" brushRef="#br1" timeOffset="111054.2555">23425 14872 11,'0'0'22,"10"-19"2,-5 6-2,1 0-6,-3-8-2,5 4-4,-1-7-3,3 5-3,0-1-2,1 3-2,-1 2-1,-10 15-1,21-18-1,-21 18-3,16-9-10,-16 9-8,12-11-1,-12 11 1,9-14 0</inkml:trace>
  <inkml:trace contextRef="#ctx0" brushRef="#br1" timeOffset="111366.6664">23694 14526 51,'8'-17'26,"0"0"0,2-8-2,3 4-23,0-2 0,0 2-1,2 5-3,-4-2-3,1 13-5,-8-7-5,-4 12-3,11-14 0,-11 14 0,7-12 4,-7 12 3,8-13 5,-8 13 8,10-20 6,-10 20 5,10-16-1,-10 16 0,12-18-2,-12 18-5,12-18-8,-8 4-10,-4 14-1,12-24-2</inkml:trace>
  <inkml:trace contextRef="#ctx0" brushRef="#br1" timeOffset="111585.3554">23902 14169 1,'4'-19'10,"-4"19"5,11-19-5,-5 3-1,5 1 0,-3-3 2,6 4 0,-6-7 1,5 7-1,-6-6-1,6 5-1,-5-5-3,4 3 0,-2-5-3,1 4-1,1 0-3,-4-2-9,0 8-14,-8 12-1,7-12-1,-7 12-1</inkml:trace>
  <inkml:trace contextRef="#ctx0" brushRef="#br1" timeOffset="111991.4895">23892 13887 37,'0'0'27,"-13"0"-1,13 0 2,3-19-18,-3 19-3,15-24 0,-1 11-1,-2-7-2,7 5 0,0-2-1,3 3-1,2 1 0,0 5 0,-1 1 0,0 4-1,-5 3 0,0 4 1,-18-4 0,20 21-1,-17-4 1,-3 6 0,-6 2-1,0 6 0,-5 3 0,0 0 0,2 3-3,-2-11-6,11 4-24,-5-14 0,7 0-1,-2-16-1</inkml:trace>
  <inkml:trace contextRef="#ctx0" brushRef="#br1" timeOffset="113288.0034">22789 15620 1,'0'0'13,"-3"-16"11,3 16 1,-8-20-11,8 20-1,0 0 0,0 0-3,-15-12-2,15 12-2,0 0-2,-14 0-1,14 0-2,-14-11 0,14 11 0,-19-20 0,7 9-3,-1-4-1,13 15-9,-27-19-16,13 11 1,0-2-2,-1-1 2</inkml:trace>
  <inkml:trace contextRef="#ctx0" brushRef="#br1" timeOffset="113975.3135">22504 15368 29,'0'0'28,"-18"-4"0,5-2 0,0 1-13,-5-10-13,2-1-2,0-1-2,-4-7-7,8 5-5,-7-8-1,8 11 1,-6-8 1,17 24 5,-26-27 2,13 19 3,-4 0 4,-1 3 4,-1 2 2,-3 0-1,1 3-3,1-1-4,-1 2 1,4 1 3,4 3 3,-6-6 1,19 1 1,-26 6 2,26-6-1,-23 3 2,23-3-1,-24-4-5,24 4-3,-24-15-1,11 1-3,13 14-4,-27-26-7,27 26-13,-22-19 0,22 19-1,-23-17 9,23 17 5,-20-12 6,20 12 7,-21-13 3,9 5 19,-5-3-2,17 11 1,-25-16-8,10 8-6,-1 1-8,2 3-10,2 0-5,-1 0-1,1-1 4,0 3 2,-2-3 4,2 2 3,0-1 6,-1-3 6,-1-1 5,2 3-1,-1-2-5,-1 3-5,-1 3-6,1 2-2,0 2-1,-1 5 2,-1-3 4,0 3 2,-3-1 3,1-3 3,0-1 3,-2-7 1,0 0-5,-2-6-14,5 5-8,-6-8-2,5 7-2</inkml:trace>
  <inkml:trace contextRef="#ctx0" brushRef="#br1" timeOffset="114115.8967">21180 14935 41,'-15'3'25,"-1"-5"-1,1-4-10,-2-2-23,1-4-12,4 4-1,-5-3-3,4 3 2</inkml:trace>
  <inkml:trace contextRef="#ctx0" brushRef="#br1" timeOffset="114287.727">20884 14818 22,'-17'-9'22,"-6"-6"0,1 5-1,-3-4-18,-1 1-3,-1-3-2,1-2-5,-5 1-8,0-7-5,4 1-1,-4-8 0</inkml:trace>
  <inkml:trace contextRef="#ctx0" brushRef="#br1" timeOffset="114428.3307">20418 14492 32,'-19'-6'24,"4"2"1,-2-3-2,1-7-15,1 2-7,0-4-3,-1-9-8,2 1-12,4 2-3,-4-3 1,2 3 0</inkml:trace>
  <inkml:trace contextRef="#ctx0" brushRef="#br1" timeOffset="114568.8953">20117 14155 21,'-11'-27'25,"0"-3"-2,2-7 1,-2 1-16,2-7-13,-1-4-13,1-6-4,3 3 0,-2-1-3</inkml:trace>
  <inkml:trace contextRef="#ctx0" brushRef="#br1" timeOffset="115197.7506">19908 13567 29,'-9'-12'22,"0"-4"0,3-2-3,-1-4-21,2-4-2,-3-3-1,4-2 1,-4-4-1,1-1 0,-6-3 3,-2 3 2,2 2 2,-4 2 1,4 5 1,-3-1 0,4 4 2,0 1-2,6 2-1,-2-1-1,1-2-3,2 3 0,-3-3-1,1 2 0,-2 2 0,-2 3 1,-1-1-1,-1 2 2,-2 0 0,0-1 0,0-2-1,0-2-1,1-2 0,2-3-1,-3 4-1,3 3 0,0 1 1,0 8 2,-1 3 3,1 4 2,12 3 3,-24-1 0,24 1 1,-21-8 1,21 8 0,-21-26-1,13 6-4,-4-8 0,2 0-1,-3-5-1,0 0 0,-2 0-2,0-1 0,2 5-4,-6-1-4,6 10-6,-9-4-4,9 14 1,-9-4-1,7 13 2,-5-2 1,4 7 2,1 0 6,-1 2 8,16-6 3,-23 6 0,23-6-1,-16-5 0,16 5 0,-13-14-3,13 14-3,-14-18-8,14 18 7</inkml:trace>
  <inkml:trace contextRef="#ctx0" brushRef="#br1" timeOffset="115885.0562">19016 12172 11,'-12'-21'20,"0"5"0,0-2-2,-2 2-8,3 3-3,-1-1-3,12 14-3,-20-23 0,20 23-2,-16-20 0,16 20 0,-12-22 0,8 10 1,-2-5 1,2 1 1,-2-2 2,3 3 0,-4-3 1,2 5-1,0-2 0,5 15 0,-8-22-1,8 22-2,-6-15 1,6 15-2,-4-14 1,4 14 0,0 0-1,-5-16 1,5 16-2,-7-13 2,7 13-1,-8-16 0,8 16 0,-7-15 0,7 15 0,0 0-1,0 0 2,-7 16-1,5 0 0,-1 6 0,-1 2 1,4 4-1,-4 0 1,3 0 0,-3-2 0,2-4 0,2 1 0,-1-3-1,-2-1 0,1-3 0,-2 3-2,4-19 0,-13 19-1,13-19 0,-13-6 0,4-10-1,3-11 1,-3-10 0,2-7 1,-2-7 0,1-3 3,-2 5 1,-1 4 2,5 11 2,-4 5-1,6 16 1,4 13 2,0 0-1,0 15-1,12 9-1,-1-1-1,8 8-1,4-2 0,8 6-1,2-3 0,6 1-1,2-3 1,2-3-1,-3-2-1,-1-5-1,-4 2-5,-12-10-25,0 0-1,-23-12-1,0 0-1</inkml:trace>
  <inkml:trace contextRef="#ctx1" brushRef="#br1" timeOffset="96916.2314">31436 16008,'0'-4,"8"8</inkml:trace>
  <inkml:trace contextRef="#ctx0" brushRef="#br1" timeOffset="117150.3333">22884 15447 28,'0'-20'26,"0"-2"1,-1-8-1,4-1-19,-6-15 0,10-1-1,-3-9-3,4-3-2,-3-3 0,1-1-3,2 8-6,-7-5-17,2 4-1,-3 2 0,-4 5-1</inkml:trace>
  <inkml:trace contextRef="#ctx0" brushRef="#br1" timeOffset="117353.3959">22882 14382 48,'0'-34'27,"1"-7"-2,2-5-1,-1-9-28,6 4-8,-4-2-11,2 2-1,-2 4-1,0 5 0</inkml:trace>
  <inkml:trace contextRef="#ctx0" brushRef="#br1" timeOffset="117697.0481">22829 13257 53,'6'-28'27,"-4"4"0,0-5-3,3-6-26,-1 3-8,-8-8-8,4 2-7,-1 0-2,-1 2 1</inkml:trace>
  <inkml:trace contextRef="#ctx0" brushRef="#br1" timeOffset="117837.6351">22883 12587 9,'7'-13'18,"-7"0"-5,0 13-7,-2-14-12,2 14-7,0 0-2,-16-21 4</inkml:trace>
  <inkml:trace contextRef="#ctx0" brushRef="#br1" timeOffset="118212.5286">22851 12400 28,'-2'-18'26,"1"0"-2,-2-8 2,3-3-19,-1 2-3,0-5-2,-2-2-4,3-1-1,-1-5 0,1 3-1,0-1 0,1 6 1,0 1-1,1 8 0,-2 5 0,-2 4 1,2 14 1,0 0 1,-2-12 1,2 12 1,0 0 1,0 0 1,0 0 1,-7-19 0,7 19 0,-3-22-2,1 6-2,3 1-2,-2-4-4,2 4-5,-2-2-7,-1-2-3,5 3 0,-6-5 1</inkml:trace>
  <inkml:trace contextRef="#ctx0" brushRef="#br1" timeOffset="118384.3563">22828 11611 55,'0'0'29,"-10"-20"-1,5 2 0,1-6-25,4 0-1,1-6-3,-1-6-7,8-1-17,-5-3-3,3 1 1,-4-2-1</inkml:trace>
  <inkml:trace contextRef="#ctx0" brushRef="#br1" timeOffset="118509.3657">22812 11079 19,'0'0'23,"-7"-26"-1,4 14 2,3 12-15,-8-27-6,8 9-11,-5-5-11,8 4-3,-9-5-1,6 7 0</inkml:trace>
  <inkml:trace contextRef="#ctx0" brushRef="#br1" timeOffset="118681.1511">22781 10764 47,'4'-23'26,"0"-4"-1,-1-2 1,3-5-24,1-1-4,0-2-7,4-1-10,-3 6-5,-3 0-1,2 7 0</inkml:trace>
  <inkml:trace contextRef="#ctx0" brushRef="#br1" timeOffset="118853.0025">22867 10318 31,'4'-22'24,"4"2"0,1 5-5,-2-6-7,7 5-4,-6-6-4,5-2-4,-1 1-1,0-3-2,-1 0 0,-4-1-2,1 6-5,-7 0-10,0-1-5,2 6 2,-4-4 1</inkml:trace>
  <inkml:trace contextRef="#ctx0" brushRef="#br1" timeOffset="119024.8436">23021 9855 46,'3'-17'27,"3"2"0,0-5-1,0-5-21,7 0-4,2 0-3,-2-2-9,5 2-14,-2-1-1,-1 0-1,1 0 1</inkml:trace>
  <inkml:trace contextRef="#ctx0" brushRef="#br1" timeOffset="119165.3922">23284 9453 27,'16'3'24,"-3"-3"1,3 4-2,-1-3-13,-1-6-6,6-4-1,0-6-3,1-9-7,6-2-16,-1 0-1,-1-4-1,-2 1 0</inkml:trace>
  <inkml:trace contextRef="#ctx0" brushRef="#br1" timeOffset="119524.6631">23652 9192 28,'0'0'25,"23"-15"1,-8 2 0,3-5-15,7-2-7,-1-5-1,8-2 0,-2 2-4,0-3-5,4 2-4,-6-1-1,2 7-1,-10-1 1,4 6 2,-10-1 2,3 5 5,-17 11 4,23-19 6,-11 13 0,-12 6 1,24-15 0,-12 3-2,10 1-1,-3-2-3,6-3 0,1 0-2,1-2 1,1-1-2,0-1 0,2 2-1,-3-1 0,1 3-6,-5-3-8,0 2-8,-1 1-1,-3-2 2</inkml:trace>
  <inkml:trace contextRef="#ctx0" brushRef="#br1" timeOffset="119680.8747">24558 8507 47,'20'-21'26,"4"-1"-1,0-2 0,1 0-24,0-4-14,5 1-10,-5 6 0,-3-3-3,-1 5 1</inkml:trace>
  <inkml:trace contextRef="#ctx0" brushRef="#br1" timeOffset="119852.7049">24862 8261 48,'0'0'25,"20"-15"0,-8 4-1,3-3-22,3-3-2,4 0-3,-3-4-15,6-3-6,-2 2 0,-1-3 0</inkml:trace>
  <inkml:trace contextRef="#ctx0" brushRef="#br1" timeOffset="120060.7974">25061 8129 53,'0'0'26,"0"0"1,20-26-2,-3 3-22,10 0-1,3-2-1,2-3-1,0 3-2,-4 0-2,1 10-6,-12 2-15,-5 1 0,-12 12 0,10-15 0</inkml:trace>
  <inkml:trace contextRef="#ctx0" brushRef="#br1" timeOffset="120420.0792">25065 7851 61,'0'0'30,"12"-18"0,12 4 0,1-7-25,14 5 0,-1-6 0,8 3-3,-2-1 0,2 5-1,-7 2 1,-4 6-1,-11 10 0,-7 9 1,-11 10-1,-10 13 1,-10 4-1,-6 5 1,0 3-2,0 0-1,2 0-2,-5-11-23,11-1-5,-1-13 0,6-6-3</inkml:trace>
  <inkml:trace contextRef="#ctx0" brushRef="#br1" timeOffset="122591.3529">18476 10886 17,'0'0'25,"0"0"-1,0 0 2,0 0-14,0 0-5,-5-19 0,14 4 1,-8-13-1,10-1-1,-5-13 0,10-3-1,-1-14 1,9-4-3,2-15 0,8-8 0,7-17-1,9-11-1,5-16-1,14-11 0,7-15 1,12-13-1,8-13 0,9-15 0,4-11 1,11-11 0,9-7 1,4-8-1,0-2 0,4 1 0,2 1 1,-4 5-2,0 7 1,-6 7-1,-8 8 0,-6 9 0,-7 6 0,-7 9 1,-7 7-1,-6 13 0,-3 11 1,-8 18-1,-10 17 1,-9 20-1,-8 21 1,-13 18-3,-10 21-1,-11 10-6,-4 19-21,-12 8-1,0 0-1,-17-3-1</inkml:trace>
  <inkml:trace contextRef="#ctx0" brushRef="#br1" timeOffset="123794.1416">25941 7209 53,'-8'12'29,"8"-12"-1,-16-1 0,2-6-23,14 7 0,-28-19 1,12 6-2,-7-9-1,-1 1 0,-8-6-1,-5-5-1,-6 0 0,-4-4 0,-8-3-1,-5-1 1,-10-2 0,-5 0-1,-9-2 1,-4 0-1,-7-2 1,-1-3 0,-7-1 0,-3-1-1,-4 2 0,-3-2 1,-2 0-1,-2 0 0,-3-1 1,-2 1-1,-3-1 1,1-2-1,3-2 1,3 1-1,-1-5 0,5-3 1,0 0 0,10 0 0,6-6-1,8 2 1,8-4 0,8 0 0,7 3 0,8 1-1,8 4 1,5 3-1,6 10 0,4 6 1,2 5-1,4 9 1,6 6-1,3 7 0,2 5-1,1 4 0,6 7-2,-4-4-8,16 5-20,-17 15-2,10-3 0,-5-5-1</inkml:trace>
  <inkml:trace contextRef="#ctx0" brushRef="#br1" timeOffset="125266.4865">24218 13302 17,'0'0'24,"0"0"1,-8-15 0,0-5-19,2 1 0,-6-10 3,8 0 1,-9-12-3,3 1 0,-6-13-1,3-1-2,-7-12 0,1-2-1,-5-9-1,-2-6 0,-4-7 0,0-4 0,-7-7-1,1-4 0,-7-5 1,-3-5 0,-6-10-1,-5-2 0,0-8 0,0-3 0,-2-4 0,0-2 0,2-7 0,2-4 0,4-2-1,4-3 0,3-2 0,1 1 0,2-1 1,5 0-2,1 5 1,-1 3 0,1 1 0,0 3 0,1 3 0,3 2 0,-1-3 0,0 0 0,1 1 0,3 2 1,1 3 0,-1 5 0,-3 5-1,-1 3 1,-2 7-1,2 6 1,-2 2-1,-1 1 0,3-3 0,0-2 0,1-4 0,4-2 1,4 1-1,0 1 0,-2 0 1,2 4-1,-2 2 1,1 5-1,-1 2 1,-3 0-1,-2 2 0,0 3 0,2 1 0,1 6 0,2 6-1,2 5 1,-3 10 0,5 9-1,1 7 2,1 5-1,0 4 1,3 4-1,2 5 0,2 2 1,4 5-1,3 4 0,1 7 0,3 4-1,1 20-2,2-17-4,-2 17-22,0 0-3,19 10 0,-19-10-2</inkml:trace>
  <inkml:trace contextRef="#ctx1" brushRef="#br1" timeOffset="106766.2425">27554 7852,'0'0</inkml:trace>
  <inkml:trace contextRef="#ctx1" brushRef="#br1" timeOffset="111610.6581">27858 7568,'0'0</inkml:trace>
  <inkml:trace contextRef="#ctx0" brushRef="#br1" timeOffset="132157.21">20865 4675 29,'-1'-19'26,"5"3"0,-3-8 2,6 8-10,-10-7-5,3 23-1,10-25-3,-10 25-1,0 0-2,16 20 0,-13 3-1,2 14-1,-1 9-1,0 9-1,-1 6-1,-2 8 0,-1 0 0,-1 2 1,-2-5-2,0-6 0,-1-10 1,2-9-1,-1-12 1,2-16-1,1-13 0,0-21-1,2-13-1,-3-17 1,1-13-1,-1-13 0,-1-6-1,0-1 2,0 2-1,1 7 0,0 12 2,-1 12-1,2 19 1,2 9 0,-2 23 0,0 0 0,14 20 0,-7 11 0,3 7 0,2 7 1,2 4 0,1 1 0,4-1-1,0-8 1,1-6 0,0-7 0,2-9 0,-1-7 0,-2-8 1,1-5-1,-4-9 0,2-4 0,-5-11 0,2-7 0,-2-5 1,0-6-2,-3-8 1,-3-3 0,-2 1 1,-2 5-2,-2 5 1,-3 9-1,-4 6 0,1 9-1,5 19-1,-13-4-4,17 23-17,-4-19-9,-2 35-3,0-12-1,8 14-1</inkml:trace>
  <inkml:trace contextRef="#ctx0" brushRef="#br1" timeOffset="132625.8254">21474 4524 75,'0'0'31,"4"16"-1,-4 1 0,-8 2-26,2 4-1,-5-1 1,4 8-1,-5 2 0,3 3 0,-3 0 0,2 0-1,1-2 0,2-1 0,2-5-1,3-3 0,1-5 0,1-3 0,4-4 0,-4-12 0,20 14 0,-2-10 0,0-3 0,4-1 0,1-1 0,2-3-1,1 1 1,-3 1-1,-2 1 0,-2 0 0,-3-2 0,-2 0 0,-1 1 0,-13 2-2,19-10-2,-15-2-3,-4 12-17,12-13-9,-12 13-1,5-17 0,-5 17 0</inkml:trace>
  <inkml:trace contextRef="#ctx0" brushRef="#br1" timeOffset="132922.6182">21798 4564 67,'6'13'29,"-1"6"0,-9 2 0,8 14-20,-4 3-7,3 5 2,-1 0-3,2 1 0,0-5-1,1 0 1,-3-7-3,-2-10-3,7-3-22,-7-19-2,0 0 0,0 0-1</inkml:trace>
  <inkml:trace contextRef="#ctx0" brushRef="#br1" timeOffset="133469.3657">21691 4624 80,'0'0'32,"-3"-25"-1,15 13 0,-2-6-26,12 3-1,4-2 0,8 2-2,3 2 0,2 4 0,2 1 0,-3 6-1,-1 4 1,-5 6 0,-8 4-1,-5 5 0,-10 4 1,-5 4-1,-8 1 0,-4 3 0,-5 0 0,-3-1 0,0-5-1,0-3 1,3-5 0,13-15-1,-13 19 0,13-19 0,0 0 0,24-2 0,-2 1 0,3-1 0,9 0 0,4 0 0,0 1 0,-1 5 1,-6 0-2,-4 4 1,-11 6 0,-8 3 0,-16 7 1,-10 4 0,-11 3 0,-9 3 1,-6-1-1,-5 2 1,-6-6 0,1-3-2,3-3 1,6-6 0,7-5-2,6-2 0,10-4-1,5-10-6,17 4-11,0 0-16,15-11-2,-5-2-2,9 8-1</inkml:trace>
  <inkml:trace contextRef="#ctx1" brushRef="#br1" timeOffset="115094.0663">28035 7454,'17'5,"17"4,33 5,34 10,482 180,-128-47,-455-157,0 0,0 0,1536 892,-1536-850,42 1</inkml:trace>
  <inkml:trace contextRef="#ctx0" brushRef="#br1" timeOffset="135379.4636">21486 3682 57,'2'-28'28,"6"11"-1,-9-1 2,1 18-19,0 0 0,12 19-2,-14 6-2,5 16-1,-6 7-1,5 13 1,-6 6-3,1 7 2,-2 1-3,0 3 1,-1-3-1,-1-5 0,0-10-1,2-12 1,0-13-1,3-15-1,2-20-2,0 0-1,10-31-5,-10-14-22,13 1 1,-9-18-2,10 8 0</inkml:trace>
  <inkml:trace contextRef="#ctx0" brushRef="#br1" timeOffset="135957.4254">21407 3647 55,'-19'-20'26,"19"20"0,-27-12 1,27 12-17,-29 15-3,15 2 0,-4-1-2,3 11 0,-5 0 0,4 5 0,-3-2-2,3 0 0,-2-4-1,3-1 0,2-7-1,13-18 0,-12 9-1,16-21 1,7-11-1,7-13 0,9-11-1,6-5 1,5-6-1,6 1 0,-1 3 0,-2 7 0,-3 11 0,-3 12 1,-7 13 1,-2 15 0,-6 12 1,-3 13-2,-3 7 3,-1 5-2,1 2 1,-2 1-1,0-5 1,0-5-2,0-6 0,-4-9-2,4-5-2,-12-14-15,18 11-13,-18-11 1,0 0-3,0 0 0</inkml:trace>
  <inkml:trace contextRef="#ctx0" brushRef="#br1" timeOffset="136941.5297">22184 3287 29,'12'-11'24,"-5"-5"0,-7 16 2,7-20-10,-7 20 0,0 0-4,0 0-3,-13 15-2,3 6-2,-10 3-2,-1 11 0,-4-1-1,-1 4 0,-2 1 0,1 0-1,-1-4 1,6-4-2,2-7 1,6-5-2,3-7 1,11-12-5,0 0-21,0 0-3,2-23-2,-2-2 1</inkml:trace>
  <inkml:trace contextRef="#ctx0" brushRef="#br1" timeOffset="137175.8413">21927 3304 65,'0'0'28,"0"0"0,-9 28 0,8-13-20,10 15-2,2-5-1,6 10-2,2-2 1,7 8-2,-2-5 1,4-3-1,-4-5 0,2-5-3,-2-3-2,-9-16-24,12 4-3,-27-8 0,29-18-1</inkml:trace>
  <inkml:trace contextRef="#ctx0" brushRef="#br1" timeOffset="137785.0367">22400 3350 67,'0'0'28,"0"0"0,0 0-2,0 0-23,-12-1 1,12 1 0,-6 16-1,0-4 0,6-12 0,-17 26 0,6-8-1,4 3 0,1-2-1,4 3 0,4-4-1,2 0 1,5-5-1,4-4 0,1-3 0,2-6 0,-1-8 0,1-6 0,-1-3 1,-2-6-1,-1-6 0,-1-6 1,-3-3-1,-1 4 1,-2 1 0,1 8-1,-4 6 1,-2 19-1,0 0 0,11 16 1,-4 14-2,4 7 2,1 10 0,2 5-1,1 6 2,1 0-2,0-1 2,-1 0-2,-3-4 2,-6-5-1,-4-3-1,-3-11 1,-7-7-1,-5-7 1,-6-9 0,-3-8 0,-5-13 1,0-2-1,-5-6 0,3-7 0,3-3 0,5-3-1,4 2-1,7-5-2,10 12-4,-3-13-23,20 12-3,-2-8-1,15 12 0</inkml:trace>
  <inkml:trace contextRef="#ctx0" brushRef="#br1" timeOffset="138206.7946">22708 3308 51,'0'0'31,"-1"-30"-1,9 17-1,-1-8-8,8 9-19,2 4 1,3 4-2,-1 5 0,-2 9 0,-4 3 0,-4 7 0,-6 3 0,-5 6 1,-2 0-1,-2 4 1,-4-1-1,2 0 0,1-1 2,1 1-2,0-1 2,2 0-2,0-7 2,4-3-1,0-3 0,0-18 0,14 16-2,0-17 1,4-9-1,5-4-1,5-1-4,-1-11-2,10 9-23,-15-13-2,6 13-1,-17-8 0</inkml:trace>
  <inkml:trace contextRef="#ctx0" brushRef="#br1" timeOffset="138425.4842">22706 3497 84,'-13'7'32,"13"-7"0,13-5-1,3 2-28,4-4 1,9 2-1,2-2-2,4-2-2,4 6-5,-9-9-25,6 8-1,-13-8-3,3 5 0</inkml:trace>
  <inkml:trace contextRef="#ctx0" brushRef="#br1" timeOffset="139378.369">23161 3559 77,'0'0'31,"2"-23"-1,-2 23 0,-6-15-25,6 15-1,0 0-2,0 0-1,0 0-3,-13 6-28,13-6 1,0 0-3,8 20 1</inkml:trace>
  <inkml:trace contextRef="#ctx0" brushRef="#br1" timeOffset="140018.7942">23534 3272 54,'0'0'27,"-25"-3"-2,13 10 1,-7-4-20,6 9 0,-6-1-1,3 6-1,-5-1 1,3 6-2,-3-4 1,3 5-1,1-5 0,3 6-1,1-6 0,3 4-1,8-3 1,2 1-1,5-2 1,3 3-2,7-3 1,2-6 0,1 0 1,5-6-2,0-2 0,1-6 0,0-3 0,-1-7 0,0-4-3,-5-1 0,8-1-5,-14-10-15,10 8-7,-9-7 0,3 10-2,-6-7 1</inkml:trace>
  <inkml:trace contextRef="#ctx0" brushRef="#br1" timeOffset="140616.4164">23772 2889 62,'0'0'27,"-19"-3"1,19 3-2,-19 19-18,15 6-1,-3-2-3,4 15 0,1-5 0,3 11-1,-2 6 0,2 5 1,0 1-2,1 3 0,-1-4-1,2-1-1,-1-6 3,3-5-3,0-10 2,0-3-1,3-11 0,-1-2 0,-7-17 0,18 15-1,-18-15-2,18-7-3,-6 7-11,-6-17-15,6 9-2,-7-14 0,7 11-1</inkml:trace>
  <inkml:trace contextRef="#ctx0" brushRef="#br1" timeOffset="141100.6525">23991 3275 67,'-18'-22'29,"18"22"1,-25-8-2,25 8-22,-29 12-1,16 4-1,-2 1-2,3 5 0,-1 4-1,5 5 1,-1-1-1,5 5 0,4-3 1,4 2-1,6-3 1,3-4-2,7-11 2,2-10-2,5-11 0,4-7 0,1-12-1,-1-11 1,-4-8-1,-2-5 1,-6-3 0,-4 3 0,-7 1 2,-9 3-1,-10 9 0,-4 8 1,-6 10-1,-4 12 0,-1 12 0,-3 11-1,2 6 0,3 11 0,8 5-2,4-1-1,9 4-4,-2-15-15,16 9-9,-5-15-2,13 3 1,-4-14-1</inkml:trace>
  <inkml:trace contextRef="#ctx0" brushRef="#br1" timeOffset="141647.3782">24265 3168 56,'-3'-14'27,"3"14"-1,0 0 1,0 0-20,-17 8-1,17-8-2,-10 23-1,6-2 0,-4 4-1,4 7 1,-1 3-1,2 3-1,2 4 0,5 0 1,2-6-1,4-4 0,3-8 0,3-7-1,3-14 1,3-7-1,-1-13 1,2-10-1,-1-9 2,-1-10-1,-3-2 1,-4-2-1,-4 3 1,-2 3 1,-7 8-1,-1 9 0,-5 12 0,5 15 0,-14 6-1,6 11 0,2 10 0,-1 8-1,2 5-1,3 4 1,1-1 0,1-1 0,5-5-2,2-7-3,12 2-13,-10-20-15,10 3 1,-19-15-2,30-2 0</inkml:trace>
  <inkml:trace contextRef="#ctx0" brushRef="#br1" timeOffset="142397.1664">24664 3114 61,'-15'-8'30,"15"8"-1,-9 12 1,6 0-22,3-12-3,-13 31 0,3-10-2,4 8 0,-2-1 0,2 8 0,1-1-1,3 4 0,4-3-1,4 0 0,4-9 0,5-3-1,2-12 1,5-11-1,2-9 1,0-12-1,0-11 1,0-9-1,-3-7 1,0-5-1,-6 1 1,-6-3-1,-5 3 1,-5 5 0,-8 7-1,-5 9 0,-6 14 0,-6 9 0,0 10 0,-1 17 1,1 7-2,2 11 1,5 4 0,6 3-1,6-1 1,6-1 0,6-6 0,4-7-1,6-7 1,4-9 0,3-7-1,-1-12 1,3-11 0,-1-11-1,-1-11 1,2-11-1,-1-9 2,-2-12-1,-3-9 0,-1-5 0,-2-2 1,-4 0-1,-2-1 1,-5 12 0,-3 7 1,-2 16-1,-2 17 1,-1 20-1,4 15 0,-14 30 0,4 12 1,6 19-1,3 11-1,2 11 1,3 6-1,4-2 1,6-2-1,-1-4 0,5-2-2,-4-18-4,11 6-15,-17-18-14,5-2 0,-12-15-2,2 0-1</inkml:trace>
  <inkml:trace contextRef="#ctx0" brushRef="#br1" timeOffset="143381.2694">25222 3047 62,'0'0'29,"-22"-4"-1,22 4-1,-32 15-22,19-1 0,-6 5-2,7 5-1,-3 3 0,4 4-1,0 0 0,9 2 0,4-2 0,8 0-1,6-6 0,8-6 0,6-8 0,5-8 1,2-14-1,1-9 0,-2-12 0,-2-7 0,-6-7 1,-6-1 0,-9 0 0,-8 4 1,-9 7-1,-9 8 1,-11 9-1,-6 11 0,-7 11 0,-2 6-1,0 9 0,2 2 1,8 1-1,7-1 0,13-5 0,9-15 0,12 14 0,8-16 0,7-2 0,3 2 0,-1-2 0,-1 5 0,-3 3-1,-3 4 1,-7 5 0,-5 3 1,-5 2-2,-1 3 2,-1 5-1,-1-1 0,1 5 0,2 1 0,2-1-1,1 1-1,6 3-2,-6-12-19,8 9-7,-5-11-1,6 2 0</inkml:trace>
  <inkml:trace contextRef="#ctx0" brushRef="#br1" timeOffset="143912.3699">25581 3018 61,'-6'28'28,"8"1"0,6 15-1,-7 3-22,13 14-1,-6 0 1,8 12-2,-1-2 1,2 2-1,-6-4-1,1-8 1,-3-8-1,-1-11 0,-4-13-1,-4-29 0,0 0 0,-4-23 1,-2-24-2,-1-17 1,-4-24-1,2-11 2,-1-11-1,4-2 0,2 2 0,5 10 0,3 8 0,7 17 0,4 19-1,6 17 1,5 19-2,2 17 2,0 13 0,-1 17-1,-3 10 2,-4 13-1,-6 6 0,-6 4 0,-12 1 1,-3 2-1,-8-10 0,-4-6-1,-1-12 1,-3-11 0,2-16-2,-1-12-2,9-7-2,-5-25-13,13 11-15,-2-20 0,13 9-2,-5-8 0</inkml:trace>
  <inkml:trace contextRef="#ctx0" brushRef="#br1" timeOffset="144412.2291">25864 2735 56,'2'12'30,"4"11"1,-2 2-2,6 17-13,-1 1-11,6 13-1,0 0-1,1 8 0,-3-2-1,4 0 1,-7-11-1,2-7 1,-6-13-1,-1-15-1,-5-16 1,0-14-1,-3-19 0,-1-13 0,0-14-1,-1-14 0,1-11 0,1-11 0,3-1 1,4 1-1,3 8 0,4 9 1,4 9-1,3 17 1,4 15 0,1 25 1,-2 19-2,-1 21 2,-3 15-2,-5 11 2,-6 10-1,-2 8 1,-5 3-1,-4-4 0,-5-10 0,0-12 0,-5-13 0,1-11-2,0-10-1,-1-17-2,15 3-6,-24-24-22,24 10-3,-6-12-1,14 6-1</inkml:trace>
  <inkml:trace contextRef="#ctx0" brushRef="#br1" timeOffset="144662.1594">26348 2711 93,'0'0'35,"0"0"0,-6-16-3,6 16-29,0 0-3,-13-7-7,13 7-26,0 0 0,0 0-1,9-13-2</inkml:trace>
  <inkml:trace contextRef="#ctx0" brushRef="#br1" timeOffset="145304.6218">26362 2231 67,'-11'-12'31,"11"12"-1,-5 15 0,13 2-24,-7 3-1,8 12 1,-3 3-3,5 7 1,-5-2 0,5 4-1,-6-6-1,2-6 1,-3-4-2,0-11 1,-4-17-1,0 0 0,0-14 0,-1-13-1,-1-9 1,1-6 0,0-11 0,1-8-1,1-4 0,2-2 1,0 6 0,2 6 0,0 8 0,2 10 0,1 13 0,-8 24 0,18 1-1,-9 19 0,0 14 1,2 9-2,-1 6 1,-1 3-1,-1 3 1,0 0-1,-1-6 1,-1-5 0,-1-12 0,-3-11-2,2-6-2,-4-15-6,0 0-24,7-21 0,-7 21-2,1-34 0</inkml:trace>
  <inkml:trace contextRef="#ctx0" brushRef="#br1" timeOffset="146116.8958">26686 2206 72,'6'12'34,"6"-8"-1,-12-4-1,30-22-23,-10 1-7,4-3 2,-1-7-3,1-7 1,-5-2-1,-3 0 1,-8 0-2,-4 1 3,-6 8-3,-6 4 1,-8 12-1,-5 9 1,-3 12 0,-3 12-1,-1 10 2,0 10-2,2 6 1,5 7-1,6 0 1,6 2-2,10-2 2,7-3-1,8-5 0,8-7 0,9-9 0,3-9 1,4-14 0,5-14 0,-2-15 0,2-17-1,-2-17 2,-1-16-1,-3-16-1,-4-20 2,-4-14-2,-7-15 2,-4 3-1,-9 0 0,-3 17-1,-5 13 1,-5 22 1,-3 26-1,5 59 0,0 0 0,-21 12-1,19 48 1,4 22-1,3 16 0,4 13-2,3 10 2,5-3 0,0 2-1,2-4 0,-6-17-2,-2-18 4,-4-18-3,-6-20 1,-5-17-1,4-26 1,-24-10 0,5-19 1,-4-11 0,-5-8-1,0-1 2,1 1-1,3 7 2,3 10-3,8 7 3,5 6-2,8 18 2,19-13 0,5 11 0,7-2 0,13-5-1,10-8 0,13-5 1,7-5-2,1-6 1,1-2-1,-6-1-3,-5 6-3,-22-7-12,2 17-11,-32 8-11,-13 12 0,0 0-1</inkml:trace>
  <inkml:trace contextRef="#ctx1" brushRef="#br1" timeOffset="130240.9439">9199 17740,'0'0,"0"0,0 0,8 0</inkml:trace>
</inkml:ink>
</file>

<file path=ppt/ink/ink22.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4:55:04.130"/>
    </inkml:context>
    <inkml:brush xml:id="br0">
      <inkml:brushProperty name="width" value="0.05292" units="cm"/>
      <inkml:brushProperty name="height" value="0.05292" units="cm"/>
      <inkml:brushProperty name="color" value="#7030A0"/>
    </inkml:brush>
    <inkml:context xml:id="ctx1">
      <inkml:inkSource xml:id="inkSrc21">
        <inkml:traceFormat>
          <inkml:channel name="X" type="integer" max="4095" units="cm"/>
          <inkml:channel name="Y" type="integer" max="4095" units="cm"/>
        </inkml:traceFormat>
        <inkml:channelProperties>
          <inkml:channelProperty channel="X" name="resolution" value="154.7619" units="1/cm"/>
          <inkml:channelProperty channel="Y" name="resolution" value="280.8642" units="1/cm"/>
        </inkml:channelProperties>
      </inkml:inkSource>
      <inkml:timestamp xml:id="ts1" timeString="2013-04-10T14:55:27.924"/>
    </inkml:context>
  </inkml:definitions>
  <inkml:trace contextRef="#ctx0" brushRef="#br0">1277 10107 22,'0'0'23,"-67"20"0,67-20-1,0 0-18,0 0-2,-47 65 0,47-65 0,-8 55 0,8-55 1,-7 77 0,7-77 1,-7 106 0,5-42 0,-1 10 0,6 1-1,2 10 0,3 2 0,7 5-2,5 3 1,7 2-1,5 3 1,8 3 0,3 1-2,6 1 0,14-1 0,-1-1 0,12-1 1,-3-3-1,15-5 0,-3-2 0,13-1 2,-2-1-1,1-2 0,3 0-1,9-4 1,4 2-1,2-5 1,3-2-2,2-5 1,6-4 1,6-11-1,6-8 2,1-10-2,3-10 1,3-11-1,9-8 1,6-10 0,3-5 0,3-6-1,7-8 1,2-4 0,7-4 0,4-9 0,3-5-1,3-6 1,1-6-1,2-6 1,1-7-1,-1-3 1,-2-7-1,0-2 1,0-6 0,-2-6 0,-2-6 0,-3-4 0,-1-2 1,0-5-1,-2-3 0,-5-1 0,-3 2 0,-1 0-1,-4 0 1,-2-1-1,-6 4 0,-2 1 0,0 1 0,-3 1 0,-3 4-1,-6 3 1,1 7 0,-1 1-1,1 3 0,-2 4 1,-4-2-1,3 1 0,2 1 0,2-1 1,0 0-1,-10 7 2,-2 3-1,-5 6 0,-5 7 1,-2 9-2,-11 3 1,-6 5-1,-3 2 0,-4 2 0,-2 1 1,-5 3-2,-7 1 2,-6 6-1,-13 0-1,-4 11-6,-20 2-22,-11 4 0,-20 4-1,-12 4-1</inkml:trace>
  <inkml:trace contextRef="#ctx0" brushRef="#br0" timeOffset="640.6125">12018 9246 47,'0'0'30,"-5"-12"-1,5 12 0,5-23-24,9 15-1,6-7 0,11 4 0,5-2-1,12 4 0,5 2 0,7 4-2,3 3 1,3 8-1,-4 7 0,-3 8 0,-8 2 1,-5 9-1,-10 0 1,-6 7 0,-13-1 0,-5 3 0,-12-3 1,-6 4-2,-17 0 1,-11 1-1,-14 2 1,-15-1-5,-3 5-29,-16-5-1,-4-6-2,-6-13 0</inkml:trace>
  <inkml:trace contextRef="#ctx0" brushRef="#br0" timeOffset="1796.8226">2535 13879 42,'0'0'30,"0"0"0,0 0 1,0 0-14,0 0-9,3 15 0,5 0-2,-4-1-1,8 11-1,-3 1 0,5 6-1,-2 5-1,3 3-1,-2 0 1,1 2-1,-1-6 0,-4-5-1,1-9-2,-5-10-2,-5-12-4,0 0-22,3-22-3,-19-16 0,5-2-1</inkml:trace>
  <inkml:trace contextRef="#ctx0" brushRef="#br0" timeOffset="1984.3183">2425 13642 71,'-12'-5'32,"-6"-2"-1,6 8 0,-5-3-26,17 2-1,-18 5-2,18-5-2,0 0-3,0 0-9,0 0-19,6-16 0,-6 16 0,16-3-2</inkml:trace>
  <inkml:trace contextRef="#ctx0" brushRef="#br0" timeOffset="2640.5477">2729 13985 53,'0'0'30,"-14"1"0,20 15 0,-6 2-22,14 11-1,-2 2-1,11 8-2,-3 1-1,6 3 1,-9-7 0,5 0 0,-11-10-1,0-7 1,-11-19-2,0 0 1,-7-35-1,0-4 0,-5-17-1,4-14 0,0-9-1,4 0 1,2 4-1,6 11 1,3 10 0,1 15 0,7 19 0,1 21-1,0 18 1,3 11-1,-3 7 1,2 10 0,-2 5-1,-3 2 1,-1-2 0,-2-2 0,-5-7 0,-1-5-1,-2-4 1,-4-10-3,2-4 0,0-20-6,6 16-27,-6-16 0,0 0-2,8-17 0</inkml:trace>
  <inkml:trace contextRef="#ctx0" brushRef="#br0" timeOffset="4675.1757">3348 13898 30,'0'0'25,"4"-17"1,-4 17 1,6-26-16,-6 26-1,12-27 1,-12 27-1,4-24-1,-4 24-1,-4-13-1,4 13-2,-20 1-1,6 7 0,-3 3-2,2 6 0,-1 5-1,-2 4-1,2 5 1,1 4-2,3 4 2,2 0-1,2 1 0,2 0 0,5-2 1,5-1-1,4-6 1,8-5 0,4-6-1,4-10 0,6-8 0,1-9 0,1-9 0,0-9 0,-3-10 0,-1-7 0,-1-5 0,-6-2 1,-3-2-1,-4-2 1,-4 1 1,-3 4 0,-1 8-1,-4 4 0,-2 7 1,-3 8 0,0 6-1,3 15 0,0 0-1,0 0 1,-12-1-2,12 1 2,4 13-1,-4-13-1,16 10 1,-2-6 0,3-3 0,3-2 1,1 1-1,-1-3 0,0 2 0,-3-2 0,0 4 0,-5-1-1,-12 0 1,10 16 0,-10-1 0,-4 0-1,-4 5 1,0 3 0,-3 0 0,-1 5 0,0-1 0,3 2 0,1-1 0,1 3 0,6-2 0,2 0 0,4-4 0,5-2-1,3-4 1,2-9 0,4-3 0,2-11-2,2-7 2,3-10 0,1-7 0,0-6 1,1-6-2,-1-2 2,-3-4-1,-1-1 1,-4 2-1,-3 5 1,-7 3-2,-6 2 2,-5 7-1,-4 6 0,-6 13 0,-5 8 0,-1 9-1,-2 12 1,-1 9 0,3 13 0,3 7-1,3 9 1,4 1 0,5-1-1,7-2 1,5-5 0,7-6 0,5-10 0,6-8-1,3-15 1,4-9 0,0-13 1,-1-8-2,0-13 2,-1-11-1,-3-3 0,-3-10 1,-6 0 0,-2 0 0,-2 7 1,-6 1-1,-3 13 1,-6 6 0,-2 9-1,1 19 0,-12-6 0,12 6-1,-17 30 0,8 0 0,5 5 0,3 8 0,5 5 1,6 3-1,3-3-1,7-4 1,4-8-1,3-9 1,4-12 0,0-15 0,0-15 0,3-16 0,-1-14 0,-5-9 1,1-7-1,-11-6 1,-5-2-1,-8 4 1,-8 6-2,-9 10 1,-12 17 1,-6 13-1,-9 18 0,2 16 0,-4 10 0,4 13-1,3 6 1,9 2 0,10-6 0,12-7-1,10-10 0,10-11 1,9-7-1,3-10 1,2-2 0,0-1-1,-4 3 1,-3 5 0,-6 5 0,-5 10-1,-3 4 1,-2 6 0,0 2 0,0-1 0,4-4-1,1-4 1,2-7 0,3-10 0,-1-7 0,3-6-1,-1-8 1,0-10 0,-4-5 1,0-10-1,-3-1 0,0-4 0,-3 2 0,1 4 1,-1 6-2,2 13 2,-1 10-2,5 15 1,3 15 0,3 7 0,6 10 1,5 6-1,3 2 0,2 3 0,-4 1 1,-3-1-1,-6-1 1,-8 1 0,-10-5 0,-13 0 0,-8-5-1,-11-6 1,-4-8-1,-5-10 0,-2-9-1,5-8-1,1-12-2,19 3-9,-3-21-7,26 16-6,-3-16-11,19 9 0,0-9-1,13 7 2</inkml:trace>
  <inkml:trace contextRef="#ctx0" brushRef="#br0" timeOffset="5050.1627">5139 13779 80,'0'0'33,"17"17"1,-17-17-1,30-15-28,-10-6-2,5-6 0,1-10-1,-2-4 0,-2-1 0,-5 1 0,-6 4 0,-7 5-1,-11 5 1,-8 9-1,-9 10 0,-4 11 1,-6 8 0,1 13 0,-3 9-1,7 9 1,6 6 0,13 7 0,10 4-1,10-1 1,9-5-2,11-6 2,7-8-2,7-11 0,1-10 0,1-14-1,-3-10-2,-7-18-10,9 3-11,-19-19-14,1 1-1,-11-10-2,-2 9 0</inkml:trace>
  <inkml:trace contextRef="#ctx0" brushRef="#br0" timeOffset="6034.5163">6291 13327 59,'-3'-19'29,"-6"-1"1,-1 8 1,-10-3-23,5 14 0,-10 1-2,5 14-1,-9 4-1,2 14-2,1 6 1,3 10-2,4 7 0,5 3 0,9 1-1,6-3 0,11-5 0,10-10 0,8-11 0,9-18 0,4-15 0,6-15 0,0-17 1,-1-11 0,-5-10 0,-5-6-1,-11-1 1,-11 3 1,-18 2-1,-10 13 0,-15 10 1,-9 13-1,-7 16-1,-4 14 1,-4 12 0,5 8-1,6 8 0,8 3-1,13 1-1,8-5-2,16 0-2,4-16-21,20 2-6,1-10 0,11-2-2</inkml:trace>
  <inkml:trace contextRef="#ctx0" brushRef="#br0" timeOffset="6362.6297">6553 13253 76,'9'21'31,"-6"5"0,2 15-1,-2 0-25,6 7-1,-3-6 1,3-2-2,-3-10 1,0-8-1,-6-22 1,0 0-1,0 0-1,-8-24 0,0-8 0,3-8-1,-1-8 1,4-5-1,2 1 0,4 2 0,5 5 0,2 9 0,4 8 0,2 12-1,2 10 0,2 8-1,4 8-2,-2-4-6,11 11-25,-9-10 0,3 6-2,-8-10-2</inkml:trace>
  <inkml:trace contextRef="#ctx0" brushRef="#br0" timeOffset="8474.9654">2046 15312 50,'0'0'28,"0"0"1,-16-17-1,16 17-18,-16 3 0,16-3-2,-29 12-3,11 3 0,-11 2-2,5 10-1,-5 7 0,3 9-1,0 5 0,5 5 0,6 1-1,8-3 0,9-6 1,7-10-2,10-9 2,8-17-1,8-13 1,2-13-1,1-13 1,1-7-1,-5-9 1,-5-3 0,-7-4 0,-10 2-1,-9 6 0,-10 5 1,-8 7-2,-9 9 1,-8 10 0,-7 12 0,-3 13-1,-2 9 1,2 8-1,3 11 1,5 5 0,7 1-1,9 1 0,8-4 0,8-4 2,7-8-2,6-8 2,6-10-1,7-8 0,6-5 0,1-13 1,1-10-1,0-14 1,2-7 0,-2-13 0,0-6 0,-2-10 0,-4-5-1,-5-3 2,-1 3-2,-5 0 1,-6 7-1,-3 6 0,-6 11 0,-3 11 0,-2 12 1,-3 12-2,8 20 2,-19 5-1,9 18 0,2 12 1,2 12-1,-1 12 1,3 10-1,1 12 1,5 1-1,2 2 0,4 2 1,1-3 0,5-7-1,2-9 1,1-8-1,2-16 1,0-7-1,0-14 2,-1-13-2,0-9 2,1-9-3,0-7 0,-1-7 1,0-5-1,1-4 1,-1-1-1,1 0 1,0 1-1,-1 1 2,-2-1-1,1-3 1,-2 4 0,0-1-1,-5-3 1,3 2-1,-4 0 1,-2 7-1,-6-1 1,-2 8-1,-5 6 1,-6 6-2,-3 8 2,-5 7-2,-8 6 2,0 7 0,0 7 0,1 4-1,3 6 0,6 2 1,6 2-1,9 2 0,10 0-1,6-2 0,6-3 0,4-5-1,3-3 2,6-5 0,0-6 0,-2-8 0,2-7 1,0-9 0,-2-11-1,2-9 0,2-7-3,-7-7-3,9 5-13,-15-11-15,6 11-1,-9-3-1,5 14-1</inkml:trace>
  <inkml:trace contextRef="#ctx0" brushRef="#br0" timeOffset="10349.912">2992 15135 59,'0'0'29,"-21"-14"1,21 14 0,-19-8-24,19 8 1,-16 6-1,16-6-1,-25 18 0,9-2-1,-7 2-1,1 6 0,-7 0-1,3 6 0,0 0-1,4 5 0,6 1-1,7 2 0,6-1 0,9 5 1,4-4-1,8-4 0,2-3 0,3-5 0,4-6 1,0-6-1,0-7 1,-2-15-1,2-5 0,3-9 1,-2-6-1,1-7 0,0-5-1,-3-4 1,1-4 0,0 2 0,-5 1 0,-3 2 0,-6-2 2,-4 8-1,-6 1 0,-2 8 0,-6 4 1,0 6-1,-3 3 0,8 15 0,-17-12 0,17 12-1,0 0 0,0 0 0,0 0 0,0 0 0,0 0 0,21 0 0,-7-2-1,4-4 2,2 2-1,2-1 0,-2 0 0,0 2-1,-3 1 2,-2 4-1,-15-2 0,14 13 0,-16 1 0,-5 7 1,-3 5-2,-4 6 1,-2 4 0,-1 5 1,2 4-1,0-3 0,6 3-1,1-6 2,5-1-1,4-4 0,6-6 0,2-5 0,5-8 0,2-7 0,4-8 0,6-8 0,2-10 0,6-7 0,0-9 0,3-9 0,0-5 0,1-6 0,-3 0 0,-5 0 0,-6 2 0,-4 3 0,-8 7 1,-5 7-1,-10 7 0,-5 8 1,-7 7-1,-4 8 0,-5 9 0,0 7 0,-2 10 0,2 9-1,4 9 1,4 3 0,7 9 0,6 2 0,7-2-1,5-2 2,5-6-1,6-7 1,4-9-2,4-8 2,1-13-1,0-8 0,1-12 1,-2-10-1,2-9 0,-2-7-1,0-7 2,-5-2-2,-3-1 1,-3 0-1,-2 8 1,-5 6 0,-4 8 0,-6 9 0,0 19 1,0 0 0,0 0 0,-16 35-1,10-1 1,0 7-1,3 5 0,3 2 1,4-2-1,3-6 0,8-7 0,1-10 0,8-14 0,3-13-1,5-13 2,2-14-1,-2-10 0,3-13-1,-2-4 2,-4-5-1,-7-1 0,-8 0 0,-7 6 0,-10 9 0,-6 11-1,-12 13 2,-9 11-1,-4 17 1,-3 14-2,-2 11 1,2 10 0,4 2-1,7-1 1,9-3 0,9-5 0,9-11-1,10-8 1,8-5 0,5-6 0,4 2 1,2 1-1,1 3 0,-3 5 0,-3 5 0,-3 2 0,-2 0 0,-1 3-1,-2-6 1,1 1 0,2-7 0,3-2-1,0-5 2,2-3-1,1-5 0,-2-6 1,0-1-2,-2-8 2,-5-4-1,-2-10 0,-4-3 0,-3-9 0,-4-1 0,-2-1-1,0 2 2,-2 6-1,-2 8 0,1 8 0,1 9 0,0 15 0,9 14 0,1 7 1,3 6-1,5 4 1,7 2-1,5 5 0,2-2-1,2 0 1,-3-1-1,-3 0 1,-5 1 0,-8-1 1,-9 1-1,-8-4 1,-9-1 0,-9-8 0,-5-9 0,-4-8-1,-2-12-1,4-6-1,0-14-5,14 4-8,-6-19-6,27 15-6,-4-13-11,16 8-1,3-5 1,11 4 9</inkml:trace>
  <inkml:trace contextRef="#ctx0" brushRef="#br0" timeOffset="10771.7759">4859 14990 68,'0'0'31,"16"-12"0,-5-5 0,7-5-28,-1-6 0,6 1 2,-3-8-2,1 3 1,-3-3-1,-3 4 1,-9-2-1,-3 6 0,-12 4-2,-7 6 1,-9 8-1,-4 9 0,-5 5 0,-2 11 1,-2 12 0,3 11-2,3 7 2,7 7-1,6 3 1,9 5-1,9-5 1,10-5-2,12-9 1,12-10 0,12-11 0,6-10 0,5-11-2,1-11 0,0-2-6,-11-17-12,6 3-18,-21-9 0,-2 3-3,-15-10-1</inkml:trace>
  <inkml:trace contextRef="#ctx0" brushRef="#br0" timeOffset="11615.5023">5912 14604 53,'-8'-12'28,"8"12"2,0 0 0,0 0-21,-13 19-3,22 12 1,-4 5-1,7 12-2,-1 0 1,4 9-2,-3-8 1,1-1-2,-4-11 2,0-9-2,-4-15 0,-5-13-1,0 0 1,-5-37-2,-1-5 1,2-14-1,3-13 0,1-7 0,2-3 1,7 1-1,3 7 0,2 15 2,4 16-2,1 20 0,0 16 0,-1 17 1,1 12-1,-1 10 1,-2 8-2,-4 5 2,-3 1-1,-2-1 0,0-1 0,-5-4-4,4-2-3,-10-17-17,12 2-11,-8-26-1,16 4 1,-3-23-2</inkml:trace>
  <inkml:trace contextRef="#ctx0" brushRef="#br0" timeOffset="12021.7364">6553 14400 76,'0'0'34,"-22"4"-1,2 3 1,8 12-29,-12 2-1,8 11 0,-3 2-1,4 4-1,4 0-1,7 3 0,6-3 0,8-4 0,8-7-1,5-9 1,9-11-1,3-11 1,3-13 0,-1-13-1,-2-11 1,-3-8-1,-5-7 1,-8-3 0,-11-1 0,-8 5-1,-13 4 1,-9 14 0,-10 12 0,-8 16 0,-7 17-1,0 12 1,-2 11-1,8 8 1,6 6-1,9 0-1,15 2-3,11-14-4,28 6-16,-1-19-11,18 0-2,0-15 0,15 1-1</inkml:trace>
  <inkml:trace contextRef="#ctx0" brushRef="#br0" timeOffset="12240.4947">6995 14585 95,'0'0'38,"-13"24"-1,13-24-2,-13 7-34,13-7-1,0 0-3,14-1-16,-10-11-16,8 6-1,-12 6-1,15-16-1</inkml:trace>
  <inkml:trace contextRef="#ctx0" brushRef="#br0" timeOffset="13479.8548">7609 14069 65,'2'-12'32,"-2"12"2,2-17-3,-2 17-23,0 0-2,0 0 1,-12-9-3,12 9-1,-27 20 0,10 0-3,-3 5 2,1 9-2,0 3 0,6 7 0,3 2 0,9-3 0,6-4 1,11-7-1,7-9 0,8-14 1,5-14-1,6-17 0,0-14 1,2-9-2,-5-9 2,-5-5 0,-9-3 0,-10 2 0,-11 5 0,-13 7 0,-10 9-1,-9 11 2,-6 16-2,-2 13-1,-5 15 1,4 12-1,5 13 1,7 7-2,13 4 1,11 0 0,8-5 1,10-7-1,10-9 0,9-12 0,7-11 1,4-11 0,-1-10 1,2-12-1,-2-10 0,0-11 1,-3-11 0,-4-10 0,-4-7 0,-3-8-1,-4-5 1,-5-7-1,-5 0 0,-5 2 0,-6 8 1,-5 8-1,-6 9 1,-2 17 0,-6 12-1,-2 23 2,-2 22-2,0 24 1,4 24-1,4 28 0,6 25 0,10 18 0,9 14 0,5 4-2,11 2 2,0-5-2,2-11 1,-5-19 1,-7-20-1,-11-18 0,-11-18 0,-9-22 1,-12-19 0,-7-20 0,-9-19 0,-5-9-1,-3-9 1,4-3 0,-1-1 0,8 5 1,6 3 0,12 4-1,14 6 1,11 1 0,13 1 0,10-2-1,6-1 1,6 1-1,5 3-3,-10-7-10,7 17-15,-16-6-6,-4 11-2,-13 1 0</inkml:trace>
  <inkml:trace contextRef="#ctx0" brushRef="#br0" timeOffset="14151.7344">3825 16201 64,'-5'-13'31,"5"13"1,0 20-1,4 16-22,-3 0-2,12 17-2,-4 3 0,2 7-2,1-3-1,1 0 0,-2-7-1,-2-10-2,1-6-6,-11-19-23,6-6-3,-5-12 0,-4-22-1</inkml:trace>
  <inkml:trace contextRef="#ctx0" brushRef="#br0" timeOffset="14307.9753">3653 15909 81,'-24'-16'31,"0"8"-1,12 13-3,5 9-37,7-14-18,14 16-2,3-7-1,10 6-2</inkml:trace>
  <inkml:trace contextRef="#ctx0" brushRef="#br0" timeOffset="15026.6861">4088 16294 72,'16'32'34,"-8"-5"-2,5 8 1,-11-7-27,4 4-1,-7-9 0,4-3-1,-7-7 0,4-13-2,0 0 0,-12-21 0,9-17-2,3-13 2,5-10-2,3-8 0,4-3-1,6 4 1,-1 6 0,2 15 0,3 14 1,-1 19-2,-1 15 1,0 17 0,-1 10 1,-3 15-1,-2 11 1,-2 4 0,-3 9-1,-1 2 0,-1-4 0,-1-4 1,-1-9-1,2-12-1,1-17 1,-8-23 0,24-8-1,-7-27 1,4-13 0,0-18 0,1-13 0,-1-5 0,-2-2 0,-3 7-1,-1 7 1,-7 14-1,-1 12 1,-6 18 0,-1 16 0,0 12 0,-5 15 0,2 5 1,3 10-2,0 3 2,5 9-1,3 0 0,6 5-1,2 3 1,5-2-1,0-1 2,0-1 0,1-5-1,-5-2 1,-5 0-1,-5-8 1,-6 0-1,-8-6 1,-2-8 0,-7-6 0,-4-7-2,-2-11-1,1-14-4,9 0-13,-9-24-15,13-2-3,-2-17 0,12-2-1</inkml:trace>
  <inkml:trace contextRef="#ctx0" brushRef="#br0" timeOffset="16307.8983">4843 15413 81,'11'31'36,"-3"5"-1,11 18-1,-6 5-30,11 16-1,2 4 1,3 9-2,1 4 0,1 0-1,-7-2-1,-2-6 0,-4-6-1,-5-20-1,-5-12-1,-6-21-3,-2-25 0,0 0 0,-17-35 0,-5-9 2,1-6 0,-6-1 3,-3 1 2,2 10 3,-1 5 2,4 13-1,1 0 1,11 12 0,2-5 0,11 15-2,5-22-1,9 10-1,3-5-1,7-2 0,5 2-1,3-3-1,3 5-1,-2-1 0,2 4 0,-5-3-2,-2 7 0,-6-3 0,-1 2 1,-5-2 1,-2 0-1,-14 11 2,19-21 0,-19 21 2,9-12 0,-9 12 1,0 0 1,-1 24 0,-6-5 0,3 6 1,-4 5-1,2 7-1,1 2 0,5 4 0,3-2 0,6 0-2,6-5 1,4-5-1,5-9 0,4-9 1,4-16-1,2-15-1,0-14 1,-2-13 0,-2-13 0,-4-5 0,-4-4 0,-9 1 0,-10 1 0,-11 7 0,-11 13 0,-10 19 1,-10 15-1,-7 17 0,-2 14 0,-1 9 1,5 14-1,5 4 0,8-3 0,11-7-1,12-11 1,9-8-1,-1-18 0,31 6 1,-3-10-1,4-2 0,3 0 0,3 1 1,-3 5-1,-3 5 1,-4 3 0,-5 7 0,-4 4 1,-3 6-1,-4 5 1,-1 2-1,-2 3 0,4-3 0,1 0 0,4-10 0,-1-9 0,5-13 0,1-16 0,0-12 1,-1-12-1,-1-11 0,-5-10 1,0-2-2,-4 4 1,-3 6-1,-2 14 2,-2 11-1,-1 16 1,-4 12-1,10 28 1,-2 5 1,-1 9-1,1 8 1,0 0-1,-3 4 1,-1-6-1,0-3 1,-5-11-2,0-7 1,1-27 0,0 0 0,-17-19-1,15-23 0,3-13 0,4-10-1,5-2 1,5-2 0,5 6-1,1 12 2,3 16-1,3 19 0,-1 13 0,1 14 1,-3 12-1,-1 10 0,-6 9-1,-1 7 0,-5 5 1,-4 2-2,-3 4-3,-11-10-6,11 8-7,-17-26-5,14 7-5,-9-27-12,8-12 1,0 0-1</inkml:trace>
  <inkml:trace contextRef="#ctx0" brushRef="#br0" timeOffset="17354.7488">6504 15545 63,'0'0'32,"-1"-15"-2,1 15 1,-24-1-27,5 10 1,-4-1 1,0 11-3,-5 0 2,0 7-2,-3 1 1,5 4-1,0 0-1,8 0 0,1 1-1,6-3 0,8 1 0,11-5 0,8 1-2,10-6 2,7-5-1,9-7 0,7-12 1,3-9-1,3-11 0,-2-9 0,-1-10 0,-2-5 0,-6-9 0,-8 0 1,-9 1-1,-7 1 1,-10 5-1,-9 7 2,-10 8-2,-7 11 0,-10 16 1,-1 12-1,-4 14 0,0 14 1,6 11 0,2 6-1,8 8 1,8-4-1,11 1 0,9-7 0,8-10 1,9-10-2,5-14 1,4-10-1,-2-15 1,-1-9 0,-2-16 1,-6-7-1,-2-9 0,-5-2 1,-4-2-1,-1 5 1,-3 5-2,-1 11 1,3 13 0,1 15 0,4 15 0,4 12 0,3 9 0,4 12 1,2 4 0,-3 0 0,-3 3 0,-4-1 0,-11-5 1,-8-3 0,-12-5 1,-8-8-2,-8-5 0,-3-6-1,-3-6 0,1-8-2,7 0-8,-3-18-7,25 18-8,-20-29-13,18 12-3,1-6 0,9 1-1</inkml:trace>
  <inkml:trace contextRef="#ctx1" brushRef="#br0">22355 13081,'0'0,"0"0,0 0,0 0,0 0,9 0</inkml:trace>
  <inkml:trace contextRef="#ctx0" brushRef="#br0" timeOffset="24747.0126">15059 10042 46,'0'0'28,"0"0"0,0 0-1,1 16-18,-2 2-1,6 20-1,-4 5-2,6 17 0,-4 6 0,1 13 0,-1 3-2,1 9 1,-4 1-1,0 5-1,-2-5-1,1-5 0,0-5 0,1-11 0,0-11-1,1-14 0,0-15-1,2-19 0,-3-12-2,7-23-2,-2-7-3,-9-15-18,8 1-4,-8-10-2,4 6 2</inkml:trace>
  <inkml:trace contextRef="#ctx0" brushRef="#br0" timeOffset="25090.757">14974 10762 56,'-7'27'28,"1"3"-1,3 7 2,-4-1-19,10 14-4,-3-3 0,8 7-1,-3-5-2,6 5 0,-3-9 0,3-1 0,-2-11-2,1-7 2,-2-11-1,-8-15 0,19 1 0,-7-13 0,1-9 0,3-6-1,0-4 0,3-5 0,-1-3 0,2 2 0,0 1-1,-4 2 0,0 5-1,-4-1-4,6 11-25,-13 2-2,-5 17-1,0 0-2</inkml:trace>
  <inkml:trace contextRef="#ctx0" brushRef="#br0" timeOffset="26293.842">15244 15054 40,'1'-18'27,"5"4"-1,-3-2 2,-3 16-18,12-7-3,0 22 0,-4 3 0,5 19-1,-6 5-1,2 15-1,-5 6 0,-1 14-1,-2 2 0,-1 5-1,-2 3 0,-1 3-1,0 1 0,2-1 0,2-6-1,2-6 1,1-10-1,3-10 1,2-13-1,6-12 1,4-13 0,5-10 1,6-7-2,5-4 1,4-5 1,6 0-1,2-2 0,6 2-1,0 2 1,1 4-1,-1 3 0,-1 1 1,-2 1-1,-2 1 0,-2-1 0,-8-2 0,-4-3-1,-1-4 1,-6-2 0,-6-2-1,-3 2 0,-6-4-2,-12 10-3,12-9-3,-12 9-22,0 0-3,1 12 1,-13-15-2</inkml:trace>
  <inkml:trace contextRef="#ctx0" brushRef="#br0" timeOffset="26606.3366">16107 16003 65,'0'0'32,"28"4"0,-13-5-1,15 7-27,-6 1-1,7 2 0,-3 1 1,2 2-1,-9-1-1,-1 2 1,-9 2 0,-4 1 1,-10 0-2,-6 5 1,-10 1 0,-7 10-1,-6 5 0,-6 6-2,-3 6 1,-2-1-2,4 0 0,0-8-5,17 7-20,-5-24-11,13-4-1,0-15 0</inkml:trace>
  <inkml:trace contextRef="#ctx1" brushRef="#br0" timeOffset="4517.9163">34550 19282,'-430'0,"430"0,0 0,-9 0,-8 0,0 0,-16 0,16 0</inkml:trace>
  <inkml:trace contextRef="#ctx0" brushRef="#br0" timeOffset="30858.6454">23023 15617 26,'3'-16'27,"1"-4"0,4-3 0,5 3-17,0-4-3,14 5 0,-1-5-2,8 8-1,2-5-1,5 4-1,0 3-2,-1-5-5,3 7-18,-7-4-4,-1 5 0,-6-1-1</inkml:trace>
  <inkml:trace contextRef="#ctx0" brushRef="#br0" timeOffset="31202.3743">23612 15364 26,'18'-3'24,"4"-1"0,5-1 0,5-1-18,0-3 0,9 1 0,-2-3-4,2 2 0,-2 1-3,-2-6-3,2 10-5,-11-6-5,4 4-2,-8-4 2,3 7 2,-7-6 3,0 6 7,-1 3 5,-19 0 7,24 1 5,-24-1 3,15 7-2,-15-7-1,16 5-4,-16-5-5,25 3-2,-7-4-2,7-1-2,5 6-11,4-6-14,5-1-2,1-1 1,3 1-2</inkml:trace>
  <inkml:trace contextRef="#ctx0" brushRef="#br0" timeOffset="31358.6184">24768 15239 55,'24'-9'30,"-1"-6"-1,2 3 0,-1-1-23,2 5-6,5 0-4,-3 0-21,8 2-2,-3 2-1,1 3 0</inkml:trace>
  <inkml:trace contextRef="#ctx0" brushRef="#br0" timeOffset="31514.86">25410 15168 56,'24'3'28,"2"5"0,-2-3-1,4 3-25,3-1-3,3-8-10,6 1-15,2-4 1,1-2-2,-3 1 0</inkml:trace>
  <inkml:trace contextRef="#ctx0" brushRef="#br0" timeOffset="31655.4904">26001 15175 58,'19'-1'28,"0"5"1,0-7-2,6 6-22,-2-5-2,3-2-10,3 2-20,1 0-1,4 0 0,-2-1-1</inkml:trace>
  <inkml:trace contextRef="#ctx0" brushRef="#br0" timeOffset="31796.1049">26542 15233 49,'24'-3'26,"3"0"-1,0-2 0,6 1-27,2-3-22,6-2 0,0 3-1,-2 0-1</inkml:trace>
  <inkml:trace contextRef="#ctx0" brushRef="#br0" timeOffset="31952.3708">27183 15198 30,'26'-10'21,"6"4"-1,-7-8-5,6 3-34,4 7-2,-4-6 0,5 3 1</inkml:trace>
  <inkml:trace contextRef="#ctx0" brushRef="#br0" timeOffset="32311.7281">27812 15013 61,'18'-10'30,"2"2"-1,-1-6 0,6-1-27,-1-3 0,7 1-1,3-2-1,-2 1-1,0 3 0,-5-1-2,0 9 0,-8-1 0,-4 4 0,-15 4 1,21-7 0,-21 7 1,15-8 1,-15 8 1,23-16 1,-7 4 0,5-4-1,4 0 2,0-4-1,5-2 0,1 0-2,1-3 0,0 3-6,-6-4-20,1 3-1,-7 2-1,-5 5 0</inkml:trace>
  <inkml:trace contextRef="#ctx0" brushRef="#br0" timeOffset="32421.0896">28485 14563 42,'-10'12'25,"10"-12"-2,13-14-19,-13 14-24,24-19-3,-5 9-1</inkml:trace>
  <inkml:trace contextRef="#ctx0" brushRef="#br0" timeOffset="32749.2024">28640 14449 47,'0'0'28,"19"-22"0,-3 6 0,-1-7-20,12 5-3,-2-8-2,6 3-2,0-1-1,1-1 0,1 1-1,-8 0 0,2 1-1,-7 0 1,0 0-1,-6-1 0,2 4 0,-7-1 1,3 2-1,-1 0 3,0 3-2,0 0 2,-2 2-1,2 2 0,-3-1 0,-8 13 1,17-24 0,-9 10-3,5 2-9,-7-2-12,4-2-1,0 2-2,-2-1 1</inkml:trace>
  <inkml:trace contextRef="#ctx0" brushRef="#br0" timeOffset="33014.8189">29217 13760 40,'8'-15'27,"3"-1"1,-2-1-1,0-3-17,10 4-2,-3-6-1,4 5-4,-1-3-1,3-1-1,-3 5-3,-3-1-3,-1 6-7,-15 11-13,14-21-3,-14 21 1,7-15-2</inkml:trace>
  <inkml:trace contextRef="#ctx0" brushRef="#br0" timeOffset="33486.9693">28874 13832 39,'0'0'27,"9"-23"1,2 9-1,5 2-16,2-11-3,14 5 0,-4-7-2,13 2 0,-1-5-1,7 5-1,-1-3 1,3 5 0,-6 1-1,0 6-1,-5 2 1,-4 10-1,-8 6 0,-3 12 1,-9 4-2,-5 14 1,-5 5-1,-2 8 0,-5 4-1,-1-2 1,1-1-1,2-6 0,1-5-3,0-15-4,12-10-28,-12-12-2,17-21 0,-9-14-1</inkml:trace>
  <inkml:trace contextRef="#ctx0" brushRef="#br0" timeOffset="34861.93">29502 13127 53,'-4'-17'29,"1"-3"2,0-3 0,7 4-19,-6-7-1,10 7-2,-6-3-3,8 10-2,-2-1 0,7 9-1,1 3-1,3 7 0,1 5-1,0 5 1,-3 3-1,-2 5 0,-9-1 0,-5 2 0,-11-1 0,-6-2 0,-8-2 0,-5-5 0,-5-5-1,0-6 1,2-6 0,1-9-1,7-5 0,4-7 1,8-6-1,8-2 0,8-3 0,6 2 0,8 3 0,6 3 0,3 7 0,5 10 0,1 6 0,-1 9 0,-3 7 0,-4 6 0,-7 5 1,-4 5-1,-7 1 1,-7 1 0,-11 0 0,-8-5 0,-5-1-1,-4-7 1,-5-4 0,2-8-1,0-7 0,6-8 1,3-11-1,9-7 0,9-7 0,8-3 0,9-1 0,9 2 0,5 5 0,5 7 0,2 13 0,-2 11 0,-4 12 0,-4 9 0,-5 7 0,-8 5 0,-8 3 0,-10 1 0,-9-1 0,-7-3 1,-7-5-1,-3-6 1,-4-9 0,3-7 0,1-9 0,6-12-1,10-10 1,9-9-1,11-5 0,9-4 0,9 1 0,9 1-1,3 9 1,4 11 0,-1 10 1,-1 10-1,-4 9 0,-4 8 0,-10 7 0,-7 3 0,-6 1 0,-7-1 0,-8-4 0,-5 0 0,-6-6-1,-3-7 2,1-5-1,0-6 0,1-8 0,5-6 0,6-3 0,8-2 0,5 0 0,6 0 0,4 8 0,1 5 0,0 5 0,-12 3 0,20 14-1,-20-14-1,18 29-10,-18-29-11,8 15-14,-8-15-1,15 5-1,-15-5-1</inkml:trace>
  <inkml:trace contextRef="#ctx0" brushRef="#br0" timeOffset="37346.2297">22862 15612 16,'0'0'12,"0"0"1,-13-11 2,13 11 0,-8-16 0,2 1 1,8 3-3,-10-12-3,10 5-2,-8-10-3,5 3-1,-6-7-1,0 1-1,-2-3 0,0 3-2,-2-2 1,-1-1-3,1 5-2,-5-11-7,8 13-16,-3-3-1,2 10-2,-1-1 1</inkml:trace>
  <inkml:trace contextRef="#ctx0" brushRef="#br0" timeOffset="37564.9913">22661 14998 39,'-1'-15'25,"0"-2"1,-1-3-2,0-6-21,2 0 0,0-4-1,-2-1-1,1 4-1,-3-1-2,1 10-8,-4-1-14,-1 0-1,-2 3 0,-1 0 0</inkml:trace>
  <inkml:trace contextRef="#ctx0" brushRef="#br0" timeOffset="37924.3435">22535 14528 49,'-4'-12'28,"-3"-4"0,2-5 0,-3-3-25,5-4-2,0-4 0,-1-3-4,2 4-1,-8-2-1,5 7-2,-9-2-3,6 8-3,-8-1-1,7 6 0,-5-2 4,5 1 3,-1-5 4,2-1 4,3-1 5,-2-7 4,5 5 1,-5-3 1,3 6 0,-4 0-4,1 5-2,-4 1-3,2 3-2,-3 0-1,-3-3-2,3-1-3,-4-8-8,2 2-10,1-1-2,0 1 1,-1 2 0</inkml:trace>
  <inkml:trace contextRef="#ctx0" brushRef="#br0" timeOffset="38111.8739">22136 13621 1,'-7'-23'0,"7"5"22,-1-3 1,-3-2-7,8 8 0,-7-9 1,6 10 0,-9-11-3,5 8-5,-7-10-4,-2 0-6,5 1-17,-6-3-9,1 4 0,-3 2-1</inkml:trace>
  <inkml:trace contextRef="#ctx0" brushRef="#br0" timeOffset="38569.9826">21992 13174 31,'-4'-20'24,"-4"-7"-1,0 2-3,-2-4-24,2 3-5,-3 1-2,2 6-1,-3 1 0,12 18 4,-22-20 4,22 20 3,-21-14 6,10 0 6,0-1 1,1-6 0,0 0-1,0-4-3,0 4-3,-2-2-2,4 4-2,-1-1 0,0 6 0,0-2 0,1-1 0,-1 0-1,2-4 0,3-1 0,1-1-1,2-2 2,-1-1 0,2 1 1,2 1 0,-4 0-1,2 5 2,-4-4-1,-1 4 1,-3 2-2,-1 0 0,-2 2 0,-1 0-1,0 3 0,0-1 0,-2-1 0,1 0 0,-2-3 0,1-3-3,4 3-4,-6-6-6,6 4-10,-3 2 0,3 4-1,10 13 1</inkml:trace>
  <inkml:trace contextRef="#ctx0" brushRef="#br0" timeOffset="38804.3482">21500 12176 17,'-3'-15'21,"1"-3"1,-4-8-4,6 6-3,-9-8-1,6 10-2,-12-7-2,9 9-3,-11-8 0,8 5-2,-7-8-1,5 0-1,-4-5-1,2 0 0,-1 0-1,1 1-1,0 3 0,-2 1 1,0 3-1,0 7 0,4 2-2,-2-2-5,6 4-21,-1-3-1,6 2 0,-4-1-1</inkml:trace>
  <inkml:trace contextRef="#ctx0" brushRef="#br0" timeOffset="39038.713">21210 11522 57,'-4'-17'28,"-2"-3"-1,-1 1 0,2 2-27,1 2 0,0 1 0,4 14 0,0 0-3,-16-17-9,16 17-13,0 0-1,-15 5 0,15-5-1</inkml:trace>
  <inkml:trace contextRef="#ctx0" brushRef="#br0" timeOffset="39507.4498">21086 11439 41,'-14'12'29,"14"-12"0,-8 19 0,3 1-10,-4-1-14,6 12 0,-8 1-1,4 9 0,-6 6-2,4 5 0,-5-6-1,6-3 0,-1-8-1,3-8 0,1-14 0,5-13 0,0-19 1,3-9 1,1-13-1,1-9-1,3-12 2,3-3-1,2-1-1,3 7 1,2 4-1,-1 7-1,1 12 2,1 12 0,-1 16-1,3 12 1,-4 10 0,6 10 1,2 9-1,6 5 1,6 4-1,6 1 0,1-2-1,3-3-2,3 1-6,-8-14-24,3-2 0,-10-14-3,-3-5 1</inkml:trace>
  <inkml:trace contextRef="#ctx0" brushRef="#br0" timeOffset="41257.4008">20864 10887 50,'0'-16'30,"3"1"1,-1-1-1,7 4-20,-4-1-5,7 9 0,0-2-1,2 9-1,-1 4 0,0 5-1,-3 3 1,-1 5-1,-6 0 0,-2 1 0,-9 1 0,-1-1 1,-9-4-2,0-2 1,-5-5-1,-2-6 1,1-8-1,1-6-1,5-9 1,4-5-1,9-5 0,6-3-1,10 0 2,5 5-1,8 7 0,6 8 0,2 10 0,-1 14 0,-3 10 0,-4 7 1,-6 7-1,-6 6 1,-5-2-1,-7 0 1,-6-4 1,-6-6-2,-5-7 2,-3-10-2,-5-7 1,1-17-1,-4-8 0,2-10 1,4-8-2,4-3 1,9-4 0,7 4 0,10 2 0,7 10 0,9 8 0,5 11 0,2 7 0,-1 10 0,-1 10 0,-6 3 0,-6 7 0,-8 3 1,-7 1-1,-6 2 0,-8-5 1,-6-5-2,-2-8 1,-4-7 0,-3-9 0,1-13 0,2-7 0,4-10 0,7-5-1,6-3 1,5 3 0,9 3 0,7 5 0,3 9 0,5 10 0,-1 9 0,1 10 0,-5 6 1,-3 9-1,-5 2 0,-5 4 0,-4-1 0,-5-5-1,-5-3 2,-3-8-2,-3-7 1,-2-8 0,-1-7 0,1-6 1,0-5-1,5-4 0,5-4 0,5 2 0,7 0 0,7 5 0,3 7 0,5 5 0,1 9 0,-1 9 0,-1 3 0,-5 6 0,-3 3 0,-5-3 0,-2-2 0,-6-5 0,3-13 0,0 0 0,-18 7 1,18-7-1,-18-20 0,7 8 0,0 0 0,11 12 0,-15-18 0,15 18 0,0 0 0,-12 5-1,12-5 1,2 17 0,-2-17 1,8 14-2,-8-14 1,0 0 0,17 6 0,-17-6 0,12-15-1,-4 3 0,-4-2-2,-4 14-9,6-25-13,-6 25-10,0-16-2,0 16 0,0 0-2</inkml:trace>
  <inkml:trace contextRef="#ctx0" brushRef="#br0" timeOffset="42694.8558">20953 10815 23,'4'-26'23,"-4"-14"0,1-1-1,-2-12-17,1-8-2,4-6 0,-3-10 1,5-2-1,-1-8 2,6-3-2,1-10 1,5-6-2,2-9-1,3-6 0,4-7-1,3-5 0,3-4 0,4-1 0,-1 3 0,3-1 1,6 5-1,1 0 1,0 4 0,2-2 0,0 0 0,-1 1 0,0-1 1,-2 2-2,-5-2 2,-3 2-1,1 1 0,-2 0-2,-4 1 1,-2 2 0,-5-2 1,1 1 0,-5-1-1,-1 1-1,-6-1 2,-1 2 0,-1-1 0,0 5 0,-2 1-1,2 7-1,2 1 1,1 8 1,-1 6-2,-1 7 2,2 6-2,-4 11 1,0 5 1,-2 5-1,1 7-1,1 4 0,3 9-7,-5 1-17,4 8 0,-2 2-1,-4 10-1</inkml:trace>
  <inkml:trace contextRef="#ctx0" brushRef="#br0" timeOffset="44417.9647">29516 12980 40,'-6'-19'24,"-8"-9"0,1-1-1,-3-2-20,-4-7 0,1 4 1,-7-7 1,2 2-2,-6-6 1,4-2-2,-7-5 1,1-2-1,-4-5-1,-6-1 1,-5-4-1,-4-5 1,-7-2-1,-8 2 0,-4-4 0,-6-2 0,-9-3 0,-2-1 0,-7-2 0,-3-2 0,-4-5-1,0 1 1,-2-1 0,-2-2-2,0-1 1,-2 1 0,-1 0 0,0-1 0,0-1 0,-1-3-1,0-2 1,3-2 0,-2-1 0,3-6-1,0 0 1,5-4-1,0-1 0,2-3 1,-3-1-2,0 5 2,-1-4 0,0 0-1,0-1 1,0 1-1,0 1 1,-1 2 1,5 0 0,-1 0 0,2 1 0,-1 4 0,1 4 0,-2 4 0,-2 3 0,0 3-1,-1 1 0,0 0 0,-3-2 0,4-1 0,0-4 0,5-2 1,0-3-1,3 1 1,1-3-1,4 5 1,4-1 0,0 5 0,1-1-1,5 2 0,-3 2 1,1-1 0,0-4-1,1 0 1,0 0-1,2 0 1,3-2-1,2 5 0,3 2 0,3 5 0,3 8 0,2 3 0,4 5 0,2 8 0,1 5-1,0 0 1,2 5 1,1 0-1,1 1 0,3 1 1,4-1-1,2 2 1,5 2-2,7-1 0,8 7-9,4-4-18,3 7-1,1 0-3,1 8 0</inkml:trace>
  <inkml:trace contextRef="#ctx0" brushRef="#br0" timeOffset="46808.5205">30961 11297 42,'0'0'29,"-4"-24"0,4 24 1,-4-23-12,4 23-6,0 0-1,0 0-3,0 0-3,8 16 0,-6 4-1,5 11-1,-3 7-1,2 7 1,-2 5-2,2 2 1,-2 0-1,0-3 0,-2-5 0,-2-8 0,0-8 0,0-12 0,0-16 0,0 0 0,-1-33-1,2-6 1,1-13-1,0-11 0,0-11 1,0-2-1,3 1 1,1 5-1,1 6-1,4 10 1,2 14-1,5 17 1,4 15 1,3 13-2,-1 11 1,1 11 0,-2 13 1,0 6-1,-3 6 1,-4 0-1,-5 5 0,-3-2 1,-2-2-1,-5-2 0,-1-7 0,-1-6 0,-2-7 0,-1-7 0,0-9 0,4-15 1,-10 14-1,10-14 0,0 0 0,-13-4 0,13 4-2,-9-14-2,9 14-10,0-25-21,8 11 0,-6-12-1,8 6-1</inkml:trace>
  <inkml:trace contextRef="#ctx0" brushRef="#br0" timeOffset="47636.621">31418 11436 70,'0'0'32,"0"0"-1,15 3 0,-12-18-25,6 3-1,-2-9 0,5 1-2,-2-8 0,2 1-1,-3-5 0,0 1-1,-4 0 1,-4 4-1,-5 2 1,-6 6-1,-3 6 0,-5 6 0,-3 10-1,-1 7 1,2 12-1,2 9 0,3 9 0,5 5 0,9 5 0,5 1 0,7 1 0,6-4 0,5-6-1,3-9 1,3-11 0,3-10 0,3-15 0,-2-12 0,-3-11 0,-1-12 1,-3-9 0,-3-5-1,-3-4 2,-9-2-2,-4 3 1,-5 7 0,-2 9-1,-2 15 1,3 24 0,0 0 0,-15 13 0,13 22 0,2 9 0,4 9-1,2 3 1,4-2-1,3-6 0,3-8-1,2-8 1,1-13 0,-2-11 0,1-11 0,-1-9 0,-1-8 0,-2-7 0,0-1 0,-2 0-1,-1 4 1,-1 8 0,2 9 0,1 8 0,1 9 0,-2 5-1,2 2 1,3-2 0,0-2 0,1-6 0,-5-11 0,-1-8 0,-1-10-1,-3-4 2,-4-7-2,-5 0 2,-3-3-1,-6-2 0,-2 2 0,-4 2 1,0 8-2,2 7-2,-3-1-4,17 20-23,0 0-4,0 0-2,3 13 0</inkml:trace>
  <inkml:trace contextRef="#ctx0" brushRef="#br0" timeOffset="58049.4167">31143 12348 45,'-4'-18'30,"4"18"1,-7-23 0,7 23-11,0 0-5,-1 19-3,-1 1-4,11 18-3,-3 3-1,8 10-1,-1 6-1,5 1 0,-2 0-1,1-4-1,-1-9 0,-2-10-1,-2-9-2,-12-26-10,15-2-20,-14-21 0,3-6-1,-9-18-2</inkml:trace>
  <inkml:trace contextRef="#ctx0" brushRef="#br0" timeOffset="58236.9163">30971 12098 78,'-22'-12'34,"9"11"-2,-3-3 0,16 4-24,-18-1-2,18 1-3,0 0-7,0 0-25,22 0-3,-9 0 0,7 2-1</inkml:trace>
  <inkml:trace contextRef="#ctx0" brushRef="#br0" timeOffset="58754.9538">31402 12287 74,'0'0'34,"0"0"-2,3 30 1,-2-3-23,9 10-4,-4 3-2,9 7-1,-1-4-1,0 0 0,-3-10 0,0-6 0,-4-9-1,-7-18 1,0 0-1,10-18 0,-11-13 0,1-10 0,0-13 0,0-7-1,1-4 0,4 0 0,1 6 0,5 6 0,1 11 1,3 12-1,0 18 0,3 15 0,0 11 1,-2 15-1,-1 9 1,-4 8-1,-2 8 0,0 2 0,-1-1 0,1-3-1,0-6-2,-4-17-9,10 1-22,-15-30-2,15 16 1,-15-16-2</inkml:trace>
  <inkml:trace contextRef="#ctx0" brushRef="#br0" timeOffset="59129.9511">31826 12123 87,'-16'-10'33,"16"10"0,-22-4-3,22 4-25,0 15-1,8 0-3,6 3 0,6 4-1,5 5-1,5 2 1,2 2 0,2 1 0,-5 2 0,1-2 1,-3-3 1,-6 1 0,-7-8 0,-6 3 0,-8-8 1,-6-1-1,-6-4 0,-4-3-1,-8-6 0,0-6 0,-2-3-1,2-10-2,5 1-3,-1-16-14,15 8-15,-2-7-1,15 5-1,0-5-1</inkml:trace>
  <inkml:trace contextRef="#ctx0" brushRef="#br0" timeOffset="59567.4299">32154 11774 67,'0'0'35,"2"18"-1,-2 12 0,8 16-19,-5 6-10,11 10 0,-1 2-2,6 4 0,-3-2-2,3-3 0,-3-4-2,-4-7 0,-1-7-1,-7-12-1,-1-8-1,-8-12-1,5-13 1,-16-8 0,6-9 0,-5-9 2,-1-8 2,0 2 1,-2-2 2,3 9 1,-1-2 0,5 8 0,2 1 1,6 6-1,3 12-1,4-18-1,-4 18 0,22-12-1,-7 5-1,2 3 1,3 2 0,0-1-2,2 3 0,-2-5-3,10 7-8,-13-7-22,7 4 0,-5-6-2,1 6 0</inkml:trace>
  <inkml:trace contextRef="#ctx0" brushRef="#br0" timeOffset="60708.0283">32530 12089 79,'-20'-9'35,"20"9"-1,-20 1 1,20-1-28,-24 17-2,15-1 0,-4 5-4,4 5 0,-1 4-1,6 3 1,6 2-1,3-3 0,7-1 0,3-5 0,10-8 0,6-8 0,6-12 0,0-10 0,2-12-1,-1-9 1,-3-10 0,-3-5-1,-5-6 2,-8 2-2,-11 1 2,-15 4-1,-13 8 1,-11 10 0,-9 10 0,-6 12-1,-6 10 0,0 9 1,7 3-2,12 5 2,13-3-1,15-2-1,5-15 1,30 12-1,6-13 1,8-3 0,5 2 0,-5 4 0,-2 4-1,-3 6 0,-10 7 1,-3 4 0,-9 2 0,-7 2-1,-1 1 1,-2 3 0,-2-1 0,-1 0 0,1 0 0,0-1 1,1-3-2,1-2 1,-2-7 0,3-5-1,-8-12-1,14 0-2,-14 0-3,17-25-4,-6 9 0,-8-15-1,6 8 1,-7-10 1,3 10 2,-5-5 2,0 5 6,-3 6 3,-2-2 4,5 19 0,-11-22 0,11 22 1,-9-20 0,9 20-1,-6-21-1,6 21-1,0-22-1,0 22 0,7-24 0,-2 12-1,1-5 0,-1 1-1,2-3 0,-3 0 1,1-1-1,-2 4 0,1 0 0,-3 4-1,-1 12 1,0 0-1,0 0 0,0 0 0,-4 21-1,6 1 1,-1 5-1,2 7 1,-1 4-1,4 4 1,-1 0-1,0 0 0,1-5 1,-3-3-1,2-7 0,-4-10 1,-1-17-1,0 0 0,0 0 0,3-32 0,-3 0 0,3-11 0,-3-7 0,2-5 0,2 1-1,-2 4 1,4 6-1,-4 10 1,3 10 0,-5 24 0,0 0-1,16 3 1,-8 18 1,2 5-1,-4 6 1,5 1-1,-7 2 0,4 0-1,-1 0-1,-2-7-1,3 3-6,-2-18-10,-6-13-15,0 0-3,31 22-2,-31-22 0</inkml:trace>
  <inkml:trace contextRef="#ctx0" brushRef="#br0" timeOffset="61411.1255">33449 11841 79,'0'0'35,"0"0"1,0 0-1,0 0-30,0 0-2,0 0 0,0 0-1,0 0-1,0 0 0,-73 12 1,73-12-1,0 0 0,-70 74 0,70-74 0,-31 72 0,31-72-1,-8 79 1,8-79-1,29 69 0,-29-69 0,67 38 0,-67-38 0,101-5 0,-44-15-1,1-9 1,-3-10 0,-55 39 0,98-95-1,-98 95 0,66-106 1,-66 106 0,20-94-1,-20 94 1,-22-66 0,22 66 0,-56-25 1,56 25-1,-81 28 1,81-28-1,-67 62 1,67-62-1,-34 81 1,34-81-1,18 79 0,-18-79 0,64 59-1,-64-59 1,96 30 0,-96-30-1,105-4 1,-105 4 0,99-42 1,-99 42-1,85-63-1,-85 63 2,63-59 0,-63 59-1,0 0 1,60-31-1,-60 31 0,0 0 1,33 82 0,-33-82-1,19 91 0,-19-91 1,12 98-1,-12-98 0,2 86 0,-2-86 1,-9 53-2,9-53 0,0 0-6,0 0-14,0 0-17,-67-24 0,67 24-2,-69-60 0</inkml:trace>
  <inkml:trace contextRef="#ctx0" brushRef="#br0" timeOffset="62614.222">31142 13551 73,'0'0'31,"-26"-19"1,26 19 0,-23-16-22,23 16-2,0 0-2,-4 30-3,12-4 0,4 12-2,4 7 0,5 8 1,1 0-2,4 2 0,1-8 0,0-8 0,-4-12 0,-1-13 0,0-15 0,-5-12 0,-3-13 0,-3-9 0,-5-5 0,0 1 0,-2 3 0,0 5 0,-2 13 0,-2 18 0,0 0 0,15 20 0,-5 4 0,-1 1 0,3 2 0,-1-3 0,1-5-1,-12-19 1,20 13 0,-20-13 0,16-10 0,-9-2 1,-3-6-1,0-1 0,-3-3 1,2-2 0,-3-2-1,-1 2 1,1 0-1,-2 0 0,1 2 0,0 2-1,2 7 0,-2-3-5,1 16-20,0 0-7,13-8-2,-13 8 0,0 0-1</inkml:trace>
  <inkml:trace contextRef="#ctx0" brushRef="#br0" timeOffset="62879.8315">31639 13371 86,'0'0'34,"0"0"2,11 19-2,-11 1-26,6 16-3,0 5-1,3 4-2,1 6 0,0 1-1,-2-3-1,2-5 0,-3-5-1,-3-14-1,1-3-7,-5-22-21,0 0-4,-8-26-1,7-6 1</inkml:trace>
  <inkml:trace contextRef="#ctx0" brushRef="#br0" timeOffset="63020.4523">31608 13261 74,'-22'-37'31,"0"6"0,3 14 0,-4 6-22,23 11-5,-8 12-15,8-12-19,3 20-1,-3-20-1,20 20 0</inkml:trace>
  <inkml:trace contextRef="#ctx0" brushRef="#br0" timeOffset="63475.9558">31776 12774 83,'15'5'33,"-7"14"1,8 20-1,-3 6-26,9 17-1,3 5-3,5 13 0,1 2-2,1 1-1,-4-4 0,-3-6-2,-5-9 1,-8-13-3,-7-12 0,-11-19-1,6-20 0,-31 1-1,10-16 1,-9-16 0,1-2 2,-3-9 1,1 4 3,4 3 2,2 4 1,10 12 1,-1 3 0,16 16 1,0 0-2,0 0 0,20 9-1,-1 4-1,2-4-1,8 2-1,0-5 1,2 0-2,1-4-1,-2-10-4,5 7-11,-11-16-17,4 0 1,-10-8-1,-1 0-1</inkml:trace>
  <inkml:trace contextRef="#ctx0" brushRef="#br0" timeOffset="63898.8336">32054 12687 80,'0'13'34,"0"7"1,14 20-1,-8 7-26,19 18-1,-3 4-2,7 13-2,-1 0-1,0 1 0,-4-7-1,-5-8 0,-4-13 0,-3-13-1,-4-13 1,-8-29-1,0 0 0,16-18 0,-10-21 1,-2-15-1,2-10 0,0-8 1,-1-1-1,5 4 0,-1 8 0,4 18 1,3 15 0,3 19-1,0 17 1,4 15 0,1 11-1,-1 9 1,0 7 0,-4 5-1,-3 2 0,-3-2 0,-1-2 0,-2-10-1,1-5-1,-5-17-9,13 3-17,-19-24-9,14-6-2,-13-14-1</inkml:trace>
  <inkml:trace contextRef="#ctx0" brushRef="#br0" timeOffset="69020.097">31308 14573 34,'0'0'30,"2"-20"1,-2 20 0,-6-12-8,-9 5-10,15 7-2,-26 4-4,9 3-1,-7-2-2,1 9-1,-4 2-1,3 8 0,0 6-1,7 10 0,2 4-1,8 4 0,10-1 0,8-4-1,7-7 1,9-10-1,8-17 1,4-13 0,3-19 0,0-12 0,-2-10 1,-3-6-1,-6-4 1,-9 1-1,-9 3 1,-9 6-1,-9 7 0,-10 12 1,-10 8-1,-8 13 0,-3 11 0,-3 11 1,-1 8-1,4 3 0,6 6-1,6-5 1,10-2 0,9-7 0,5-20-1,16 9 1,6-18 0,6-3-1,3-3 1,1 1 0,0-1 0,-1 3 0,-3 6 0,-6 5 0,-5 5 0,-3 4 0,-14-8 0,17 26 0,-10-9-1,0 6 2,-1 0-2,1 1 1,1 0 0,2 0-1,-2-1 0,0-5-1,3 1-1,-11-19-10,16 12-21,-16-12-1,0 0 0,13-9 0</inkml:trace>
  <inkml:trace contextRef="#ctx0" brushRef="#br0" timeOffset="69520.0861">31589 14438 66,'10'17'33,"-6"2"-1,10 11 1,-4-2-23,11 20-5,-3 0 0,7 6-3,-3-2 0,-1 3-2,-3-5 1,-3-2-1,-6-4 1,-5-8-2,-5-6 1,-5-10 1,6-20-1,-17 6 0,5-24 0,1-20 0,-1-15 0,-2-14 1,2-14-1,3-5 1,2-1 0,5 6 0,4 6 0,6 14-1,7 12 1,9 15-1,6 17 0,3 11 0,2 13 0,2 12 0,-5 5 0,-1 8 1,-10 4 0,-9 5 0,-9-3 0,-8-1 1,-9-5-1,-9-7 0,-3-3 0,-4-12-1,3-7-2,2-15-3,25 12-18,-25-31-11,23 10-2,-1-6 0,8 5-1</inkml:trace>
  <inkml:trace contextRef="#ctx0" brushRef="#br0" timeOffset="69973.1939">32054 14368 78,'11'40'33,"-2"3"0,9 12-3,-3-2-27,9 1-1,-5-7 0,4-4-1,-5-12 0,0-7-1,-18-24 1,17 14-1,-17-14 1,-2-31 1,-8-1-1,-2-13 0,-3-12 1,2-10-1,3-6 0,5 4 1,6-1-1,9 8 0,5 7-1,5 15 1,5 15-1,5 14 1,-2 12-1,3 12 2,-4 8 0,-4 8 0,-10 9-1,-2 5 1,-8 0-1,-3 2 0,-7-2-1,-8-5-2,0-1-7,-10-18-22,11-2-6,-7-11 0,5-5-2</inkml:trace>
  <inkml:trace contextRef="#ctx0" brushRef="#br0" timeOffset="70660.6742">33001 13915 55,'-15'-12'34,"-1"8"1,-5 4-1,1 11-21,-3 1-9,3 9 1,1 4-2,6 7-1,6 3-1,3 3-1,8 5 1,8 0-1,6-1 0,6-5 0,6-10-1,5-10 1,-35-17 1,82-2 1,-82 2-1,86-56 1,-86 56 0,75-97 0,-48 39 0,-11-1 1,-15-1-2,-14 5 0,-14 6-1,-11 12 1,-7 15 0,-7 14-1,-1 12 0,3 12 0,6 11-1,9 6 2,9 3-2,10-2-1,11-2-1,9-13-3,16 9-12,4-15-19,6 1 0,2-9-1,4-2 1</inkml:trace>
  <inkml:trace contextRef="#ctx0" brushRef="#br0" timeOffset="71082.5368">33398 13710 74,'0'0'36,"0"0"0,34 58-1,-34-58-30,22 80-1,-22-80 1,25 93-3,-25-93 0,22 74-1,-22-74 0,0 0 1,0 0-1,0 0 0,0 0-1,0 0 1,-39-98 0,32 39-1,7-7 1,5 4 0,5 6 0,-10 56-1,37-87 1,-37 87 0,55-25-1,-55 25 1,65 34-1,-65-34 0,62 71 0,-62-71 1,58 88-2,-58-88 1,44 75 0,-44-75 0,29 55-3,-29-55-1,0 0-14,0 0-19,0 0-2,11 53-1,-11-53 1</inkml:trace>
  <inkml:trace contextRef="#ctx0" brushRef="#br0" timeOffset="71723.1416">31488 15614 72,'0'0'34,"-9"-17"0,9 17-1,-1 15-26,7 3-1,0 4-2,6 6-1,0 4-1,4 3 0,-3 1-2,4-5 1,-3-1-2,-6-9-2,5 2-10,-13-23-21,0 0-1,0 0 0,-21-30 0</inkml:trace>
  <inkml:trace contextRef="#ctx0" brushRef="#br0" timeOffset="71895.0109">31316 15365 91,'-17'-9'36,"-3"1"-1,20 8-5,-25 5-27,25-5 0,0 0-3,0 0-2,10 14-6,-10-14-26,25 5 0,-8-5-1,4 4-1</inkml:trace>
  <inkml:trace contextRef="#ctx0" brushRef="#br0" timeOffset="72332.5012">31492 15141 71,'14'16'34,"1"13"-1,3 5 0,9 15-27,0 7-3,7 7 0,-2 0 0,3 1-1,-3-5-1,-2-5-1,-9-9-2,-7-14-3,-1-7-1,-13-24-1,0 0 1,-20-17 0,1-6 1,-10-13 3,-5-4 2,2 5 4,-3-3 2,8 13 1,-1-1 0,12 14 1,-1-2-1,17 14-2,0 0 0,17-8-1,-1 4-1,5 0 0,1-2-1,3 1-2,2 1 0,0-3-4,9 11-14,-11-9-19,5 6 0,-1-5-3,6 3 1</inkml:trace>
  <inkml:trace contextRef="#ctx0" brushRef="#br0" timeOffset="73570.243">32474 15242 56,'-19'-19'31,"19"19"1,-19-13-1,0 5-23,19 8-2,-27 2 1,27-2-2,-21 20-2,13-2 0,-6 2-1,8 4-1,0 2 1,3 2-1,6 3-1,3-2 0,8-1 1,5-2 0,4-9 0,7-6 0,2-14-1,4-10 1,3-15 0,0-13 0,-3-8-1,-3-8-1,-6 0 2,-10-1-1,-9 6 1,-13 6-1,-11 12 1,-14 9 0,-13 13-1,-4 14-1,-5 12 1,0 9 0,4 9-1,5 7 0,5 6 1,12-4-1,15-5 1,9-8-1,12-12 1,13-10 0,8-10 1,6-10-1,8-3 0,-1 1 1,2 4-1,-3 5 0,-2 8 1,-6 8-1,-5 4-1,-5 3 1,-4 1 0,-3 1 0,-3-3 0,-4-1 0,-11-14-1,16 18 1,-16-18 1,15 2-1,-15-2-1,17-20 1,-5-1 0,2-9 0,-1-7 0,1-7 1,-2-6-1,1-1 1,-5-2 0,3 6-1,-6 4 2,-2 11-1,-2 9 0,-1 23 0,0 0 0,0 0 0,-10 35 0,4 1 0,4 5-1,-4 1 0,6 1 0,3-6 0,4-5-1,3-7 1,5-11 0,3-11 0,1-10-1,2-7 1,-1-9 0,-1-8 0,-3-5 0,-2-4 0,-5-3 0,0 3 0,-1-1 1,-2 8 0,-2 6-1,-3 8 1,-1 19 0,0 0 0,0 0 0,8 22 0,-10 5 0,2-27 0,8 69-1,-8-69 1,9 78-1,-9-78 1,12 67-1,-12-67 0,0 0-2,19 62-3,-19-62-10,0 0-12,0 0-10,0 0-2,0 0 1,58-46-1</inkml:trace>
  <inkml:trace contextRef="#ctx0" brushRef="#br0" timeOffset="73835.8666">33337 14402 77,'0'0'36,"0"0"0,0 0-1,-34 80-30,34-80-2,21 111 1,-2-50-3,3 2 1,3-3-1,1-2-1,-26-58 0,43 93-2,-43-93-4,29 59-10,-29-59-20,0 0 1,0 0-2,0 0 2</inkml:trace>
  <inkml:trace contextRef="#ctx0" brushRef="#br0" timeOffset="74007.7378">33186 14741 70,'-24'-4'35,"9"2"-1,3 5 1,12-3-28,0 0-2,0 0-2,0 0-1,0 0-1,67-16-2,-67 16-10,85 9-25,-85-9 1,85 12-3,-85-12 2</inkml:trace>
  <inkml:trace contextRef="#ctx0" brushRef="#br0" timeOffset="74460.8533">33640 14701 73,'0'0'36,"0"0"0,0 0 0,0 0-31,-66-43-1,66 43 0,0 0-2,0 0 0,-25 73-1,25-73 0,8 57-1,-8-57 1,27 53-1,-27-53 0,0 0 0,83 39 0,-83-39-1,80-19 1,-80 19-1,78-52 1,-78 52-1,65-72 2,-65 72 0,34-79-1,-34 79 2,-7-74-1,7 74 1,-45-54-2,45 54 1,-77-16-1,77 16-1,-85 23 1,85-23 0,-72 59-1,72-59 0,-41 80 0,41-80 0,2 71-2,-2-71-1,0 0-6,76 66-11,-76-66-18,80-3 3,-80 3-2,78-34 2</inkml:trace>
  <inkml:trace contextRef="#ctx0" brushRef="#br0" timeOffset="75054.6192">33993 14414 58,'0'0'35,"0"0"0,0 0 1,61 82-22,-61-82-8,16 64 0,-16-64-2,10 66-1,-10-66 0,-1 54-1,1-54-1,0 0 1,0 0-1,0 0-1,0 0 1,0 0 0,0 0 0,-49-79-1,49 79 0,7-107 0,0 54 1,-7 53-2,14-93 1,-14 93 0,0 0 0,0 0 0,0 0 0,0 0 0,0 0-1,60 50 2,-60-50-2,14 61 1,-14-61-1,0 0 1,0 0 0,0 0 0,0 0-1,61-28 1,-61 28 0,33-96 0,-11 39 1,-3 4-1,-19 53 1,40-87-1,-40 87 1,0 0-1,0 0 1,66-31 0,-66 31-2,24 56 1,-24-56 0,23 82-1,-23-82 0,19 80 0,-19-80-1,25 66-3,-25-66-7,0 0-14,30 68-12,-30-68-1,0 0 0</inkml:trace>
  <inkml:trace contextRef="#ctx0" brushRef="#br0" timeOffset="76929.5311">31593 16810 62,'-9'-16'31,"-6"-1"0,2 7 1,-10-5-24,23 15 0,-33-12-3,20 13-1,-3 5-2,4 8 1,-2 5-1,5 11 0,0 8-2,6 8 1,3 4-1,5 3 1,3-3 0,6-5-1,2-10 0,7-9 0,2-20 1,1-14-1,1-18 1,-2-16-1,-2-9 0,-1-9 0,-4-6 0,-6-1 0,-5 0 1,-4 4-1,-6 11 0,-10 5 0,-3 9 0,-6 12-1,-3 8 1,-4 13 0,0 10 0,-1 11-1,3 11 1,7 9 0,5 6 0,5 3 0,6 4 0,6-1 0,6-3-1,6-4 2,5-9-2,6-8 1,3-7 0,2-13 1,0-16-1,-1-13 1,-1-14 0,-1-15-1,-3-17 1,-5-10-2,-3-13 1,-2-9-1,-6-3 1,-3-1 0,-5 3 0,-2 11 0,-5 12 0,-1 17 1,-2 16 0,1 22 0,9 26-1,-16 12 1,10 24-1,4 15 0,0 16 1,2 11-1,2 9 0,2 6 1,1 3-1,3 2 0,3-6 0,5-5 1,3-9-2,5-12 0,4-15 1,6-16 0,2-21 0,2-16 0,-1-16 0,0-11 0,-4-17 0,-4-7 0,-5-8 0,-5-2 0,-6-1 0,-5 2 0,-5-1-1,-5 7 2,-6 11-1,-2 11 0,-6 11 0,-5 17 0,-3 11 1,-1 12-1,-1 14 1,2 9-1,2 9 1,4 3-2,4 4 2,7-1-1,10 4-1,8-3 1,6-2-1,9-7 1,3-7-1,6-8 1,3-12-1,0-10 1,-1-17-1,-4-12-1,-4-10-1,-6-17-5,4 2-11,-15-18-16,3 6 0,-11-4 0,0 7-1</inkml:trace>
  <inkml:trace contextRef="#ctx0" brushRef="#br0" timeOffset="77398.2756">32279 16327 67,'9'30'35,"9"13"0,-2 1 0,9 16-29,-5-1 0,6 8-1,-5 0-3,0 5 0,-7-3 0,0-8-1,-9-7-2,-2-12 1,-4-14 0,-3-16 0,4-12 0,-22-28-1,5-18 0,-2-20-1,-1-17 2,-1-12-1,1-8 0,4 3 1,3 4-2,9 9 2,6 16 0,5 18 0,8 21 0,4 15 1,4 21 0,1 15 0,0 11 0,0 11 0,-2 7 1,-1 6-1,-6 4 0,-3-2 0,-7-4 0,-2-9-1,-3-7-1,-3-14-1,1-5-5,2-17-14,-19-21-14,7-5 0,4-1-1,-3-6 0</inkml:trace>
  <inkml:trace contextRef="#ctx0" brushRef="#br0" timeOffset="78273.2351">32640 16401 50,'14'-9'32,"-2"-9"1,3-5 0,-2-14-19,3 1-8,-4-15-1,6 1-2,-5-7-1,2-2 0,-4-6-1,-3 2 0,-7 0 1,-4 3-2,-3 8 1,-4 6 0,-4 10 0,-4 12-1,-1 13 1,-2 17-1,1 12 1,-2 19-1,3 8 1,2 11-1,2 7 0,4 8 1,5 3-2,4 2 2,2-1 0,8-4-1,4-4 1,9-4-1,3-8 0,4-8 0,3-11 1,1-10-2,2-10 1,-3-12 0,-3-12 0,-5-9-1,-4-9 2,-5-6-2,-4-6 1,-1-3 0,-5-2 0,-1 1 0,-4 5-1,-1 3 2,-1 6-1,-1 6 1,0 8 0,4 14 0,0 0-1,-16 19 1,14 6 1,-1 9-2,4 3 1,2 5-1,2-1 0,3-2 0,2-7 1,3-11-2,2-12 1,4-14 0,-2-12 0,2-11 0,0-11-1,-2-7 1,-2-8 0,-4-4 0,-2-2 0,-10 1 0,-4 4 0,-6 8 0,-5 11 1,-7 12-1,0 15 0,-4 13 0,0 16 0,4 9 0,3 11 0,4 5 1,4 2-2,5 2 2,5-3-1,4-2 0,6-4 0,3-2-1,5-5 1,2-6-2,3-4-2,-2-19-10,11 9-15,-12-16-7,-4-2-2,-6-10 0</inkml:trace>
  <inkml:trace contextRef="#ctx0" brushRef="#br0" timeOffset="80340.0877">33260 15915 22,'0'0'30,"0"0"0,-57-27 2,57 27-14,0 0-7,0 0 0,-55 21-4,55-21-1,-14 39-2,10-11-2,-3 6 0,7-34 0,3 77 1,-3-77-2,18 88-1,-18-88 2,38 71-1,-38-71 2,56 40-2,-56-40-1,65-6 1,-65 6 0,59-52-1,-59 52 0,44-90 0,-29 37 0,-8-4 0,-3 1 1,-4 56-1,-11-99 1,11 99-1,-17-66 1,17 66-1,0 0 0,0 0 1,0 0-1,-6 73 0,6-73 0,34 114 0,-14-45 0,0 4 0,2 0 1,-1 4-2,-3-4 2,-5 0-1,-5-6 0,-5-8 0,-3-59 0,-5 96 0,5-96 0,-26 65 0,26-65-1,0 0 1,-63 34 0,63-34 1,0 0-1,-73-18 0,73 18 0,0 0 0,-35-62 0,35 62 0,0-70 0,0 70 1,18-89-1,-18 89-1,29-109 1,-8 53-1,1-2 1,3 3 0,2-2-1,1-2 0,0 4 0,2-2 1,0 2 1,-5 2-1,-25 53 1,39-101-1,-39 101 0,21-84 0,-21 84 0,8-62 0,-8 62 0,0 0 0,0 0-1,-15-55 1,15 55 0,0 0-1,0 0 2,0 0-1,0 0 0,0 0 0,0 0 1,-57 19-1,57-19 2,0 0-2,0 0 0,0 0 0,0 0 0,0 0 0,0 0 0,0 0 1,0 0-1,0 0 0,0 0 0,0 0 0,0 0 0,0 0 0,0 0 0,0 0 1,0 0-2,0 0 1,-46 75 0,46-75 1,-9 60-2,9-60 2,-5 70-2,5-70 1,15 75 0,-15-75 0,31 71 0,-31-71 0,45 54 0,-45-54 1,55 28-1,-55-28 1,59-7-1,-59 7 1,59-41-1,-59 41 0,54-71 2,-54 71-1,41-85 1,-41 85-1,25-87 1,-25 87 0,9-76-1,-9 76 1,-5-55-3,5 55 2,0 0-3,0 0 2,0 0 0,0 0 0,0 0 0,-60-3 0,60 3 1,0 0-1,-8 79 1,8-79-1,10 69 0,-10-69 0,17 68 0,-17-68 0,33 53 0,-33-53-1,0 0 1,68 22 0,-68-22 0,57-31-1,-57 31 1,47-59 0,-47 59-1,33-79 1,-33 79-1,12-95 2,-12 95-1,-10-89 0,10 89 0,-29-67 0,29 67 1,0 0-1,-70-40 1,70 40-1,0 0 0,-71 49 0,71-49 1,-36 64-1,36-64 0,-20 75 0,20-75 0,5 70 0,-5-70 0,0 0 0,42 53 0,-42-53 0,0 0-1,70-12 1,-70 12 0,44-55 0,-44 55-1,36-90 1,-24 33 0,-1-12-1,-5-7 1,-2-4 1,-3-1-1,-2 2 1,-2 10 0,-4 7-1,7 62 0,-12-81 1,12 81-1,0 0 0,0 0 0,-11 65 0,17-9 0,4 14 1,3 5-1,1 5 0,2 1 0,7-4 0,2-7 0,-3-7 0,-22-63-1,43 88-2,-43-88-6,0 0-10,47 79-7,-47-79-10,0 0-5,0 0 2,-92-1 0</inkml:trace>
  <inkml:trace contextRef="#ctx1" brushRef="#br0" timeOffset="59030.4762">10321 17365,'0'0,"0"0,0 0</inkml:trace>
</inkml:ink>
</file>

<file path=ppt/ink/ink3.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5:13:04.86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FAC6B401-5D4A-4101-AF27-A2F5E5EB58A1}" emma:medium="tactile" emma:mode="ink">
          <msink:context xmlns:msink="http://schemas.microsoft.com/ink/2010/main" type="writingRegion" rotatedBoundingBox="22870,15879 26962,15751 27009,17265 22918,17394"/>
        </emma:interpretation>
      </emma:emma>
    </inkml:annotationXML>
    <inkml:traceGroup>
      <inkml:annotationXML>
        <emma:emma xmlns:emma="http://www.w3.org/2003/04/emma" version="1.0">
          <emma:interpretation id="{AAB9D1E7-A74F-474D-AF24-B2C61C41755F}" emma:medium="tactile" emma:mode="ink">
            <msink:context xmlns:msink="http://schemas.microsoft.com/ink/2010/main" type="paragraph" rotatedBoundingBox="22870,15879 26962,15751 27009,17265 22918,17394" alignmentLevel="1"/>
          </emma:interpretation>
        </emma:emma>
      </inkml:annotationXML>
      <inkml:traceGroup>
        <inkml:annotationXML>
          <emma:emma xmlns:emma="http://www.w3.org/2003/04/emma" version="1.0">
            <emma:interpretation id="{1B2360B3-1BE6-44E7-AFA4-AA03720B37F8}" emma:medium="tactile" emma:mode="ink">
              <msink:context xmlns:msink="http://schemas.microsoft.com/ink/2010/main" type="line" rotatedBoundingBox="22870,15879 26962,15751 27009,17265 22918,17394"/>
            </emma:interpretation>
          </emma:emma>
        </inkml:annotationXML>
        <inkml:traceGroup>
          <inkml:annotationXML>
            <emma:emma xmlns:emma="http://www.w3.org/2003/04/emma" version="1.0">
              <emma:interpretation id="{68A8D06A-4907-4F2C-8A3B-2D8F75136790}" emma:medium="tactile" emma:mode="ink">
                <msink:context xmlns:msink="http://schemas.microsoft.com/ink/2010/main" type="inkWord" rotatedBoundingBox="22870,15879 26962,15751 27009,17265 22918,17394"/>
              </emma:interpretation>
            </emma:emma>
          </inkml:annotationXML>
          <inkml:trace contextRef="#ctx0" brushRef="#br0">0 0 67,'0'0'32,"0"0"0,0 0-1,0 0-23,4 30-2,3 9-1,-7 5-1,6 9-2,0 4 0,-3 2-1,3 0 0,-2-5-2,1-12 1,-3-11-2,0-12-2,-2-19-3,9-19-13,-9-27-14,7-9 1,-10-24 0,5-4 1</inkml:trace>
          <inkml:trace contextRef="#ctx0" brushRef="#br0" timeOffset="-421.8736">-730-464 29,'-11'-28'29,"11"28"1,-13-16-1,13 16-7,0 0-13,-9 22 0,3-6-3,16 18 0,-7 8-3,10 17 1,-4 4-1,4 12 0,2 4-2,0 1 1,0-3-1,0-3-1,-1-6 2,-1-5-2,-3-4 1,1-6-1,-2-9 1,-2-3 0,1-10-1,-3-3 1,1-10 0,-6-18-1,0 0 0,18-5 0,-10-17 1,-1-6-1,2-7 0,1-11 0,-3-9 0,0-8 1,-1-11-1,-1-9 0,1-7 0,-2-2 0,-1 0 0,-1 5 1,0 10-1,2 8-1,-4 18 2,2 10-1,-1 19 0,-1 22 0,0 0 0,0 0 0,8 20-1,-4 17 1,1 9 0,-1 10 0,3 10 0,2 4 0,-1 6 0,5-1 0,0 1 1,-2-4-1,2-6 0,0-5 0,-2-10 1,-2-6-2,4-10 2,-6-13-1,-7-22 0,17 2 0,-10-21-1,4-14 1,-1-13 0,1-13 1,0-11-2,0-11 2,0-6-1,0-1 1,-2 7-1,1 1 0,-5 12 1,1 4-2,-3 14 1,-1 9-1,0 16-2,-4-1-2,2 26-5,-2-30-11,2 30-12,0 0-1,10 17-1,-10-17 1</inkml:trace>
          <inkml:trace contextRef="#ctx0" brushRef="#br0" timeOffset="156.2567">26-326 44,'-11'-48'31,"-5"4"0,3 24 0,-8-8-10,21 28-14,-26-20-1,26 20-3,0 0-4,0 0-8,0 0-21,8 29-2,7 1 0,-6-3-2</inkml:trace>
          <inkml:trace contextRef="#ctx0" brushRef="#br0" timeOffset="609.4224">174-81 55,'11'30'32,"-3"-1"0,6 15-1,-6 1-18,8 12-9,-3-6 1,6 10-2,-4-9 0,1-1-1,-6-17 1,-1-9 0,-9-25-1,0 0-1,0-20 1,-4-22 0,0-17-1,1-13 0,5-7-1,1-6 0,5 2 0,5 9 0,-2 10 0,5 18 1,-1 18-1,-15 28 0,32 4 0,-18 23 1,-1 14-1,0 9 0,2 9 1,-2 5-1,0-1 0,-2 1-1,-2-8 1,-1-8-3,3-2-2,-11-26-14,14 2-14,-14-22-1,21 0-1,-16-18 0</inkml:trace>
          <inkml:trace contextRef="#ctx0" brushRef="#br0" timeOffset="1790.7325">803-77 72,'-4'-28'34,"4"28"-1,0 0 0,0 0-27,-17 13-2,16 8-1,-3 2-1,2 9-1,0 5 0,0 5 0,2 2 0,2 1-1,4-3 1,1-2-1,8-8 1,7-8-1,4-13 1,7-13-1,6-11 0,0-15 0,3-10 0,1-10 0,-2-9 0,-6-8 1,-9-5-2,-10-4 2,-14 4-1,-8 6 1,-16 9-1,-9 9 0,-12 20 0,-8 15 0,-3 25 0,-1 18 0,5 17-1,2 14 1,12 11 0,9 5 0,12-2 0,11-5 0,13-7 0,14-14-1,6-10 0,10-17-1,9-15-1,-4-22-1,10-11-2,-6-29-2,11-2-5,-18-36-5,14 8-3,-23-31 2,12 5 3,-22-20 5,4 8 6,-11 3 5,-8 2 6,3 25 8,-16 1 2,12 31 2,-17 6-2,11 53-3,-10-22-3,10 47-3,-13 14 0,10 24-3,-10 12 1,9 21-2,-1 9 1,5 8-2,1 3 0,7-4-1,1-3 0,6-6 0,1-9 0,1-9 0,-2-13-1,2-10 0,-3-10-1,-1-13-1,2-17 1,-15-22 0,24-6-1,-13-23 0,6-12 0,-4-12 1,0-8 0,0-7 0,1 1 1,-2 1 0,-3 5 0,0 10 1,-3 1 0,1 7 0,-5 8 0,2 8 0,-4 5 0,0 22 1,-4-19 0,4 19-1,-9 17 0,3 9 1,-1 11-2,1 10 1,2 9 0,4 10-1,4 2 1,2 2-2,5-5 3,7-6-2,6-11 0,4-15 1,3-13-1,3-16 1,1-21-1,4-14 0,-1-15 0,-2-13 0,-5-11 0,-5-8 0,-9-6 0,-10-3 0,-9 13 0,-11 10-1,-11 18 1,-7 14-1,-10 19 1,-3 21 0,-1 18-1,5 16 1,3 10 0,3 7 0,10 0-1,10 1 0,10 5 0,11-8-2,15 4-2,-1-21-12,23 10-9,-12-24-8,14 3 0,-11-25-1</inkml:trace>
          <inkml:trace contextRef="#ctx0" brushRef="#br0" timeOffset="2337.631">2156-423 63,'-9'20'33,"7"20"0,-6 1 0,12 16-19,-4 0-10,13 13 0,-6 0-1,8 0-3,0-7 2,2-6-2,-3-15 1,1-7-1,-2-16 0,4-17 0,-1-17-1,5-15 2,-3-14-1,3-9 0,-1-8 0,0-2 0,1 4 0,-5 10 1,-3 12 0,-4 18-1,-9 19 0,8 21 1,-8 14-1,0 9 1,2 7-1,1 3 0,7-6 1,1-4-1,5-11 0,3-11-1,5-14 1,0-12 0,4-14 0,1-10 1,-3-11-1,2-11 1,-6-10 0,-2-10 0,-5 0 0,-4 1-1,-5 9 0,-6 4 0,-2 16 0,-5 8 0,7 32-2,-24-11-3,18 33-7,-16-10-13,16 21-10,-9-2-1,10 11 1</inkml:trace>
          <inkml:trace contextRef="#ctx0" brushRef="#br0" timeOffset="2728.2669">3086-392 81,'0'0'34,"-24"-26"-1,24 26-1,-21 6-28,21-6 0,-9 31-3,7-7 0,4 2-1,2 3 0,5 4 0,2 4 1,2 0-1,8 0-1,8 2 1,4-3 0,4 1 0,2 0 0,-2-6 1,-2 3-1,-7-5 2,-11 1 0,-19-8 0,-15 2 0,-12-10 0,-8-1 0,-10-5 1,-1-5-3,0-3-1,4-9-6,22 9-15,-6-22-13,17 4-2,2-8-1,12 4-1</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5:02:08.57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5323F2F-5925-4E1B-A340-AE02E1953A59}" emma:medium="tactile" emma:mode="ink">
          <msink:context xmlns:msink="http://schemas.microsoft.com/ink/2010/main" type="inkDrawing" rotatedBoundingBox="8493,10031 12029,2331 18649,5372 15113,13071" hotPoints="17529,7748 13660,11617 9791,7748 13660,3879" semanticType="enclosure" shapeName="Circle"/>
        </emma:interpretation>
      </emma:emma>
    </inkml:annotationXML>
    <inkml:trace contextRef="#ctx0" brushRef="#br0">2102 955 1,'0'0'17,"7"-31"3,-7 31-1,-1-20-11,1 20 1,-13-17 0,13 17-2,-26-5-1,7 8-1,-3 10-2,-7 2 0,-7 9-1,-4 3 0,-8 10-1,-8 2-1,-3 5 1,-9 6-1,-4 5 2,-6 2 0,-5 6-2,-2 5 2,-6 6-2,0 5 2,5 4-2,-1 4 1,5 1-2,1 4 1,3 1 0,3 4 1,4 5 0,3 1-1,-2 2 1,5 4-1,2 3 1,6 6-1,7-2 0,4-4 1,7-1-1,6 3 0,7-1 1,2 3 0,5 2-1,3 3 1,1 5 0,6 6-2,-1 5 3,1-3-3,3 4 1,3 1 0,-1-3 0,6 0-1,0-1 1,1 0 0,1-1 0,2 4 1,-3 0-1,3 3 0,3 0 1,0 0-1,3-5 0,0 0 1,9-1-1,3-10 1,2-7 0,9-13-1,4-7 1,7-4 1,4 0 0,7-11-1,8-2 0,0-7 0,7-1 0,0-1 0,2-6 0,1-8 1,3-5-1,0-7 0,-1-2 1,5-5 0,-1 2 0,2-6 0,2 1-1,-3-1 1,-1 0-1,-2 0 0,-3 2 0,-7-3 0,3-1 0,-9-2 0,-2 0 1,-4-5-1,-2-2 0,1-9 0,1-6 0,0-3-1,-1-5 1,1-2-1,1 1 1,1-2-1,-4 5 0,1 1 1,-5 2-1,1-5 0,-2 1 1,-2-5-1,0-5 0,2-3 0,0-2 1,0 0-1,-2 2 0,-2 4-1,2 0 1,0 3 0,0 4 0,1-2 0,0-3 0,1-5 0,6-4 0,1-5 0,4-1 0,2 0 0,2-2 0,-1 3 0,3 2 0,5 5 0,0 2-1,2 1 1,2-2 0,5-2 0,6-7 0,7-6-1,6-3 1,2-5 0,1-1 0,6-1 0,1-1 0,-3 2-1,2 0 0,-4 2 0,-5-4 1,2-2-1,-2-7 1,-2-8-1,-2-10 1,0-6 0,-4-6 0,-1-7 0,-4 2 0,-6 0 0,-1 2 0,-3 3 1,-5 5-1,-1-3 0,-3 0 0,-3-5 0,1-4 0,-3-4 0,-4-5 0,-2-4-1,-1 4 1,-6 0 0,-4 2 0,-5-1 0,-1-3 1,-4-1-1,-3-7 1,-2-1-1,-3-4 0,-2-3 1,-2-3-1,-2 3 1,-3 1 0,-5 0 0,-1 6 0,-7-6 0,-2-9-1,-4-9 2,-4-11-2,-2-11 0,-1-2-1,-4-2 0,2 1 1,-4 9-1,-4 10 1,-1 11 0,-3 15 0,-1 10 0,-4-1 1,-3 0-1,-3-1 1,-3-10-1,0-11 0,-2-7 0,-2-5 0,-3 1 1,-7 9-1,-2-1-1,-5 7 1,-3 7-1,-6 9 1,-1 6-1,-4-3 1,-3-1-1,-2-2 0,-3 3 2,-3 3-1,-6 3 0,-6 7 0,-8 6 0,-7 12 0,-6 7 0,-3 4 0,-8 5 0,-10 6 0,-15 3 1,-11 4-1,-7 8 0,-10 5 0,-10 5 1,-12 7-1,-5 8-1,-2 9-1,5 21-2,1 5-5,12 32-21,-12 3-2,16 19-1,8-2-2</inkml:trace>
  </inkml:traceGroup>
</inkml:ink>
</file>

<file path=ppt/ink/ink5.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07.14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8804AB9-EED2-4658-98C8-FA43E7F9454C}" emma:medium="tactile" emma:mode="ink">
          <msink:context xmlns:msink="http://schemas.microsoft.com/ink/2010/main" type="inkDrawing" rotatedBoundingBox="8498,7012 28535,-1080 35366,15832 15329,23925" semanticType="enclosure" shapeName="Other">
            <msink:sourceLink direction="with" ref="{EC348774-68A5-4AE4-A528-02CA184AD8B7}"/>
            <msink:sourceLink direction="with" ref="{7F1FBF4A-AA5E-461C-8E07-A0E046F8A542}"/>
            <msink:sourceLink direction="with" ref="{24BE4541-C0CD-4CF9-94D8-372940A4E74F}"/>
            <msink:sourceLink direction="with" ref="{2B0523A9-88AA-48B4-A341-D34676A49E3B}"/>
            <msink:destinationLink direction="with" ref="{A954E6CE-F67A-4B2E-8CAF-D052A5DCC2CE}"/>
          </msink:context>
        </emma:interpretation>
      </emma:emma>
    </inkml:annotationXML>
    <inkml:trace contextRef="#ctx0" brushRef="#br0">62 0 1,'27'-10'11,"-6"-9"7,9 10 1,-8 0-10,4-3-3,5 11 2,-5-6 2,12 12-1,-8-9-1,11 15 0,-6-9-1,15 6-1,-5-1-1,12 0 0,3 0-2,11-2 0,6 2-1,9 2 0,7-6 0,6 6-1,5-4 1,5 3-1,5-2 1,5 2-1,10-8 1,2-2-2,7 1 2,6-4-1,7-2-2,6 2 0,4 3 0,3 2 2,2 2-1,7 4-1,2-2 2,3 4-2,-1-1 2,1-1 0,2-5 0,7-6-1,7 3 0,-2-1 2,5 1-2,0-1 1,6-1 0,-1 3-1,-1-1 0,-6 4 0,-6-2 1,1-2-1,-5 2 0,-5 2 0,-2-4 0,-3 4 0,0-2 1,5 0-1,0 1 0,-4-1 0,2 2 0,1-4 0,1 6 0,1-3 0,-3 5 0,-3-1-1,-4 2 1,2-2 0,-1 2 0,-3 1 0,-3-1 0,-5 0 0,-1-3 0,-3-3 0,0-1 1,-1-1-1,-7-3 0,0 1 1,-6-1-1,-1 3 0,0-1 0,-4 2 0,-3 2 0,-3-1 1,-2 1-1,-1-4 0,-1 1 1,1-3-1,-7-3 1,5 2-1,-6-2 1,-2 2-1,-3 0 0,-3 3 0,-4 0 0,-6 2 0,-1 2 0,-5 0 0,-5 0 0,-2 3 1,2-4-1,-4 1 0,-2 0 0,-1 0 0,0-2 0,-4 1 0,-1 3 0,-4-1 0,-5 2 0,0-1 0,-4-1 0,6-1 0,0 1 0,1-4 0,4-1 0,-2-3-1,0 1 1,0 1 0,4 0 0,-6 1 0,-3 2 0,0 0 0,-2 0 0,4 0 0,1-4 0,4-3 0,0 2 0,3-3-1,-1-1 1,1 0 0,-1 3 0,-2-1 0,-4 3-1,-5 2 1,-5 1 0,-1 1 0,1 0 0,-2 0 0,0 0 0,-1-2 0,3-1 0,-2-1 0,2 2-1,-2-1 1,-1 1 0,-2 0 0,0-1 0,0 3 0,-6 0 0,3 2 0,-1-1 0,0-1 0,2 2 0,4 0 0,-1-2 0,1 2 0,3-4 0,0 2-1,0-2 1,0 2 0,-3 0 0,-3 0 0,0 0-1,-3 2 1,-1 0 1,-4-1-1,-2-1 0,1 0 0,-4 0 1,0 0-1,-6 0 0,-1-1 0,1-1 0,-5 2-1,-3 0 1,0 0 0,-1 0 0,-4 2 0,-2 1 0,-3 2 0,-4 0 0,-17-5 0,28 14 0,-28-14 0,17 16 0,-17-16 0,0 0 0,17 20 0,-17-20 0,0 0 0,21 25-1,-21-25 1,12 25 0,-8-7 0,-1 4 0,1 4 0,-4 3 0,1 6 0,-1 4 0,2 6 0,0 9 0,0 3 0,1 8-1,0 6 1,1 5 0,-2 7 0,-2 5 0,-4 5 0,-1 3 0,-5 6-1,-3 5 1,1 3 0,-3 3 0,-1 2 1,2 2-1,2 2 0,2 0 0,1 6 0,1-1 1,-1 3-1,-1 1 0,1 1 0,-3 1 0,3-1 0,-3 2 0,2 0 0,-1-3 1,-1 1-2,2 4 1,-2 3 0,0 4 0,-4 3 0,4 2 0,-4 0 0,-1 5 1,1 2-1,-1-6 0,3-1 0,2-3 0,0-6 1,3-3-1,4-2 0,0-5 1,3 1 0,1 3 0,-3 1 0,-1 3 0,-2 6 0,0 0 0,-2 3 0,-1-3 0,3-1 0,2-2-1,3-1 1,2-5 0,5-5-1,1-4 1,4-3-1,0-1 0,2-3 1,1 1-1,-3-2 1,0 3-1,-3 2 0,-2 0 0,1 3 0,-1-3 0,-2 2 0,2-4 0,1 1 1,1-6-1,1 0 0,1-7 0,1 2 1,1-2-1,1 0 0,0-1-1,-2-2 1,2-1-1,-1-1 1,-1 4 0,1-4-1,-1 2 1,-1-2-1,-1-4 1,1 1-1,-2 0 1,0-1-1,-2-3 1,2-1 0,-2-6-1,2 0 2,-2-1-1,0-3 0,0-4 0,2-4-1,0 0 1,0 1-1,-2-1 1,-1-2-1,3 2 1,-2-10-1,2 0 1,-2-4 0,0-4 0,0-5 1,1-6-1,-1-2 0,0-8 0,-1 1 0,1-5 0,-4-3 0,3-6 0,-1-5 0,-3-17-1,7 24 1,-7-24 0,0 0 0,2 16 0,-2-16 0,0 0 0,-22 12 0,22-12 0,-35 2 0,9-6 0,-3 1 0,-10-4 0,-2 2 0,-7 0 0,-11 3-1,-4 2 1,-6 3 0,-7 6 0,-7 3 0,-10 0 0,-9 2 0,-7-4 0,-6 1 0,-9-3 0,-9-3 0,-11 2 0,-8-2 0,-6 4 0,-11-5-1,-3 2 1,-13-2 0,-2-2 0,-3-1 0,0-1 0,-1 0-1,-4-7 1,1 6 0,-1-3 0,-1 4 1,1 4-1,-6 4-1,-1-2 2,-3 4-2,3 0 1,-4 2 0,-3 2 0,-2 0-1,-4-4 1,4 1-1,-5-1 1,-4-1-1,0 1 1,-3-1-1,-2 1 0,-3 0 0,1 1 1,-3-1 0,2 0-1,-3 4 1,1-2 0,2-3 0,8-2-1,1-2 1,1-2 0,3-1 0,4-2 0,5 2 0,-2-1 0,1 5 0,-1 1 1,2-2-1,0 0 0,-1 0 0,-3-1 0,1-3 0,0-2 0,-1-3-1,-4-3 1,4 4 0,1-1 0,5 1 0,-2 1 1,5-1 0,4-1-1,9 2 0,6-3 0,5-2 1,4-6-1,7-5 0,11 1 0,9-4 1,3 1-1,9 1 1,6 3-1,6 2 1,0 8-1,7 0 1,0 5-1,3 2 0,5 5 0,1-3 0,4 2 1,7 2-2,7-2 2,5 2-2,5 0 1,0 0 0,5 2 0,4 1 0,1 0 0,1-1 0,1-1 0,4-1 0,1 0 0,1-5 1,-1 0-1,4-2 0,2-2-1,3 2 1,-3 2 0,-3-2 0,1 3 0,2 1 1,-4-1-1,4-3 0,-2-2 0,1 1 1,1-5-2,3 1 1,4-2 1,3 2-1,3-2 0,1 6 0,3-3 0,-2 2 0,2 1 1,1-4-1,3-2 0,1 0 0,0-2 0,0-1 0,0-1 0,7 5 0,2-1 0,-2 1 1,4 3-1,1 1 1,2 1-1,2 1 0,1 0 0,16 0 0,-28-2 0,28 2 0,-19-9 0,19 9 0,-19-33 0,12 11-1,2-7 1,0-9 1,3-2-5,-10-20-13,14 6-15,-9-8-1,3-5-3,-1-14 1</inkml:trace>
  </inkml:traceGroup>
</inkml:ink>
</file>

<file path=ppt/ink/ink6.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02.734"/>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954E6CE-F67A-4B2E-8CAF-D052A5DCC2CE}" emma:medium="tactile" emma:mode="ink">
          <msink:context xmlns:msink="http://schemas.microsoft.com/ink/2010/main" type="inkDrawing" rotatedBoundingBox="12987,5234 13080,17658 12913,17659 12820,5236" semanticType="callout" shapeName="Other">
            <msink:sourceLink direction="with" ref="{08804AB9-EED2-4658-98C8-FA43E7F9454C}"/>
          </msink:context>
        </emma:interpretation>
      </emma:emma>
    </inkml:annotationXML>
    <inkml:trace contextRef="#ctx0" brushRef="#br0">127 0 35,'0'0'25,"-3"24"-1,0-7 0,-4 2-21,7 11-1,-7-1 3,5 9-2,-5 3 1,5 11-2,-3 3 2,3 7-1,-3 4-2,5 5 1,-3-1-2,1 6 1,0 7 0,-1 3 0,-2 0-1,-2 6 2,0-1-2,0 4 2,-2 3-1,4 3 0,-4-5-1,4-3-1,2 7 2,-1 2-1,1 3 1,-2 4-1,3 5 1,-5 3-1,3 6 0,-2 1 0,4 2 0,0 0 0,2-1-1,5-4 1,0 0 0,2 0 0,2-4 0,1 0 0,3-3 0,-3 2 0,0-3 0,1 6 0,-4-3 0,0 3 0,-2-2 0,0 1 2,-3 4-1,1 0 0,-1 3-1,-2-3 1,2 2-1,-1 0 1,-1 1-1,0 2 1,0-3 0,0 2 0,0 0 0,-1 2 0,-1-2 0,4 0 1,-2-2-1,3 0 0,-3-1-1,2-1 0,-1-1 1,1 3-1,-2 0 1,0 0 0,-3 6-2,1-1 2,-1 0-2,1 2 1,-2-5-1,4 2 1,-1-6 0,1 1 0,1-6 0,1 1 0,-2-8 0,2 0 0,-2-1 0,0-2 0,0-2-1,0-1 1,0-6 0,2 0 1,3 1-1,0-5 0,0 0 1,0-1-1,2-4 0,0 3 1,-3-1-1,-1 4 0,-3-4 0,2 3 1,-2-3-1,0 2 1,0-1-1,0-6 0,0 0 0,2 2 0,-1-5 0,1 3 0,0 0 0,-1 0 0,-1 1 0,2-3 0,-2-1 0,0-4 0,0-1 0,0-2 0,0-4 1,2 2-2,-2 2 1,0 0 0,2-3 1,-2 1-1,0-2 0,-2-3 1,-2-3-2,-1-11 0,2 2-1,-8-7-2,8 2-6,-13-18-22,13-4 1,3-30-2,-16-14 1</inkml:trace>
  </inkml:traceGroup>
</inkml:ink>
</file>

<file path=ppt/ink/ink7.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11.71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696282D-47B2-4997-BEA6-44E3576F2549}" emma:medium="tactile" emma:mode="ink">
          <msink:context xmlns:msink="http://schemas.microsoft.com/ink/2010/main" type="writingRegion" rotatedBoundingBox="17322,2749 33694,1755 34432,13903 18059,14897"/>
        </emma:interpretation>
      </emma:emma>
    </inkml:annotationXML>
    <inkml:traceGroup>
      <inkml:annotationXML>
        <emma:emma xmlns:emma="http://www.w3.org/2003/04/emma" version="1.0">
          <emma:interpretation id="{FB9C7BBE-9399-4DD8-8EE9-827904FC2F2A}" emma:medium="tactile" emma:mode="ink">
            <msink:context xmlns:msink="http://schemas.microsoft.com/ink/2010/main" type="paragraph" rotatedBoundingBox="19951,3298 33610,1462 33961,4078 20302,5913" alignmentLevel="2"/>
          </emma:interpretation>
        </emma:emma>
      </inkml:annotationXML>
      <inkml:traceGroup>
        <inkml:annotationXML>
          <emma:emma xmlns:emma="http://www.w3.org/2003/04/emma" version="1.0">
            <emma:interpretation id="{097E8956-D88A-4478-A948-E911CAE7DAAF}" emma:medium="tactile" emma:mode="ink">
              <msink:context xmlns:msink="http://schemas.microsoft.com/ink/2010/main" type="line" rotatedBoundingBox="19951,3298 33610,1462 33961,4078 20302,5913"/>
            </emma:interpretation>
          </emma:emma>
        </inkml:annotationXML>
        <inkml:traceGroup>
          <inkml:annotationXML>
            <emma:emma xmlns:emma="http://www.w3.org/2003/04/emma" version="1.0">
              <emma:interpretation id="{EC348774-68A5-4AE4-A528-02CA184AD8B7}" emma:medium="tactile" emma:mode="ink">
                <msink:context xmlns:msink="http://schemas.microsoft.com/ink/2010/main" type="inkWord" rotatedBoundingBox="20083,4285 22923,3904 23140,5517 20300,5899">
                  <msink:destinationLink direction="with" ref="{08804AB9-EED2-4658-98C8-FA43E7F9454C}"/>
                </msink:context>
              </emma:interpretation>
            </emma:emma>
          </inkml:annotationXML>
          <inkml:trace contextRef="#ctx0" brushRef="#br0">2568-1900 25,'0'0'23,"0"0"1,-9-18-1,9 18-13,0 0 0,0 0-1,0 0-2,0 0-1,0 0-1,0 0 1,12 30-2,-10 4-1,-4 1 0,2 11 0,0 4-2,0 6 0,0 0-1,2 3 1,0 0-1,1-4 0,0 9 1,-1 0-1,-2 1 1,-2 1-1,1 1 1,-3-3-1,3-6 1,-3-4 0,1-14-1,1-11 0,-2-5 0,4-24 0,-3 24-1,3-24-1,0 0-3,0 0-15,0 0-9,-16-10 0,16 10-1,-7-21 0</inkml:trace>
          <inkml:trace contextRef="#ctx0" brushRef="#br0" timeOffset="1125.2278">2566-2075 32,'21'7'24,"-21"-7"0,15-3 0,-15 3-17,26-7 0,-2 10 0,-5-6 0,16 8-1,-4-7-1,16 9-1,-6-5 0,15 7-1,-4-4-1,7 4 0,1-3-1,2 5 0,-3-1 0,2 2-1,-2 2 1,1-2-1,-1-3 0,5-2 1,0-2-1,2-4 1,3-1-1,0 0 0,0-3 1,-3 0-1,0 3 0,-4 0 0,-5 1 1,-1 1-2,-6 0 2,2-4-1,1-3 0,3-2 0,-1-3 0,0-1 0,2 4 0,1-1 0,-1 4 0,-4 4 0,-4 4 1,-4 3-1,-2 0 0,-3-1 0,-4-4 0,-1 0 0,-4-4 0,2-1 0,0-1 1,-1-1-1,0 2 0,-3 3 0,-3 1 0,-4 1 0,1 0 0,-2 0 0,-21-2 0,26 0 0,-26 0 0,17-2 0,-17 2 0,0 0 0,16-5 0,-16 5 0,0 0 0,0 0 0,0 0 0,0 0 1,0 0-2,0 0 1,0 0 0,0 0 0,15 12 0,-15-12 0,5 20 1,-1-2-2,-2 8 1,-1 5 1,3 8-2,-4 3 1,1 2 0,-1 3 0,-1 1 0,1-1 0,-2 1-1,0-3 1,1 0 0,-1 0 0,2 0 0,-2-2 0,2 0 1,-2 2-1,2-4 1,0 0-1,0 1 0,0-1 0,2-3 1,-2 2-1,0-4-1,2-3 1,-4 0 0,2-7 0,-2 1 0,2-6 0,-1 1-1,1-22 0,0 30-6,0-30-22,0 0-1,0 0 0,-11-28-3</inkml:trace>
        </inkml:traceGroup>
        <inkml:traceGroup>
          <inkml:annotationXML>
            <emma:emma xmlns:emma="http://www.w3.org/2003/04/emma" version="1.0">
              <emma:interpretation id="{0ED6DF24-AC61-42D3-BEB1-60EC3B3B467B}" emma:medium="tactile" emma:mode="ink">
                <msink:context xmlns:msink="http://schemas.microsoft.com/ink/2010/main" type="inkWord" rotatedBoundingBox="26464,2422 33610,1462 33961,4078 26816,5038"/>
              </emma:interpretation>
            </emma:emma>
          </inkml:annotationXML>
          <inkml:trace contextRef="#ctx0" brushRef="#br0" timeOffset="4851.1497">9251-3592 29,'-14'19'24,"14"-19"2,0 0 0,0 0-12,-7 26-1,6-11-1,11 25-3,-8 5-2,7 22-1,-8 7-2,3 16 0,-8 5-3,3 6 1,-6-6-1,0-12 0,-2-14-1,4-16 2,1-23-2,4-30 0,-1-18 0,4-32 0,1-22 0,1-18 0,-2-20 1,1-14-2,-3-6 2,3 5-1,1 6 1,0 13-2,2 18 2,2 19-1,5 33 1,6 31-1,6 31 0,11 31 1,11 27-2,6 20 0,8 13 1,6 7 0,1-1-1,-4-13 1,-2-12-1,-13-23 1,-15-20-1,-15-26 0,-20-29-2,0 0 0,-46-15-1,-15-23-1,-13-2 2,-22-10-2,-4 3 3,-11 9 0,2 14 2,7 14 2,5 8 2,23 12 0,8 3 0,25 11 1,8-9-1,21 1 0,12-16 0,17-4-2,14-8 1,14-7-2,9 0 1,6 2-1,8 2 0,-4 1-1,0 10 0,-4 1-1,-6 6-1,-9-4-6,9 7-17,-18-14-7,6 3 0,-11-13-2</inkml:trace>
          <inkml:trace contextRef="#ctx0" brushRef="#br0" timeOffset="5554.3999">9945-3071 53,'0'0'31,"0"0"0,26 1 0,2-6-14,-1-19-13,15 0 0,-1-11 0,11 3-3,-2-3 0,1 1-1,2 4-2,-8 1-2,9 13-7,-19-9-18,6 6-1,-10-9 0,-1 6-1</inkml:trace>
          <inkml:trace contextRef="#ctx0" brushRef="#br0" timeOffset="5335.5995">9893-3425 70,'2'-36'31,"12"6"-1,0-9 0,11 6-25,1-5-1,13 9 0,-3 1-1,7 16-2,-5 12 0,-1 17 0,-8 18-1,-7 17 1,-6 13-1,-7 11 0,-8 9 0,-4 2 0,-1-4 0,-2-7 0,4-10 0,2-9 0,7-14 1,3-11-1,11-16 1,1-16-1,9-14 0,4-12-1,3-10-2,-8-16-8,2 8-19,-16-8-2,-7 12 1,-18 4-2</inkml:trace>
          <inkml:trace contextRef="#ctx0" brushRef="#br0" timeOffset="5964.7482">10623-3666 61,'0'0'29,"0"0"-1,-12 22 1,2-7-21,10 13-2,-7 1-2,10 11-2,-1 3 0,3 2 0,4 0-1,3-2 0,4-5 0,4-7 0,3-12-1,3-10 1,1-15-1,1-13 1,2-12-1,-3-13 1,-3-13 0,-1-12-1,-7-11 1,-1-3 0,-5 2 0,1 9-1,-4 12 2,1 20-1,-2 19 1,-6 21-1,15 43 0,-4 14 0,1 16 0,0 11 0,2 2-1,3 1 1,4-8-2,-1-13 0,8-13-3,-7-27-6,14-12-22,-18-28 0,4-14-1,-16-27-1</inkml:trace>
          <inkml:trace contextRef="#ctx0" brushRef="#br0" timeOffset="6277.309">11213-3941 74,'16'49'31,"5"11"-1,-8-5-1,5 9-27,-4-9 0,5 0 0,-7-13-1,-2-9 1,-10-33-1,16 13 0,-16-32 2,-2-13-1,-7-17 1,-1-13-1,-4-12 1,4 0-3,-1-2 1,4 4 0,7 8 0,6 9-1,6 13-1,5 15 0,11 25-5,-8 0-23,18 28-4,-6 3 0,4 11-2</inkml:trace>
          <inkml:trace contextRef="#ctx0" brushRef="#br0" timeOffset="6621.1267">11689-3734 72,'24'2'32,"-5"-19"-1,-5-19-1,5-8-28,-3-13 1,3-6-2,0-10 0,0 1 0,-4 3-1,-6 8 0,-7 11 0,-2 12 1,-7 21-2,7 17 2,-30 28-1,6 18 0,-3 18 1,2 22 1,1 11 1,7 7-1,6-6 2,18-8-1,18-22 0,20-21 1,19-26-2,20-26 0,12-26-1,2-19-3,4-7-8,-19-24-23,-14 8-3,-29 4-2,-21 16 0</inkml:trace>
          <inkml:trace contextRef="#ctx0" brushRef="#br0" timeOffset="8809.5375">11793-3796 2,'-16'0'21,"16"0"0,-7 23 1,4-4-11,3-19 2,7 22 1,-7-22-3,31 0-3,-14-17 0,16 5 0,-3-21 0,11 7-3,-3-10-1,11 3 0,-6-5-2,4 4 0,-6-3 0,-3 6-1,-7-1-1,-6 2 1,-10-1-2,-11 0 2,-10 0-1,-9 2 0,-8 1 0,-4 6 0,-6 3 1,-4 3-1,1 8 0,1 4 0,4 6 0,2 3-1,5 11-4,-7-9-16,12 13-9,-4-4-1,7 1-1,-4-5-1</inkml:trace>
          <inkml:trace contextRef="#ctx0" brushRef="#br0" timeOffset="12939.3857">11500-2285 30,'-20'-12'25,"4"14"1,-5 5 0,-1 6-17,-11-6 0,11 14-1,-11-5 0,7 13-4,-7 2 1,7 10-3,0 8 1,7 11-2,0 5 0,8 6-1,5 0 0,9-4 0,11-5 0,7-13 0,10-15 0,9-20-1,10-21 1,3-24 0,3-21 0,-3-17 0,-6-14 0,-4-11 1,-8-5-1,-14 1 1,-16 7-1,-14 13 1,-15 12-1,-14 23 2,-11 21-2,-11 22 0,-6 21 1,0 18-2,2 16 2,7 14-2,9 7 2,12 0-2,10 0 1,15-7-1,15-7 0,10-14 1,15-11 0,9-18 0,16-21-1,8-19 1,7-18 0,2-17 1,-2-18 0,-3-7 0,-9-16 0,-7-1 1,-13-12-1,-13-4 1,-16-5 0,-4-2 0,-11 4 0,0 8-1,-7 9 1,-1 17-1,-4 20 1,1 23-1,1 23 0,17 17-1,-26 50 0,14 5 1,2 17-1,4 13 0,5 13 0,6 9 0,5 9-1,9-1 1,2-3 0,5-5 0,3-10 0,6-13-1,5-15 2,0-15-2,-1-20 2,-4-15-1,0-17 1,-4-14-1,-4-14 1,-6-15-1,-3-9 0,-8-11 1,-3-8-1,-2-7 1,-2 2-1,-1 9 1,-4 8 0,2 19-1,-3 17 1,3 21 0,-9 24 0,4 19 0,3 14 0,1 11-1,1 8 0,3-2-1,6-4 2,6-8-2,6-13 1,9-13 0,2-22-1,8-23 1,3-24 0,8-18 0,-1-20 0,-3-15 0,-4-11 0,-7-6 1,-8-6-1,-11 9 0,-12 10 1,-13 13-1,-15 21 0,-6 22 0,-9 25 0,-6 25 1,-2 24-1,-1 20 0,5 14 0,4 4 0,9-4-1,7-10 1,9-18 0,12-18 0,1-28 0,41-2-1,-1-20 1,10-6 0,7-3 0,2 3-1,0 8 1,-5 4-1,-9 11 1,-7 3-1,-11 11 1,-8 3 0,-7 7 0,-3 5 0,-2 2-1,0 2 1,0-1 0,1 1 0,5-6 0,2-5 0,4-10 0,2-7 0,3-12 0,4-7 1,-2-10 0,1-11 0,-1-8 0,-1-12-1,-5-15 2,1-7-1,-5-18 1,-4-6-1,-5-11 0,-2 0 0,-5 1 0,-3 11 0,-4 10 0,0 18-1,-4 20 1,3 20-1,8 37 1,0 0-1,-16 42 0,18 17 0,5 20-1,3 14 1,7 9-1,4 3 0,5 2 0,0-9 0,2-10 0,-4-17 0,-2-14 0,-4-14 0,-6-15 0,-12-28 0,0 0 0,-7-23 1,-5-6-1,-2-2 0,-2-4 1,-1 2 0,2 8 0,1 7 0,14 18 0,-16-12 0,16 12 0,0 0 0,0 0 0,14-15 0,-14 15 1,26-31-1,-9 7 1,6-4-1,1-8 1,0 0-1,2-1 1,-2 3 0,-1 3 0,-1 5-1,-6 10 1,-16 16 0,19 6-1,-16 14 1,-3 11-1,2 7 1,0 5-2,-2 2 1,5 2 0,2-4 0,5-7 0,7-7 0,2-10-1,5-8 1,2-18 1,4-14-2,5-19 2,-1-16-2,0-17 2,-3-11-1,-3-11 0,-10 0 0,-9 5 0,-13 9 0,-15 23 0,-14 18 0,-13 28-1,-8 22 1,-3 21 0,0 11-1,5 9 1,5 1 0,13-2-1,13-9 1,16-10-1,8-10 1,14-9 0,9-5 0,6 0-1,6 0 1,2 7 0,1 1 0,-3 4 0,-2 4 0,-5 3-1,-4-1 1,-5 3-1,-1-4-1,1 4-8,-24-28-15,24 29-10,-24-29 0,16 12-2</inkml:trace>
          <inkml:trace contextRef="#ctx0" brushRef="#br0" timeOffset="13712.6187">13883-2554 23,'-16'-21'29,"16"21"-1,-24-20 2,9 27-13,-11-16-4,10 19-2,-17-3-5,5 12-1,-11 0-2,4 9 0,-5 3-1,6 5-1,1 5 1,3 6-3,8 5 2,6 3-1,8 0 1,8 0-1,8-5 0,10-7 0,8-10 0,5-10 0,7-17 0,7-12 0,5-10 1,0-13-2,0-2-3,-13-14-25,2 5-3,-11-1 0,-7 5-1</inkml:trace>
          <inkml:trace contextRef="#ctx0" brushRef="#br0" timeOffset="15576.3723">14078-2480 37,'11'-15'28,"1"-11"1,2-9-2,-6-16-19,10 4 0,-10-13 1,8 6-3,-9-3 0,0 9-3,-9 1 0,0 15 0,-10 2-2,2 11 1,-11 4-1,0 10 0,-5 10-1,0 9 1,-3 10-1,1 8 1,4 10-1,3 4 0,6 8 0,4 3 0,6 0 0,9 0 0,6-4-1,7-1 1,9-4 0,7-6 0,10-10 0,8-8-1,4-13 1,0-9 0,-1-18 0,-4-13 0,-7-16 0,-6-14 0,-13-11 0,-9-10 0,-8-4 1,-8-9-1,-11 1 1,-2 11 0,-4 10-1,-1 16 1,0 19 0,4 22-1,15 14 1,-19 35-1,19 13 0,8 14 0,5 10 0,6 4 1,1 2-1,5-6 2,0-6-2,0-11 2,-5-15-2,1-16 2,-21-24-2,23-9 1,-22-27 0,-4-17-1,-6-22 1,-1-18 0,-2-12 0,1-2-1,8 0 0,1 9 0,7 17 1,6 17-1,3 26 0,5 28-1,3 24 1,1 13-1,-1 15 1,2 13-2,1 7 1,2 2 1,1-4 0,0-3 1,-1-7-1,-2-7 0,-5-10 0,-1-18 2,0-16-1,-5-18-2,-2-21 1,-1-19 0,-1-18 1,-3-22-2,-5-16 2,-4-15-1,-5-7 1,0 2-1,-5 9 0,2 14 0,-2 15 1,1 21-1,4 26 0,6 28-1,1 22 2,-2 38 0,10 17 0,6 26 0,5 23-1,9 11 1,5 9-1,3 1 2,4-3-3,2-10 1,-4-17-1,-5-21 0,-6-19-1,-11-24 0,-16-31-1,0 0 0,-7-17-1,-19-22 1,-2-1-1,-10-7 1,2 9 1,-2 4 1,3 18 0,6 13 1,8 12 0,9 8 2,7 0-1,12 5 1,-7-22 1,36 25-1,-7-27 0,11-3 1,2-14 0,10-2-1,-2-8 1,5-6-1,-8-6 0,-2-2-1,-5-6 1,-9 3-2,-9-4 1,-11 2-1,-10 1 1,-4 6-1,-8 6 0,-1 7 0,-1 8 1,13 20-1,-32-16 0,32 16 0,-24 4 0,24-4 0,-22 12 1,22-12-1,-23 17 0,23-17 0,-22 22 0,8-4 0,3 4-1,-4 6 1,1 6 0,-2 2 0,4 4-1,2-2 1,3 2 0,2-6 0,7 2 0,5-5 0,8-1 0,11-6-1,7-2 1,7-3 0,1-5-1,4-5 1,0-9 0,0-12-1,-2-12 1,-8-14 0,-6-16 0,-3-11 0,-5-10 0,-5-4 0,-6-4 0,-3 2 0,-5 11 0,-2 9 0,-4 16 0,-1 14 0,0 12 0,5 19 1,0 0-1,-10 37 0,13 4 1,0 14-1,4 12 0,6 11 0,4 5 0,2 3 0,3-5 0,1-3 0,-4-14 0,2-13 0,-6-18 0,-15-33 0,18 3 0,-18-35 0,-6-20 1,-8-22-2,-5-16 2,-1-12-1,-3 2 0,4 7 0,4 10 1,1 14-1,9 14 0,8 19 0,9 14 0,9 11 0,7 9-2,11-1-3,20 22-13,-5-7-18,5 10-2,-4 3 0,2 7-2</inkml:trace>
        </inkml:traceGroup>
      </inkml:traceGroup>
    </inkml:traceGroup>
    <inkml:traceGroup>
      <inkml:annotationXML>
        <emma:emma xmlns:emma="http://www.w3.org/2003/04/emma" version="1.0">
          <emma:interpretation id="{B6EEC522-2A89-4DAA-925A-D08944D3BA48}" emma:medium="tactile" emma:mode="ink">
            <msink:context xmlns:msink="http://schemas.microsoft.com/ink/2010/main" type="paragraph" rotatedBoundingBox="17708,6328 29644,6239 29661,8466 17725,8555" alignmentLevel="1"/>
          </emma:interpretation>
        </emma:emma>
      </inkml:annotationXML>
      <inkml:traceGroup>
        <inkml:annotationXML>
          <emma:emma xmlns:emma="http://www.w3.org/2003/04/emma" version="1.0">
            <emma:interpretation id="{7F1FBF4A-AA5E-461C-8E07-A0E046F8A542}" emma:medium="tactile" emma:mode="ink">
              <msink:context xmlns:msink="http://schemas.microsoft.com/ink/2010/main" type="line" rotatedBoundingBox="17708,6328 29644,6239 29661,8466 17725,8555">
                <msink:destinationLink direction="with" ref="{08804AB9-EED2-4658-98C8-FA43E7F9454C}"/>
              </msink:context>
            </emma:interpretation>
          </emma:emma>
        </inkml:annotationXML>
        <inkml:traceGroup>
          <inkml:annotationXML>
            <emma:emma xmlns:emma="http://www.w3.org/2003/04/emma" version="1.0">
              <emma:interpretation id="{96E95FFC-82E2-4A87-A8F1-EE2AE3F977CA}" emma:medium="tactile" emma:mode="ink">
                <msink:context xmlns:msink="http://schemas.microsoft.com/ink/2010/main" type="inkWord" rotatedBoundingBox="17708,6328 21764,6298 21780,8443 17724,8473"/>
              </emma:interpretation>
            </emma:emma>
          </inkml:annotationXML>
          <inkml:trace contextRef="#ctx0" brushRef="#br0" timeOffset="19348.2329">0 9 32,'17'-11'26,"-1"8"2,5 4-1,-2-4-14,17 12-4,2-8-2,14 10-2,3-8-2,11 2 0,5-3-1,7-2-1,3-2 1,6-1-1,-6-1 0,-3 4-1,-4 2 1,-8 5-1,-11 5 1,-4 5-1,-13 4 0,-5 5 0,-9 7 0,-5 1 1,-4 11-2,-4 9 1,-3 8 0,-2 8 0,-1 13 1,-5 5 0,3 4 0,1 4-1,1 2 1,-2 1-1,3-1 1,-1-1 0,0-6-2,0-1 1,-1-4-1,-4-7 2,-2-1-2,-2-13 0,-3-9 0,-1-10 1,-6-10-1,-5-8 1,-5-7-1,-6-7 1,-4-6 0,-6-3 0,-7 1 0,-10-3 0,-2 0 0,-6 3 0,-5 0 0,-4 5 0,-2-1-1,-4 4 1,2 2 0,7 1 0,4-2 0,8-1 0,9 0-1,8-12-5,18 1-24,7-6-1,17 3-1,0 0 0</inkml:trace>
          <inkml:trace contextRef="#ctx0" brushRef="#br0" timeOffset="18608.6934">152 65 16,'0'0'23,"0"0"1,0 0-7,5 25-5,-6 2-1,11 23 2,-8 11-2,10 21-2,-7 8-2,7 20-2,-5 6 0,4 10-1,-4 5-1,1 4-1,-4-4 0,-3-2-1,-2-1-2,-5-4 2,1-10-2,-2-11 1,0-13-1,0-16 0,2-15-1,-2-18-1,7-15-3,0-26-5,0 0-18,4-26-1,1-5-1,-2-16 2</inkml:trace>
          <inkml:trace contextRef="#ctx0" brushRef="#br0" timeOffset="20786.0189">2408 219 34,'28'-33'27,"-5"14"0,4 2 0,1 0-20,15 13 0,6 1 0,13 15-1,4-2-1,15 9-1,4-2-1,12 2-2,3-3 0,7-4 0,-1-2 0,-1-1-1,-4-2 0,-8-2 1,-8 0-1,-7 2 0,-11 2 0,-10 1 0,-10 2 1,-9 0-1,-7 2 0,-8 5 0,-8 7 0,-6 2 0,-9 11 0,-3 11 1,-4 16 0,-4 10-1,3 12 1,1 10 0,3 5 0,4 6-1,5 0 0,2-2 1,5-7-2,-3-7 1,-2-3 0,-4-11 0,-6-3 0,-7-7 0,-11-11 1,-5-8-1,-12-12 0,-7-13 0,-16-17 1,-8-10-1,-14-10 1,-7-3 0,-12-2 0,-7 6 0,-9 11 0,-4 12-1,-1 14 1,5 7-1,11 8-2,8-3-2,25 11-16,6-22-11,25-11-1,21-20-1,25-13 1</inkml:trace>
          <inkml:trace contextRef="#ctx0" brushRef="#br0" timeOffset="20114.0122">2483 183 18,'0'0'25,"0"0"0,0 0-5,7 17-3,-18 12-3,13 27-2,-11 7-3,13 24-3,-8 13-1,10 15 0,-3 11-2,4 14 0,-2 6 0,2 3-1,-3-1 1,-1-5-2,2-12-1,0-12 1,-1-17-2,1-24-1,4-18-5,-9-31-24,0-29-1,17-38 1,-8-25 0</inkml:trace>
        </inkml:traceGroup>
        <inkml:traceGroup>
          <inkml:annotationXML>
            <emma:emma xmlns:emma="http://www.w3.org/2003/04/emma" version="1.0">
              <emma:interpretation id="{3148E901-EA6F-4691-A31F-99C8D0BCAAFB}" emma:medium="tactile" emma:mode="ink">
                <msink:context xmlns:msink="http://schemas.microsoft.com/ink/2010/main" type="inkWord" rotatedBoundingBox="22898,6312 29644,6262 29661,8466 22915,8516"/>
              </emma:interpretation>
            </emma:emma>
          </inkml:annotationXML>
          <inkml:trace contextRef="#ctx0" brushRef="#br0" timeOffset="21364.2646">5194 573 1,'16'-14'15,"-6"-5"9,-10 19 1,28-16-8,-28 16 1,19 12 0,-16 11-5,11 29-2,-11 11-3,10 32-1,-8 16-2,5 18-2,-1 11-1,-1 8-1,-1-1 0,-1-8 1,0-15-2,0-15 0,1-21-2,-6-33-8,6-17-21,-7-38 1,11-17-1,-8-40-2</inkml:trace>
          <inkml:trace contextRef="#ctx0" brushRef="#br0" timeOffset="21895.6508">5234 326 60,'24'2'30,"7"-2"0,12-2-1,11-7-26,12-1 0,12-2 0,8 0-1,6-2 0,6 2-1,-1 2 0,-3 3 0,-8 7 0,-4 5-1,-13 3 1,-9 10 0,-9 4-1,-12 11 1,-7 5-1,-8 7 1,-2 6-1,-3 10 0,0 11 1,-5 8-1,-2 8 1,-3 8-1,-4 6 1,-1 3-1,-1 0 0,4-5 0,2-6 0,3-12 0,2-6-1,-4-12 0,-3-2 1,-12-5 0,-14-7 0,-18 0 1,-16-7-1,-20-3 0,-14-7 1,-11-2 1,-9-7-2,-1-3 1,-6-3 0,7 3-1,5 3 0,10-6-5,19 6-27,4-10 0,17-8-1,16-12 0</inkml:trace>
          <inkml:trace contextRef="#ctx0" brushRef="#br0" timeOffset="24024.4674">10232 19 56,'49'-14'32,"8"11"-1,15-3 0,31 8-26,9-2 0,23 7-1,12-2-2,14 4-1,-2-2-1,-8 1 0,-10 1 0,-12 1 1,-24 6-1,-18 8 1,-32 9 0,-22 17 0,-23 14 0,-13 13 0,-18 15 0,-10 11-1,-6 9 0,-1 12 1,2 2-1,7 5 0,6-3 1,13-2-1,5-7 0,6-3 0,5-9 0,-1-7 1,-5-7-1,-12-11 0,-16-6 1,-22-8-1,-25-13 1,-20-17 1,-22-19-1,-15-14 0,-13-15 0,-8-9-1,6 0-9,4-12-24,20 3-1,14 2-2,22 7 0</inkml:trace>
          <inkml:trace contextRef="#ctx0" brushRef="#br0" timeOffset="23552.2">10450 11 38,'0'0'30,"-19"8"1,9 27 0,-2 17-19,13 37-3,-4 11 0,17 30-3,-7 9-1,7 18-2,-2 7 0,5 0-1,-5-10 0,-1-11-2,-5-14-2,-4-27-4,9-14-18,-5-40-9,3-32 0,-2-46-1</inkml:trace>
          <inkml:trace contextRef="#ctx0" brushRef="#br0" timeOffset="23020.8433">7628-13 67,'44'3'31,"11"2"-1,6-7-2,9-1-25,10-4-1,12 0 0,5-3 0,8 3-1,-1 2 0,-5 7 0,-9 4-1,-11 12 1,-13 8 0,-14 6 0,-16 6 0,-10 4 0,-7 9-1,-3 12 1,-4 11-1,0 10 0,2 11 1,0 9-1,5 2 0,5 7 0,-2-5 1,1-1-1,-1-3 0,-3-6 0,-5-7-1,-12-4 1,-18 2 0,-13-2 0,-18-3 0,-19-5 1,-18-8-1,-17-9 1,-11-12-1,-2-10 1,-2-14-1,3-11-1,11-4-3,5-18-11,25-2-18,13-10 1,24-3-1,18-11-1</inkml:trace>
          <inkml:trace contextRef="#ctx0" brushRef="#br0" timeOffset="22520.7468">7587 126 44,'0'0'30,"0"0"-1,8 42 1,12 15-19,-12 10-3,20 28 0,-6 13-2,9 23-2,-3 11-1,2 11-1,-4 3-1,-1-8 0,-5-7 0,-7-11-2,-1-18-3,-8-31-10,6-19-18,-6-34 0,-4-28 0,8-45-1</inkml:trace>
        </inkml:traceGroup>
      </inkml:traceGroup>
    </inkml:traceGroup>
    <inkml:traceGroup>
      <inkml:annotationXML>
        <emma:emma xmlns:emma="http://www.w3.org/2003/04/emma" version="1.0">
          <emma:interpretation id="{B4673AD6-6239-4029-B739-192A70004BF5}" emma:medium="tactile" emma:mode="ink">
            <msink:context xmlns:msink="http://schemas.microsoft.com/ink/2010/main" type="paragraph" rotatedBoundingBox="17744,9700 29888,9337 29958,11689 17814,12051" alignmentLevel="1"/>
          </emma:interpretation>
        </emma:emma>
      </inkml:annotationXML>
      <inkml:traceGroup>
        <inkml:annotationXML>
          <emma:emma xmlns:emma="http://www.w3.org/2003/04/emma" version="1.0">
            <emma:interpretation id="{24BE4541-C0CD-4CF9-94D8-372940A4E74F}" emma:medium="tactile" emma:mode="ink">
              <msink:context xmlns:msink="http://schemas.microsoft.com/ink/2010/main" type="line" rotatedBoundingBox="17744,9700 29888,9337 29958,11689 17814,12051">
                <msink:destinationLink direction="with" ref="{08804AB9-EED2-4658-98C8-FA43E7F9454C}"/>
              </msink:context>
            </emma:interpretation>
          </emma:emma>
        </inkml:annotationXML>
        <inkml:traceGroup>
          <inkml:annotationXML>
            <emma:emma xmlns:emma="http://www.w3.org/2003/04/emma" version="1.0">
              <emma:interpretation id="{90DACDA5-29E8-46A5-BE29-9465B49B87E3}" emma:medium="tactile" emma:mode="ink">
                <msink:context xmlns:msink="http://schemas.microsoft.com/ink/2010/main" type="inkWord" rotatedBoundingBox="17744,9700 21760,9580 21830,11931 17814,12051"/>
              </emma:interpretation>
            </emma:emma>
          </inkml:annotationXML>
          <inkml:trace contextRef="#ctx0" brushRef="#br0" timeOffset="25384.1044">35 3365 25,'0'0'29,"0"0"-1,0 0 0,39 28-12,10-2-13,15-2 0,17 7 1,14-7-1,16 4 0,5-9 0,5 0 0,-7-9 0,-6 0-1,-12-4 0,-12-1-1,-17 0 0,-17 4 0,-15 4 0,-11 8 0,-12 14 0,-10 15 0,-9 13 1,-2 20-1,-3 12 0,4 17 0,1 12-1,7 7 1,8 2-1,8 2 0,10-2 0,7-4 0,0-8 0,-1-7 1,-4-8-1,-12-4 0,-13-12 1,-17-11 0,-22-15 0,-18-14 0,-22-17 1,-19-18-1,-17-18-1,-11-18 1,-4-8-1,-2-6-1,13 8-4,3-9-12,28 17-16,20 3 0,35 9 0,30 7-2</inkml:trace>
          <inkml:trace contextRef="#ctx0" brushRef="#br0" timeOffset="24899.6302">343 4021 37,'0'0'29,"-21"24"1,12 14 0,1 26-21,1 15-3,15 30 0,-6 17-2,10 22 0,-7 7-2,4 9 1,-6-5-1,4-11-4,0-15-9,-3-43-20,-3-37 0,-1-53-1,-3-33 0</inkml:trace>
          <inkml:trace contextRef="#ctx0" brushRef="#br0" timeOffset="25790.4322">2720 3800 41,'0'0'31,"0"0"0,7 17 1,7 30-23,-4 12-1,11 39 0,-7 12-1,6 26-2,-4 8-1,3 11-1,-3 0-2,-1-5 0,-1-10-4,-5-25-3,6-20-25,-13-27-2,3-29-1,-5-39 0</inkml:trace>
          <inkml:trace contextRef="#ctx0" brushRef="#br0" timeOffset="26259.2917">2801 3610 44,'33'-15'30,"12"3"0,12 1-2,16 11-23,5-3-1,17 6-1,0 3 1,9 2-3,-6 4 1,-1 7 0,-10 5 0,-4 9 0,-12 5 0,-9 9 0,-8 8-1,-9 9 0,-9 1 0,-7 9 1,-10 4-2,-5 3 1,-8 7 0,-6 7 0,-6 1-1,-2 8 1,-4 5 0,-1 4-1,1 1 1,5 0-1,0-7 0,2-7 1,0-7-1,-2-8 1,-5-13 0,-5-11 0,-16-22 1,-17-8 0,-25-22 0,-9-7 0,-17-13 0,-10-6 0,-6 0-3,1-7-3,19 8-29,9-5-1,29 9 0,17-3-2</inkml:trace>
        </inkml:traceGroup>
        <inkml:traceGroup>
          <inkml:annotationXML>
            <emma:emma xmlns:emma="http://www.w3.org/2003/04/emma" version="1.0">
              <emma:interpretation id="{F29FA4F0-8C32-47C8-9CA4-B10A384CFD5C}" emma:medium="tactile" emma:mode="ink">
                <msink:context xmlns:msink="http://schemas.microsoft.com/ink/2010/main" type="inkWord" rotatedBoundingBox="23447,9771 29895,9579 29953,11511 23504,11704"/>
              </emma:interpretation>
            </emma:emma>
          </inkml:annotationXML>
          <inkml:trace contextRef="#ctx0" brushRef="#br0" timeOffset="27103.1958">5746 3588 50,'-4'-22'32,"6"3"-1,12 0 1,7-2-26,13 5-3,10 1-1,11 10 1,4-2-1,8 10-1,3 2 0,7 9 0,5 3 0,2 2-1,3 2 0,-4 3 0,-5 7 1,-5 7 0,-11 5 0,-12 9 0,-12 7 1,-8 10-1,-5 5 0,0 12 1,1 4-2,3 5 1,2 3 0,6 4 0,-1-2 0,-2-2 0,-6-1-1,-5-2 2,-10-9-1,-9-3 0,-13-8-1,-20-6 1,-16-10-1,-23-11 1,-18-20-1,-18-16 0,-15-12 0,-8-10-1,-1-6-1,6-8-3,23 7-24,11-9-5,29 7 0,23-5-1</inkml:trace>
          <inkml:trace contextRef="#ctx0" brushRef="#br0" timeOffset="26618.7235">5910 3902 62,'0'62'32,"-3"19"1,5 22-1,-4 18-28,7 19 0,0 7-2,4-1-1,1-4-4,-3-25-6,7-14-22,-5-23-1,-1-27 0,-6-32-1</inkml:trace>
          <inkml:trace contextRef="#ctx0" brushRef="#br0" timeOffset="27868.9809">8061 3476 46,'-7'-19'31,"7"2"2,9 1-2,17 6-20,13 5-8,22 8 0,10 4 0,14 7-1,6 1 0,6 8 0,-3-3-1,-3 3 0,-8-3 0,-5 8 1,-12 1 0,-4 11-1,-8 10 1,0 16-1,-3 8 0,-2 12-1,-1 7 1,1 4 0,-2-1-1,-3 1 0,0-2 1,-4-2 0,-4-3 0,0-4 0,-5 2 0,-5-4 0,-10-1 0,-7 0 0,-18-9-1,-15-8 1,-18-13 0,-15-12 0,-16-16 0,-8-13-1,-9-12 1,0-12-2,0-6 0,4-9-3,15 15-25,1-12-5,17 10-1,6-2-1</inkml:trace>
          <inkml:trace contextRef="#ctx0" brushRef="#br0" timeOffset="27415.7591">8243 3873 60,'-6'63'34,"13"25"0,0 23-1,12 21-28,2 12-1,10 11 0,-1-5-3,-1-16-5,4-8-12,-16-36-15,-1-36-2,-15-39 0,-1-41-1</inkml:trace>
          <inkml:trace contextRef="#ctx0" brushRef="#br0" timeOffset="28681.6524">10521 3495 34,'-15'-19'29,"15"19"-1,17-30-1,12-2-17,30 6-1,9-10 0,23 13-2,4-3-1,18 13-2,-2 0 0,8 13-1,-5 4-1,-1 6 0,-9-1-1,-8 1 0,-13 4 0,-10 3-1,-18 9 1,-13 9 0,-14 16-1,-11 15 1,-10 8 0,-5 14-1,-2 7 1,5 7 0,9 3-1,10 5 1,9-1-1,8 0 1,3 3-1,1-4 1,-6-4 0,-9-2 0,-13-9 0,-19-7 0,-15-12 0,-21-12 1,-19-15-1,-18-16 0,-20-17 0,-9-9 0,-8-10 0,-6-6-3,9 8-12,-7-11-20,18 11-2,13-1-1,18 13-1</inkml:trace>
          <inkml:trace contextRef="#ctx0" brushRef="#br0" timeOffset="28228.4268">11068 3502 48,'-24'26'31,"6"20"0,3 30-1,11 28-24,3 18-1,13 25-1,2 11 0,8 11-1,4-3-1,-2-11-2,7-13-4,-17-36-5,12-26-21,-19-39 0,-7-41-2,-5-24 0</inkml:trace>
        </inkml:traceGroup>
      </inkml:traceGroup>
    </inkml:traceGroup>
    <inkml:traceGroup>
      <inkml:annotationXML>
        <emma:emma xmlns:emma="http://www.w3.org/2003/04/emma" version="1.0">
          <emma:interpretation id="{1922AC8C-A32C-497A-8D31-D0A60517BB9A}" emma:medium="tactile" emma:mode="ink">
            <msink:context xmlns:msink="http://schemas.microsoft.com/ink/2010/main" type="paragraph" rotatedBoundingBox="18144,12783 29993,12064 30121,14165 18271,14884" alignmentLevel="1"/>
          </emma:interpretation>
        </emma:emma>
      </inkml:annotationXML>
      <inkml:traceGroup>
        <inkml:annotationXML>
          <emma:emma xmlns:emma="http://www.w3.org/2003/04/emma" version="1.0">
            <emma:interpretation id="{2B0523A9-88AA-48B4-A341-D34676A49E3B}" emma:medium="tactile" emma:mode="ink">
              <msink:context xmlns:msink="http://schemas.microsoft.com/ink/2010/main" type="line" rotatedBoundingBox="18144,12783 29993,12064 30121,14165 18271,14884">
                <msink:destinationLink direction="with" ref="{08804AB9-EED2-4658-98C8-FA43E7F9454C}"/>
              </msink:context>
            </emma:interpretation>
          </emma:emma>
        </inkml:annotationXML>
        <inkml:traceGroup>
          <inkml:annotationXML>
            <emma:emma xmlns:emma="http://www.w3.org/2003/04/emma" version="1.0">
              <emma:interpretation id="{65353261-BDD6-45D9-938E-912A72A17B63}" emma:medium="tactile" emma:mode="ink">
                <msink:context xmlns:msink="http://schemas.microsoft.com/ink/2010/main" type="inkWord" rotatedBoundingBox="18144,12783 21923,12554 22049,14631 18270,14861"/>
              </emma:interpretation>
            </emma:emma>
          </inkml:annotationXML>
          <inkml:trace contextRef="#ctx0" brushRef="#br0" timeOffset="30619.5299">2934 6741 47,'26'-16'32,"-3"8"0,1 16 1,-24-8-26,33 55 0,-17 2 0,8 31 0,-7 16-3,6 22 1,-10 10-3,6 16 0,-5 0-1,2-2-1,-4-16 0,-2-22-3,1-19-3,-11-39-17,12-20-11,-12-34 0,8-57-1,-8-32-1</inkml:trace>
          <inkml:trace contextRef="#ctx0" brushRef="#br0" timeOffset="30135.0557">441 6542 54,'30'-17'31,"11"3"0,11 13-1,14-4-28,13 5 0,8-2 0,5 5 0,-1 9-3,1 6 0,-7 4 1,-9 7 0,-14 11 0,-6 10 0,-15 7 1,-8 12-1,-11 0 1,-9 9 1,-8 4-1,-7 8 0,-3 12 0,3 5-1,0 5 0,8 5 0,6-3 0,8 0 1,5-7-1,2-11 0,1-16 1,-4-13 0,-6-14 1,-12-10 0,-16-13 0,-12-6 1,-20-10 0,-13-2-1,-18-4 0,-8 1-1,-9-2-1,-4-2-2,8 11-11,-2-15-20,17 5 0,12-12-2,22 1-1</inkml:trace>
          <inkml:trace contextRef="#ctx0" brushRef="#br0" timeOffset="29650.5835">742 7067 35,'0'0'30,"0"0"1,-19 31 0,14 10-19,-12 2-4,13 25-1,-6 13-2,8 19-2,4 12 0,5 19-2,-4 5 0,6 4 0,-2-9-1,0-12-3,8-19-26,-11-33-2,4-32-1,-8-35-1</inkml:trace>
          <inkml:trace contextRef="#ctx0" brushRef="#br0" timeOffset="31072.7421">3028 6373 54,'-23'-17'32,"23"17"-1,-13-24 0,13 24-25,41-22-2,4 8 0,21 7 0,8-2-1,16 8-1,4 4-1,4 9 0,1 12 0,-6 11-1,-6 20 1,-6 14-2,-8 14 1,-11 10 0,-7 5 0,-10 4 0,-8 1-1,-8 1 1,-6-8 0,-1 3 1,-6-1-1,-1 4-1,-1 5 1,3-2 0,1-1 0,-1-4 0,-3-7 0,-6-9 0,-6-10 0,-9-10 1,-8-16 0,-16-10 1,-14-15-1,-13-11 1,-18-14 0,-17-6-1,-16-6 1,-7-2-2,-7 2 1,2 4-2,10 8-2,8-8-16,33 17-15,24-11-2,30 1 0,25-13-1</inkml:trace>
        </inkml:traceGroup>
        <inkml:traceGroup>
          <inkml:annotationXML>
            <emma:emma xmlns:emma="http://www.w3.org/2003/04/emma" version="1.0">
              <emma:interpretation id="{9F6A064C-D8D4-4993-AB2B-27364DCDE663}" emma:medium="tactile" emma:mode="ink">
                <msink:context xmlns:msink="http://schemas.microsoft.com/ink/2010/main" type="inkWord" rotatedBoundingBox="23598,12535 29998,12146 30121,14165 23720,14553"/>
              </emma:interpretation>
            </emma:emma>
          </inkml:annotationXML>
          <inkml:trace contextRef="#ctx0" brushRef="#br0" timeOffset="31572.8444">5898 6346 39,'0'0'31,"26"15"1,-19 16-1,14 30-20,-11 9-1,16 36 0,-9 11-4,13 23-2,-6 6-1,2 10-2,-2-10-1,-3-6 0,-4-14-3,-6-28-3,4-12-13,-13-37-15,5-27 0,-7-22 0,-4-52 1</inkml:trace>
          <inkml:trace contextRef="#ctx0" brushRef="#br0" timeOffset="32026.0636">5959 6256 56,'5'-29'32,"14"12"0,16 17 0,10 5-28,19 17 1,8-5-1,16 9-2,8-8 0,4-6-1,-5-9 0,-3-5-1,-9-5 1,-7 1 0,-7 4-1,-10 10 1,-12 11 0,-7 11-1,-9 18 0,-2 12 0,-3 9 0,-2 7-1,-1 2 1,1 1-1,5 4 1,9 0 0,2-6 0,5-1 1,2 2-1,0 0 1,-6 1-1,-6-1 1,-18-6-1,-10 2 1,-23-5 1,-18-3-1,-25-9 0,-22-4 0,-21-8 0,-14-4 0,-11-1-1,-2-7 0,6-1-2,7-11-6,31 7-26,12-13 0,30-4-2,17-15 1</inkml:trace>
          <inkml:trace contextRef="#ctx0" brushRef="#br0" timeOffset="32963.7466">8621 6342 51,'-17'-20'33,"5"2"-1,12 18 1,9-39-15,20 22-15,13-4 0,20 2 1,12 0-2,15 3-1,7 6 0,7 3 0,0 5 0,-1 6-1,-6 6 1,-12 13-1,-11 6 0,-14 7 0,-14 9 0,-11 8-1,-9 8 0,-8 8 0,-1-2 1,-1 0-1,1 2 1,4 0-1,6 2 1,9 3 0,3 0 0,0 4 1,4 1-1,1 2 1,-7 4-1,-1-2 0,-13-4 1,-11-5-1,-16-5 1,-20-5 0,-20-11 0,-19-2-1,-26-12 1,-13 1 0,-15-4 0,-8-3-1,-4 0-2,3-9-5,22 5-26,5-15-1,23-4-2,17-20 0</inkml:trace>
          <inkml:trace contextRef="#ctx0" brushRef="#br0" timeOffset="32479.2789">8774 6743 48,'1'48'33,"5"26"-1,-6 21 1,7 27-21,-13 4-5,12 14-2,-8-2-4,4-9-2,4-10-6,-11-27-26,10-25 0,-3-34 0,-2-33-1</inkml:trace>
          <inkml:trace contextRef="#ctx0" brushRef="#br0" timeOffset="34073.3483">11153 5947 58,'0'-19'32,"14"-1"0,22 6-1,11-5-23,27 17 0,4-3-3,20 10-2,3 0-1,3 7 0,-7 1-1,-9 6-1,-14 1 1,-10 6-1,-12 3 1,-16 8-1,-11 4 0,-8 7 1,-8 6-1,-3 3 1,-4 5-1,2 5 0,1 2 1,4 0-1,1 0 0,7 0 1,1 3-1,2 1 0,4 5 1,-1 1-1,-1 4 1,-1 5 0,-3 3-1,-5 7 1,-6-1-1,-5 0 1,-18-8-1,-13-6 1,-16-11 0,-12-15-1,-14-20 1,-10-20-1,-4-12-2,-2-21-6,22-4-27,2-10 0,18-4-2,9-2 0</inkml:trace>
          <inkml:trace contextRef="#ctx0" brushRef="#br0" timeOffset="33620.1285">11234 6301 30,'17'-26'31,"-17"26"2,0 0 0,23 21-11,-28 8-7,18 45-3,-11 16-5,12 34-1,-9 21-3,7 21-1,-3 6-1,1-3-1,-3-10 0,0-25-2,-2-22-1,-8-39-4,12-21-10,-9-52-17,12-33 0,-9-52-1,8-39 1</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09:38:59.18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E3159BB-59D7-48B6-B826-B2AEB78A1D6A}" emma:medium="tactile" emma:mode="ink">
          <msink:context xmlns:msink="http://schemas.microsoft.com/ink/2010/main" type="writingRegion" rotatedBoundingBox="2149,4904 1640,9683 195,9529 704,4750"/>
        </emma:interpretation>
      </emma:emma>
    </inkml:annotationXML>
    <inkml:traceGroup>
      <inkml:annotationXML>
        <emma:emma xmlns:emma="http://www.w3.org/2003/04/emma" version="1.0">
          <emma:interpretation id="{1C7EE7A6-6B71-4165-86CB-12EDC30188D3}" emma:medium="tactile" emma:mode="ink">
            <msink:context xmlns:msink="http://schemas.microsoft.com/ink/2010/main" type="paragraph" rotatedBoundingBox="2149,4904 1640,9683 195,9529 704,4750" alignmentLevel="1"/>
          </emma:interpretation>
        </emma:emma>
      </inkml:annotationXML>
      <inkml:traceGroup>
        <inkml:annotationXML>
          <emma:emma xmlns:emma="http://www.w3.org/2003/04/emma" version="1.0">
            <emma:interpretation id="{5C9284D8-F888-4973-B608-176C9B458468}" emma:medium="tactile" emma:mode="ink">
              <msink:context xmlns:msink="http://schemas.microsoft.com/ink/2010/main" type="line" rotatedBoundingBox="2149,4904 1640,9683 195,9529 704,4750"/>
            </emma:interpretation>
          </emma:emma>
        </inkml:annotationXML>
        <inkml:traceGroup>
          <inkml:annotationXML>
            <emma:emma xmlns:emma="http://www.w3.org/2003/04/emma" version="1.0">
              <emma:interpretation id="{7795DBC6-1D5F-49D3-A7FA-772B9D5BF9F4}" emma:medium="tactile" emma:mode="ink">
                <msink:context xmlns:msink="http://schemas.microsoft.com/ink/2010/main" type="inkWord" rotatedBoundingBox="2149,4904 1640,9683 195,9529 704,4750"/>
              </emma:interpretation>
            </emma:emma>
          </inkml:annotationXML>
          <inkml:trace contextRef="#ctx0" brushRef="#br0">680 387 31,'19'-12'26,"-19"12"0,25-21 2,-25 4-11,0 17-6,-13-16-3,13 16 0,-34 2-2,8 13-1,-14-1-1,-8 12-1,-13 3-1,-6 11-1,-10 8 1,-2 13-2,4 8 0,6 5 0,10 10-1,16 3 1,16 2-1,21-4 1,25-8 0,19-13-1,23-17 0,22-23 1,14-24 0,10-22-1,7-30 2,1-21-1,-6-23 0,-9-21 0,-15-16 1,-20-9-1,-21-4 0,-22 4 1,-25 16-1,-23 25 0,-28 28 0,-22 40 0,-26 39 0,-17 42 0,-8 38 0,-4 31-3,15 33-14,9 4-12,20 6-1,14-10-2,34-3 1</inkml:trace>
          <inkml:trace contextRef="#ctx0" brushRef="#br0" timeOffset="443.9786">421 1303 41,'-12'-21'25,"0"4"0,12 17 2,-26-11-19,26 11 0,-7 28 1,14 5-3,-7 6 0,6 18 0,-9 9-2,6 15-1,-6 5 0,-2 9-2,-2 2 0,-5 1-1,0 0 0,-6-5-3,15 6-8,-6-18-18,9-2 0,0-13-1,12-6 0</inkml:trace>
          <inkml:trace contextRef="#ctx0" brushRef="#br0" timeOffset="1666.2442">329 1737 57,'-21'11'27,"-3"16"1,-14 4-2,0 19-20,-11 0-1,5 9-1,-7-6-2,3 1 0,1-8-1,6-9-1,6-13-1,7-16-1,11-11 0,7-16-1,15-7 0,9-19 0,10-10 1,4-9 0,10-3 2,3 0-1,2 5 3,4 12 0,-4 8 2,6 27 0,-1 13 1,15 26 0,-3 9-1,8 19 1,-4 3-2,3 3 0,-3-2-1,-2-6-2,-6-2-2,-18-19-11,-2 7-17,-19-11-2,-6-1-1,-13-7-1</inkml:trace>
          <inkml:trace contextRef="#ctx0" brushRef="#br0" timeOffset="1095.1942">360 2570 59,'-7'-17'27,"7"17"1,-19-7-1,-2 5-22,21 2 0,-31 26 0,14 2 0,-12 6 0,-1 13-1,-8 10-2,-3 12 1,-10 8-2,3 3 0,0 1-1,6-5 0,6-11-1,10-18 0,8-21-1,18-26-1,0 0 1,26-42 0,7-3-1,4-13 0,8-4 1,0-9 0,6 4 1,0 0 0,-6 3 1,-2 5 0,-2 6 1,-1 13 0,-7 11 1,3 17 0,-4 17 1,2 15-1,-3 17 1,0 14-1,-6 8 0,-1 10-1,-3 0 0,-1 2 0,-4-9 0,-4-5-2,0-9-4,-8-17-24,4-9 0,-8-22-2,0 0 0</inkml:trace>
          <inkml:trace contextRef="#ctx0" brushRef="#br0" timeOffset="3538.5125">-202 4305 34,'-23'6'25,"6"0"1,-5 1 1,1 9-18,-10-7-2,5 13 0,-9-5-1,7 11 0,-4-4-2,6 7-1,1 0-1,10 4 0,6-3-2,11 1 1,12-5-1,8-4 0,9-2 0,6-6 0,6-9 0,0-9 0,4-10 0,-6-11 0,-1-9 1,-3-11-1,-6-11 1,-5-3 0,-7-5 0,-9 2 0,-12 3-1,-6 7 2,-13 10-2,-8 14 2,-11 12-2,-7 18-1,-5 13 1,0 14-1,2 12 2,2 7-3,8 7 2,5 0-1,13-2 1,8-6-1,9-8 1,10-12 0,10-6 0,8-9 0,5-9 0,4-7 0,3-3-1,5-11 1,-2-4 0,2-10 0,0-11 1,-2-11 1,-2-13-1,-3-8 0,-6-10 1,-1-3 0,-7-7 0,-1 7 1,-11 0-1,0 13 0,-6 8 0,1 11 0,-4 11-1,2 12 0,-1 12 0,1 19 0,0 0 0,0 0-1,5 41 1,-2 6-1,2 13 0,1 13 1,1 13-1,1 9-1,1 1 1,-2 4-1,1-6 1,1-3-1,-2-8 2,2-6-2,-2-11 0,0-13 0,1-9-4,-8-29-12,0-15-15,0 0 0,17-28-2,-13-13 0</inkml:trace>
          <inkml:trace contextRef="#ctx0" brushRef="#br0" timeOffset="4304.7416">711 4152 66,'7'17'28,"0"12"0,-5 4 0,7 10-25,-6-1 1,9 6-1,-3-7 0,3 3-1,-2-15 0,4-3 1,-14-26-1,23 17 0,-23-17 0,29-26-1,-13-5 1,-2-10 1,-2-11-1,1-5 1,0-5-1,-1 3 0,-5 2-1,0 9 1,-4 5 0,0 12-2,3 10 0,-6 21-1,0 0-8,0 0-22,22 9-2,-20 10-2,3 8-1</inkml:trace>
          <inkml:trace contextRef="#ctx0" brushRef="#br0" timeOffset="3984.1197">279 4573 48,'15'1'28,"-15"-1"0,23-25 0,-4 7-20,-3-13 0,9 4-1,-2-10-2,6 3-1,-4-7-1,1 3 0,-9-4-1,-2 6 0,-6 3-1,-9 6 1,-9 6-1,-6 12 1,-11 11-1,-3 12-1,-4 10 1,-5 12-2,-4 9 1,4 9 0,3 4 0,6 3-1,10-3 1,9-3 1,8-5-2,14-5 2,9-10-1,8-8 0,9-9-2,2-13-2,8-2-4,-8-22-23,9-3 1,-11-18-2,5-3 1</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25710" units="cm"/>
          <inkml:channel name="Y" type="integer" max="14500" units="cm"/>
          <inkml:channel name="F" type="integer" max="255"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3-04-10T14:50:00.785"/>
    </inkml:context>
    <inkml:brush xml:id="br0">
      <inkml:brushProperty name="width" value="0.05292" units="cm"/>
      <inkml:brushProperty name="height" value="0.05292" units="cm"/>
    </inkml:brush>
    <inkml:context xml:id="ctx1">
      <inkml:inkSource xml:id="inkSrc15">
        <inkml:traceFormat>
          <inkml:channel name="X" type="integer" max="4095" units="cm"/>
          <inkml:channel name="Y" type="integer" max="4095" units="cm"/>
        </inkml:traceFormat>
        <inkml:channelProperties>
          <inkml:channelProperty channel="X" name="resolution" value="154.7619" units="1/cm"/>
          <inkml:channelProperty channel="Y" name="resolution" value="280.8642" units="1/cm"/>
        </inkml:channelProperties>
      </inkml:inkSource>
      <inkml:timestamp xml:id="ts1" timeString="2013-04-10T14:50:20.472"/>
    </inkml:context>
    <inkml:brush xml:id="br1">
      <inkml:brushProperty name="width" value="0.05292" units="cm"/>
      <inkml:brushProperty name="height" value="0.05292" units="cm"/>
      <inkml:brushProperty name="color" value="#00B050"/>
    </inkml:brush>
  </inkml:definitions>
  <inkml:trace contextRef="#ctx0" brushRef="#br0">16520 5500 8,'0'0'22,"0"0"0,0 0 0,0 0-12,-12-9-1,12 9 0,0 0-1,0 0-1,0 0-3,-10 16 0,10-16-1,-5 26 0,-1-9-1,2 11 0,-1 3-1,0 7-1,-1 4 2,0 7-2,0 0 1,0 3-1,-3 5 1,1 4 0,-4 6 0,0 6-1,-3 0 0,1 5 1,0 11-1,-2-1 0,0 3 0,0 2 0,1-1 0,-1 5 1,1-2-1,-4 1-1,-1 2 1,1 2 0,-1 4 1,-1-1-1,-2 7 1,-1 0-1,-1 6 1,3 2 0,-1 3-2,3-2 1,-2 2-1,3-1 1,0 1 0,5-2-1,1 0 1,4 0-1,1 3 1,0 0 0,1 3 0,3 2 0,3-2 1,-2 2-1,3 0 0,-1 1 1,-1 0 0,2 2 0,3-1-1,0 2 2,0 2-2,1-2 2,1 3-2,2 0 1,-1-2-1,4 2 1,-2-3-1,3 0 0,-3-2-1,1 1 1,0-7 0,0 0 1,-1-2-1,1-6 1,-1-2-1,0-3 0,2-5 0,-2 0 0,1-6 0,2-1 0,1-4-1,0-2 0,0-5 2,2-1 2,0 0-3,2-3 0,-1 1 1,3 1 0,-3 1-1,1 1 1,2 2-1,1 0-1,-3 1 1,2-1-1,-2 0 1,-1 1 0,-2-2 0,-1 0 0,-2-3 0,-2-1 0,-1-1 0,-1-1 0,0-3 0,0 3 0,-2-6 0,3-1-1,-2-1 1,2-3 0,-1-7-1,0-2 2,0-6-2,0-3 1,1-5 0,-3-4 0,2-2 0,-2-8-1,1-1-2,-4-15-16,3 5-8,-4-23-3,-2 19-1,2-19 0</inkml:trace>
  <inkml:trace contextRef="#ctx0" brushRef="#br0" timeOffset="3108.5071">13115 15565 28,'0'0'23,"28"-15"-1,-5 8 0,12-1-21,9 3 1,11 1-1,10 0 1,6 0 0,10 3-1,6-3 1,11 2 1,5 0-1,7 2 0,5-3 1,10 4-2,8-1 1,6 4 0,1 2-2,2-1 1,-1 3-1,7 0 0,-3 0 0,-1-1 1,-1-1-1,-1-2-1,2-1 1,0-3 1,2 0-1,-5-1 0,3 1-1,-1-3 1,1 0 0,-3 1 1,-2-2-1,-3 1 1,-1 0-1,-2 2 1,-7 0-1,2 2 0,-6 0 0,2 1 1,-5-1-2,2-1 1,3 0 0,0-1 0,2-2 0,2 2 0,2 1 0,2 5 0,2-1 0,1 4 0,2-4 1,3 4-1,6-5 0,5 4 1,5-7-2,4 1 1,4-2 1,9 2-2,4-1 2,3 1-1,3 2 0,0 0-1,4-2 1,-2 2 0,-2-2 1,-1 0 0,-6 1 0,-3 0 0,-2 1 1,-2 1-1,-3 0 1,-2 3 0,-5-2 0,0 5-1,0-2 0,1 1 0,-6-1 1,-1 0-1,-3-1 1,2-1-1,-3 0 0,1-2 0,-3-2 0,-3 2 0,-2-2-1,1 1 1,-4-2-1,1 2 2,-5-1-1,2 0 0,-3-1-1,1-1 1,-1 1 0,-1-2-1,1 1 0,0 0 1,-1-1-1,-2 2 0,1 2 0,0-2 0,2 3 1,2-1-1,4 1 1,-2 0-1,2-2-1,1 2 2,2 0-1,0 0 0,1 3 0,-1-2 0,-2 3 0,1-1 0,1 4 0,-2-2 0,0 2 0,-4 0 0,-5 1 0,-4-2 0,-6 3 0,-5-1 0,-6-2 0,-4 2 1,-8-4-1,-2 0 0,-6 1 0,-5-3 0,-2 0 0,-6-1 0,-3 2 0,-2-1 1,-6 1-2,-3 0 1,-1 1 0,-3-2 0,-1 1 0,-4-1-1,-1 0 1,-3-3-2,5 2 0,-3-7-8,6 6-18,-6-10-2,-1-6-1,-9-8-1</inkml:trace>
  <inkml:trace contextRef="#ctx0" brushRef="#br0" timeOffset="4768.7357">17962 16132 35,'-16'-3'26,"4"11"0,-7 1 0,7 20-16,-7 5-2,8 23-2,-3 10-1,4 20-2,-2 9-1,4 9 0,1 9-1,2-3-1,2-8 2,0-9-1,5-11-1,-2-13-3,9-9-23,-5-25-3,-4-36 2,0 0-3</inkml:trace>
  <inkml:trace contextRef="#ctx0" brushRef="#br0" timeOffset="5096.7666">17270 16286 40,'-2'-27'26,"15"5"1,3-10-2,13 6-19,6-8 1,18 3 0,12-8-1,17 5-2,14-5 0,11 2-1,12-1-1,11 3 0,3-1-1,0 3 0,-12 5-1,-8 3-1,-15 10-3,-20-1-12,-16 16-13,-34 1 0,-17 15-1,-27 3-1</inkml:trace>
  <inkml:trace contextRef="#ctx0" brushRef="#br0" timeOffset="5377.9452">17682 16523 43,'-9'13'27,"-7"-5"0,16-8-2,-15 4-21,15-4-1,18-13 1,6 2-1,9-8 0,8 2-1,7-7-1,7-3-1,4 7-3,2-9-9,5 11-14,-6-1-1,2 11-1,-11 3 0</inkml:trace>
  <inkml:trace contextRef="#ctx0" brushRef="#br0" timeOffset="6971.2525">18504 16617 31,'-23'-2'25,"5"8"0,-7-8 1,1 12-20,-10-9 0,3 15 1,-8-2-3,4 12 0,-4 0 0,3 10-1,1 3-2,7 6 1,8 9-1,9-4-1,11 2 1,12-8-1,12-6 0,14-6 1,7-7-1,9-14 0,3-19 0,1-10 1,-2-16-1,-2-7 0,-9-3 1,-8-8-1,-13-4 1,-9 2 0,-15 0-1,-12 6 0,-14 7 1,-9 10-1,-9 8 1,-7 16-1,-3 6 0,2 12 1,6 12-1,10 7 0,13 5 0,13-3 0,20-3-1,14-11 1,16-6-1,9-9 0,6-7 1,1-7-1,-1-3 1,-6-1-1,-10 4 1,-11 6 0,-11 5 0,-17 0 1,11 24-1,-14-1 0,-5 5-1,-2 9 1,0-1 0,2 3 0,5 4 0,5-5 0,8-5 0,5-2 0,11-6 0,5-14 1,4-9-1,4-13 0,0-16 0,4-10 1,2-14 0,4-20 0,-5-13-1,2-5 2,-3-13-2,-4-3 1,-7-3 1,-5 5-2,-12 4 1,-10 13 0,-10 12 0,-6 14-1,-9 21 0,-4 19 1,-3 22-1,-3 21 0,-1 28-1,3 22 1,5 22-1,3 17 1,9 14-1,10 8 1,9 2-1,9-7 1,9-17 0,6-16 1,3-27-1,0-23 0,0-20 0,-5-23-1,-9-21 1,-6-13 0,-7-12 1,-11-10-2,-6-3 2,-5-2-1,-3 7 1,0 3-1,-1 16 1,2 6-1,4 14-1,12 12 1,0 0 0,0 27 0,12-12-1,7 6 1,6-8 0,5-2 0,5-7 0,1-2 0,3-6 0,-1-6 0,-5-2 1,-3-3-1,-6-3 1,-4-5-1,-6 1 0,-4 0 0,-4-3 0,-3 0 0,-5 1 0,-1 2 0,1 6 0,2 16 0,-6-21 1,6 21-1,0 0 0,18-11 0,-2 11 0,6-1 0,2-2 0,3 2 0,-3 5 0,-1 0 0,-5 7 0,-4 3-1,-7 6 1,-7 6 0,-4 5 0,-3 1 0,-4-1-1,0 5 1,1-1 0,0 0 0,3 1-1,3-8 1,7 1 0,3 1 0,7-9 0,4-5 0,8-13 0,2-10 0,5-10 1,1-7-1,2-15 1,4-12-2,-2-4 2,-2-8-1,-5 3 1,-3 6-1,-4 9 1,-5 8 0,-8 13-1,-10 24 1,0 0 0,-6 26 0,-6 11 1,-2 13-1,-3 6 0,2 10 1,0 1-2,4-3 1,6 2 0,5-6-2,7-5-1,-5-24-18,16-4-11,-6-25-3,7-12 0,-7-18 0</inkml:trace>
  <inkml:trace contextRef="#ctx0" brushRef="#br0" timeOffset="7127.4493">19980 16102 70,'-22'-12'32,"-2"3"-3,9 13-5,16 9-52,6 1-1,17 11-1,3 2-2</inkml:trace>
  <inkml:trace contextRef="#ctx0" brushRef="#br0" timeOffset="7533.5847">20574 16572 44,'-20'-12'27,"5"10"-1,-3-5-3,5 14-16,-7-3-1,0 10-1,-11 0-2,0 6 1,-10 0-1,2 7 0,-2 0 0,3 8 0,3 1 0,11 9 0,9-3-1,14 5 0,13-4-1,16-1 0,11-4 0,15-13-2,16 4-5,5-25-25,15-2 0,-9-15-3,-1-11 0</inkml:trace>
  <inkml:trace contextRef="#ctx0" brushRef="#br0" timeOffset="9414.0887">22378 16041 41,'-10'-17'27,"-9"-1"0,-3 6-1,-13-2-19,0 12-3,-7 3 0,-4 12-1,-3 11-2,-4 11 1,-5 13-2,2 13 0,-2 10 1,3 12-1,-3 9 1,6 6 0,3 0 1,9 1-2,14-4 2,12-5-1,11-11-1,14-11 2,13-15-2,15-13 0,9-12 1,9-12-1,1-12 1,1-13 0,-1-10 0,-2-12 0,-4-4 1,-5-4-2,-6-3 1,-8-3 0,-7-2-1,-5 10 1,-8 3 0,-5 12 0,-10 3 0,2 19-1,-19-7 1,5 21 0,-4 10 0,-1 9 0,3 11-1,4 1 0,7 3 0,7-1 2,12-3-2,6-8 0,12-8 0,6-14 1,4-20-1,2-10 0,0-9 0,2-15 0,-4-7 1,-7-7-1,-10-8 0,-10 1 0,-11-2 0,-9 5 1,-13 2-1,-14 12 0,-11 8 0,-8 11 0,-3 19-1,0 15 1,2 21 0,3 13-1,13 14 0,12 6 1,16 11 0,16-10 0,16-5-1,12-13 2,13-13-2,6-11 2,7-21-1,-2-12 0,-2-20 0,-4-3 0,-7-11 1,-7-4-2,-4-8 2,-5-1-1,-8 5 0,-3 9 0,-5 12 1,-4 10-1,-11 22 0,0 0 0,5 38 0,-9 5 0,-2 6 0,-1 6 1,0 2 0,0-2 1,2-9-1,1-5 1,-3-15-1,5-5 0,2-21 0,0 0 0,-7-35 0,8-11-1,6-18 1,4-11-2,6-7 2,7-5-1,7 1 0,8 14 0,3 12 0,1 18 0,0 23 0,-4 25 1,-3 16-1,-9 19-1,-4 16 1,-10 8 0,-6 7 1,-7 2-1,-7 1 0,1-3 0,-5-10 0,2-5 0,2-6-2,0-12-3,14-3-14,-7-36-14,23 18 0,-9-33-1,13-3-1</inkml:trace>
  <inkml:trace contextRef="#ctx0" brushRef="#br0" timeOffset="10163.8776">23547 15982 50,'0'0'27,"-11"12"1,5 25-1,-8 17-18,6 26-3,-9 15 1,7 23-3,-1 5-1,5 7 0,2 2-1,2-6 0,2-24 0,2-15-1,-1-23-2,-1-21 1,-1-19-2,1-24 1,-15-34 0,3-12-2,-2-9 0,-6-16 0,4-2 3,-1-3-2,0 6 2,5 13 0,0 11 1,7 13 0,2 15 0,3 18 1,23-8-1,-1 13 1,4-2-1,9 2 0,8-3 0,2-4-1,2-2 1,-3-2 0,-1-4-1,-5 6 1,-7 0 0,-6 8 1,-7 11-1,-3 12 1,-7 10-1,-3 12 1,-4 14-1,3 12 1,-2-4-1,0-3 0,2-8-1,-1-6 2,0-11-2,-1-10 2,-2-33-2,0 0 0,-2-23 0,-4-5 0,2-13 1,0-14-1,3-20 0,5-11-2,3 4 3,3 1-1,5 7 0,4 7 0,3 13 0,2 17 0,3 19-1,-3 16-2,5 15-3,-8 3-22,14 16-4,-9 0 0,8 11-2</inkml:trace>
  <inkml:trace contextRef="#ctx0" brushRef="#br0" timeOffset="12225.8023">24364 16700 18,'8'-20'25,"-2"-2"0,-2 3 0,-10-5-8,4 12-7,-12-8 2,14 20-5,-31-16-1,13 24-1,-9 8-1,1 16 0,-1 5-1,4 15 1,3 7-2,7 12 1,5-3-2,8 7 1,8-9-2,11-7 2,6-16 0,10-10-2,7-21 0,3-16 1,1-13-1,5-17 0,-1-13 1,-4-10-1,-6-6-1,-9-10 1,-11-2 0,-12-4 0,-9 6 0,-15 6 1,-11 13-1,-8 13 0,-7 19 0,-1 19 0,-3 26-1,6 17 1,5 15 0,10 10 0,8 6-1,13 5 1,11 0 0,11-5 0,11-10 0,13-14 0,6-11 1,6-13-1,3-21 0,-1-12 1,6-21-1,-2-11 0,-1-13 1,1-8-1,-5-13 1,-2-9-1,0-4 1,-5-9-1,-6 1 0,-7 1 1,-6 1-1,-7 5 0,-10 7 0,-7 9 1,-7 15-1,-9 11 0,-6 11 0,-8 14 0,-4 17 0,-8 18 1,0 19-1,-5 16-1,-2 17 1,3 13-1,4 9 1,5 6 0,7 10 1,8-2-2,13 0 2,9-1-1,11-7 1,10-7 0,5-8-1,5-8 1,6-20-2,2-9 1,-2-13 1,2-24-2,1-18 1,0-13 1,2-19-1,0-19 0,-4-14 1,-2-19-1,-2-15-1,-7-1 2,-5 2-2,-7 3 1,-8 10 0,-7 14 0,-7 16 0,-5 22-1,-9 21 2,-6 22-2,-6 17 1,-8 18 0,-3 12 0,-3 17 1,-1 12-1,3 11 0,4 8 1,5 6-1,9 4 1,10-3-1,12 5 1,5-9-1,12-12 0,7-8 1,9-17-2,5-14 2,4-10-1,1-16 1,0-20-1,2-10 1,2-12 0,-2-12-1,-5-7 1,-4-13-1,-3-13 1,-6-3-1,-7 0 1,-7 7-1,-9 7 0,-8 12 0,-8 14-1,-3 17 0,-6 17 1,-3 15-1,-3 14 1,1 10 0,3 12 0,3 5 0,7 7-1,6 6 2,6-5-1,6 3 0,6-13 1,6-6-1,1-12 1,3-12 0,1-12 0,-2-16 0,-3-8-1,2-9 0,-3-2 0,-4-8 0,2-1 1,-3 1-2,-2-1 1,-1 1 0,0 6 0,-4 3-1,2 2 1,-4 8 1,-2 12-1,2-17 0,-2 17 0,0 0 0,-6-12 1,6 12-1,0 0 0,0 0 0,0 0 0,0 0 0,0 0 1,-12-2 0,12 2-1,0 0 1,0 0-1,0 0 0,0 0 0,-7-13-1,7 13 1,0 0 0,4-12 1,-4 12-2,7-15 1,-7 15 0,11-27 0,-6 15 0,2-7 0,0 2 0,2-3 0,2 2 0,-2-7 0,3-3 0,2 2 1,-2-3 0,0 1 0,-1 0-1,-3 3 0,-1 3 1,-5 8-1,-2 14 0,0 0 0,-1 16-1,-2 13 1,1 8 0,-1 7 0,3 9 1,1 8-1,3-1 2,3 5-2,0-6 0,2-6 1,3-4 0,-2-8-2,-1-9 1,0-8 0,-3-8-1,-6-16 2,6-12-1,-4-5 0,-6-14 0,-3-14 1,0-17-1,-1-12 1,3-3-1,1-2 0,3 7 0,2 0 0,4 9 0,6 6-1,5 19 1,6 11-1,3 12 1,7 11-1,2 10 1,9 7-1,4 7-5,16 21-7,-12-13-11,9 17-11,-11-2-2,0 7-2,-12-2 2</inkml:trace>
  <inkml:trace contextRef="#ctx0" brushRef="#br0" timeOffset="14178.3889">13120 10923 53,'25'6'26,"-3"-6"2,7-2-1,8 2-23,8-4-1,15 3 1,5-3-1,14 0-1,4-1 0,11 2-1,7 0 0,7 2 0,3-2-1,5 4 1,2-3 0,6 2 1,1-6-1,0 2 1,-1-6 1,2-2-1,-4-7 0,2 1-1,-5 0 1,-8 3-1,-13 3-1,-11 5 0,-12 5 0,-10 2 0,-7 1 0,-10 0 0,-5-1 0,-2-1-1,-3 1 0,-4-6-5,2 6-23,-14-4-1,-22 4-2,5-14-1</inkml:trace>
  <inkml:trace contextRef="#ctx0" brushRef="#br0" timeOffset="16093.5283">13575 9057 1,'-20'-11'20,"5"4"2,-1 1 3,2 0-11,14 6 0,-12 6-1,19 14 1,1 5-3,15 21-3,4 6-2,10 14-2,8 5 0,7 8-1,0-4-1,4-3 0,-7-10-1,-6-11 0,-9-11-1,-11-12 0,-12-11 0,-11-17-1,-14 0 0,-11-17 0,-13-11 0,-8-15 0,-8-13 0,-9-15 0,-3-12 0,-2-10 1,2-6-1,5-6 2,10 1-2,7 1 1,12 5 0,14 4 1,14 14 0,15 7 0,12 10 0,15 14 0,10 9 0,10 10 0,5 14 1,4 16-1,-5 8 0,-4 14 0,-9 6 0,-10 11 0,-12 6 0,-9 9-1,-14 6 2,-8 0-2,-8 2 1,-3 0-1,-4-5 1,-2-2-2,2-4-1,-3-8-2,10-2-16,-1-11-10,9-5-1,1-10-1,3-15 0</inkml:trace>
  <inkml:trace contextRef="#ctx0" brushRef="#br0" timeOffset="16904.5057">14122 8919 54,'-19'-18'29,"4"16"0,-4 3-1,6 8-24,-7 3 0,8 7 0,0 1 0,9 8-2,4 5 0,9 7-1,6 1 0,8 1 0,6-5-1,3-6 1,5-12-1,5-12 1,-3-18 0,-1-15 0,-5-15 0,-7-13-1,-10-11 1,-5-6 0,-8 0-1,-13 2 1,-11 6-1,-6 10 1,-6 11-2,-3 15 2,-1 18 0,-5 16-1,4 17 0,4 9 0,6 13 1,10 9-1,8 9 0,11 2 0,10-3 0,11-6 0,9-15-1,13-10 2,5-16-2,2-15 1,-2-19 0,-3-17 0,-10-16 0,-3-11 0,-8-11 0,-12-8 1,-8-2-1,-9-1 1,-4-1 0,-1 9 0,0 10 0,-1 14 1,-1 16 0,6 16 0,4 20 0,0 0 0,6 33-1,3 7 0,3 9 0,6 3 0,0 2-1,4 0-1,-2-3 2,4-4-2,-5-12 2,-5-9-1,-2-12 0,-12-14 0,0 0 1,-3-26 0,-10-8-1,-8-12 2,0-8-2,1-9 0,-3-6 1,3 0-1,5 4 0,4 6 0,6 11 0,7 15 0,4 15-1,6 11-1,9 15-4,0 0-13,10 10-13,-6-9-2,6 1-1,-9-12 1</inkml:trace>
  <inkml:trace contextRef="#ctx0" brushRef="#br0" timeOffset="18029.1913">14397 7155 67,'0'0'29,"0"0"3,11 53-3,4 8-25,12 25-1,8 9 0,12 12 0,7 5-1,-1 4 0,1-10-2,-4-11 2,-3-16-3,-10-19 0,-6-10-1,-12-18 0,-11-13 0,-8-19 0,0 0 0,-29-17 0,3-5 1,-6-2-1,-2-3 2,-1 3 1,2 3 0,3 6 0,5-1 2,6 2 0,11-2 0,8-1 0,2-10 1,9-4-1,5-12 0,7 1 0,1-5-1,5 4-1,-4-1 1,1 1 0,-1 4-1,-2 4 0,-3 5 0,-2 4 0,-5 2-1,-2 6 1,-11 18 0,16-8-1,-11 21 0,-1 10 1,0 12-1,2 9 0,2 9 1,4 4-1,3-1 0,5 1 1,1-9-2,8-12 2,4-13-1,2-15 0,0-20 0,0-22-1,0-18 2,-3-19-2,-5-15 2,-8-2-3,-14-4 2,-11-1-1,-13 7 0,-13 15 1,-10 20-1,-4 22 1,-5 24 0,1 18 0,1 19 1,6 15-1,8 9 1,11 2-2,9-3 2,8-7-1,12-12-1,10-16 2,13-10-2,11-12 0,6-3 1,4-6 0,1-1 0,0 0 0,-6 4-1,-3 4 1,-5 7 0,-6 3 1,-5 8-2,-2 2 2,0-1-1,0-3 0,1-10 0,3-8 0,0-16 0,-3-17 0,1-20-1,1-14 1,-3-24 0,-7-15 0,-8-18 0,-7-16-1,-12-15 1,-6-7 0,-10-2 0,-1 12 0,-8 23-1,-3 21 2,1 31-2,-1 32 2,5 40-1,5 35 0,6 35 0,-1 19 0,9 18 1,10 18-3,7 14 3,14 8-1,13 5 0,15-4 0,12-10 2,13-13-3,12-18 2,5-19-1,5-24-1,-2-23-3,1-11-9,-24-27-16,-6-6-7,-22-14 1,-18-3-2</inkml:trace>
  <inkml:trace contextRef="#ctx1" brushRef="#br0">21199 12663,'9'-4,"8"-1,16 0,1-4,17-1,-34 1,-9 4,0-5,1 1,50-5,25-10,1 5,-1 0,-8 0</inkml:trace>
  <inkml:trace contextRef="#ctx0" brushRef="#br0" timeOffset="20390.3391">13362 12494 57,'-14'9'26,"14"-9"1,-23 17-1,4-8-22,0 5 0,-5-2 1,4 10-1,-3-2-1,5 9 0,4-1-1,11 5 0,11-1-1,13-3 0,12-2-1,10-7 1,5-5-1,6-4 0,0-2 0,-6-2-1,-6-2 1,-9 6 1,-10 1 0,-8 7 0,-11 3 0,-9 4 1,-10-1 0,-4 1 0,-4-2 0,-2-1-1,-4-6 0,3-4-2,0-3-1,3-16-6,8 4-23,-2-12 1,7 0-2,0-9 0</inkml:trace>
  <inkml:trace contextRef="#ctx0" brushRef="#br0" timeOffset="21186.9931">13577 12675 47,'0'0'26,"0"0"1,18-8-1,-18 8-21,12-15-1,-5 0 1,6 2 0,-5-13-1,2 3 1,-5-5-2,-1 0 0,-3 0-1,-2 1 1,-4 3-2,-2 3 1,-8 6-1,0 4-1,-1 4 1,-1 6-1,-2 5 1,3 8-1,1 7 1,4 6-1,5 5 0,3 3-1,6 2 2,3 4-2,8 0 1,5 1 0,5-5 0,5 0 0,6-4 1,4-6-1,2-7 1,0-10-1,-6-11 1,-3-13 0,-9-11 0,-4-11 0,-8-10 0,-8-5 1,-10-6-1,-4 0 0,-5 1 1,-2 6-1,1 5 0,-1 11 2,2 9-2,6 11 0,10 16 0,0 0 1,-10 15-2,18 9 1,6 5 0,3 7-1,3 5 0,5-1-1,3-1 1,0-4-1,-2-6 1,-1-5-1,-6-10 1,-4-12-1,-15-2 3,10-29-1,-15 1 0,-7-6 0,-3-6 1,-1-2-1,-1-1 0,0 3 0,4 5-1,1 7 0,7 3 0,0 9 1,5 16-2,7-15 0,5 19-1,-12-4-4,33 16-9,-20-12-17,11 10-1,-8-12 0,4 6-2</inkml:trace>
  <inkml:trace contextRef="#ctx0" brushRef="#br0" timeOffset="21796.1968">14098 12082 13,'0'0'22,"0"0"2,-4-12 0,4 12-11,0 0-1,0 0 1,12 7-2,-12-7-2,0 0-1,0 0-2,8 19-1,-8-19 0,4 16-1,-3-4-1,4 7 0,1 2-1,2 6-1,0 4 2,3 3-2,1 3 0,3 0 1,-2-5-1,3-1 0,-1-9 0,1-8 0,-4-11 0,-12-3 0,16-32 0,-12 0 0,-5-10 0,-2-5-1,-3-5 2,-2-2-2,-2 5 2,2 5-2,1 7 1,1 8 0,0 6-1,2 6 1,0 3-1,4 14 1,-3-20-2,3 20 1,-1-21 0,2 9 0,-1 12-2,3-22 0,-3 22-3,3-14-4,-3 14-23,0 0 0,15 5-3,-15-5 1</inkml:trace>
  <inkml:trace contextRef="#ctx0" brushRef="#br0" timeOffset="22030.5064">14403 11861 64,'6'16'31,"8"11"-1,-3 0 1,6 12-25,1 2-2,4 2 0,0 1-1,2-2-2,-1-3-2,-6-14-4,4-5-24,-21-20 0,14-6-1,-19-22-1</inkml:trace>
  <inkml:trace contextRef="#ctx0" brushRef="#br0" timeOffset="22186.7122">14268 11542 88,'-25'-14'32,"1"3"0,9 14-1,3 5-30,12-8-3,0 17-9,0-17-19,33 21-2,-6-7-1,9 9 0</inkml:trace>
  <inkml:trace contextRef="#ctx0" brushRef="#br0" timeOffset="22561.6128">14870 11588 71,'-18'-19'29,"18"19"0,-23-3-4,23 3-22,-24 21 1,10-7-1,-2 1-1,-1 5 0,-2 6 0,1 3-1,2 5 0,4 2 0,5 5-1,9 3 1,6 3-1,9 2 1,7-8-1,6-2 1,4-5 0,2-9 0,0-13 0,0-12 0,-3-15-3,-6-16-1,2-5-5,-11-16-23,2-3 2,-8-3-2,3 8 0</inkml:trace>
  <inkml:trace contextRef="#ctx0" brushRef="#br0" timeOffset="22967.7449">15086 11652 70,'0'0'29,"0"0"0,18-2-2,-10-12-24,9-5-1,-1-9 0,2-3 0,-3-7-1,0-5 0,-6 0 0,-2 0 0,-4 4 0,-6 7-1,-6 6 1,-6 10 0,-7 10 0,0 12 0,-5 9 0,0 11 1,-3 4 1,6 11-1,0 0 1,10 6 0,5-1 0,9 2 0,8-1 0,12-2-2,7-3 0,8-5-1,5-6 1,7-8-2,5-8-2,-1-15-2,5-6-14,-17-17-12,-1 1-3,-18-9 0,-5 1-1</inkml:trace>
  <inkml:trace contextRef="#ctx0" brushRef="#br0" timeOffset="24092.4311">13584 13709 51,'0'0'27,"-7"-15"1,7 15-1,0 12-19,8 8-3,1 7 1,7 9 0,0 2-2,4 3-1,-1-2 0,2-1-1,-5-11-1,1-7 0,-17-20 1,12 0-1,-16-22 0,-4-11-1,-7-9 1,-3-9 1,-3-5-2,1-2 1,1 5-1,4 6 0,7 8 0,7 14 0,5 9 1,-4 16 0,26 5 0,-8 12 0,2 3-1,-1 1 1,-2 0-1,0-1 1,-17-20-1,20 12 0,-14-24-1,-2-12 1,-1-10 0,3-2-1,-4-3 1,2 2 0,-1 5 0,2 6 0,1 14 0,-6 12 0,16 12 0,-7 8 1,2 4-1,1 5 0,2 3 0,-2 3 0,0-3 1,0 1-1,0-1 0,0-5 0,-1-3-1,0-10-1,1-8-3,-12-6-16,20-18-10,-15-8-1,6 2 0,-6-8-1</inkml:trace>
  <inkml:trace contextRef="#ctx0" brushRef="#br0" timeOffset="24738.8993">14116 13299 59,'0'0'29,"-12"-8"0,12 8-1,-21 1-23,21-1 0,-19 14-1,15 0 1,-1 1-2,6 7 0,0-2-1,9 5 0,-1-2 0,9 0-1,0-5 0,7-3-1,0-7 1,2-8-1,-1-5 0,-2-6 0,-3-8 0,-3-5 1,-8-5-1,-7-6 1,-7 0-1,-5 0 1,-10 2-1,-4 1 0,-3 5 0,0 7 0,-1 8 0,3 9 0,3 7 1,8 8 0,8 11-1,9 5 0,8 7 0,6 5 0,12 6 0,6 2-1,6 1 1,1 2-1,0-5 1,-3-1 0,-6-3 0,-6-4 1,-9-5-1,-11-2 0,-8-4 0,-7-3 1,-7-3-1,-7-2 1,-4-4 0,-2-6-1,-1-6 0,-2-9-2,5-6-1,-2-13-6,12 1-20,-1-16-3,9 3 0,0-10 0</inkml:trace>
  <inkml:trace contextRef="#ctx0" brushRef="#br0" timeOffset="25379.3463">14340 13042 54,'18'18'31,"-7"0"-2,8 11 2,-6 2-20,6 8-6,1-7-1,3 4 0,-5-9 0,0-3-2,-5-8 1,-13-16-2,12 3 0,-14-16-2,-7-10 2,-5-11 0,-3-6-1,0-5 0,-1-4 0,2 4 0,1 5 0,4 5 0,6 9 0,5 12 1,0 14 0,13 5-1,0 11 1,1 7 0,4 5 0,-1 3 0,-1-3-1,1 0 0,-4-9 1,-13-19-1,17 11 0,-11-25 0,-6-11 0,1-13-1,-1-5 1,0-2 0,0 0 0,3 7-1,0 5 1,3 12 0,2 9 1,-8 12-1,23 4-1,-9 7 2,2 2-1,3 5 0,2 0 0,2 5 1,0 5-1,2 4 0,0 5 0,0 0 1,-2 1-2,-3-8-1,-2 0-3,-18-30-11,24 17-15,-24-17-2,8-26 0,-12-8-1</inkml:trace>
  <inkml:trace contextRef="#ctx0" brushRef="#br0" timeOffset="25660.5178">14866 12364 70,'0'0'32,"14"-4"-1,-2 21 0,-4 6-26,8 10-2,0 2 1,8 8-1,-1 3-1,7 5-1,-2 1 0,2 1-2,-2-3 1,-3-3-3,0-6-2,-12-15-18,5-2-9,-18-24 0,4 16 0,-16-25-1</inkml:trace>
  <inkml:trace contextRef="#ctx0" brushRef="#br0" timeOffset="25863.5875">14961 12744 74,'0'0'32,"-14"-16"2,14 16-1,4-17-27,8 3 0,0-7-1,11-1-3,1-8 1,5-1-1,2 0-1,-2 2-2,5 7-7,-11-2-23,9 15-3,-15-1 0,3 20-4</inkml:trace>
  <inkml:trace contextRef="#ctx0" brushRef="#br0" timeOffset="27097.6226">14165 14447 58,'-19'3'29,"-7"0"1,2 7-2,-5 2-23,4 3-1,-1-1 0,4 3-2,2-4-1,5 1 0,15-14-1,-16 21 1,16-21-1,7 14 0,8-12 0,7 0 0,8-2 0,6 1 0,3 2 0,3 2 0,1 6 0,-1 4 1,-9 5-1,-5 5-1,-10 5 1,-9 3 1,-10 3 0,-7 3 0,-12-1 1,-5 2 0,-5-5 1,-4-1 0,-2-5-1,1-4-1,1-9 0,3-9-2,7-7-3,0-18-7,14 0-20,1-14 0,13 3-1,1-7-1</inkml:trace>
  <inkml:trace contextRef="#ctx0" brushRef="#br0" timeOffset="28050.4747">14471 14640 62,'16'-12'29,"-8"-1"-1,-4-13-1,1 0-25,-4-9-1,-1-3 0,-3-2 1,0 0-1,-5 2 1,-1 6-1,-4 4 1,-4 8 0,-4 6 0,-5 12-1,-2 7 1,0 13-1,0 6 1,2 8-1,6 7 0,5 4 0,7 2-1,12 1 1,10-3 0,6-5 0,7-3-1,8-5 1,4-10-1,4-8 1,1-11-1,-1-10 1,-4-13 0,-4-8-1,-8-11 1,-8-7 0,-10-7-1,-8 0 0,-2 0 2,-6 4-2,-2 5 1,-1 7 0,0 4 0,0 12 0,2 6 1,8 17-1,-15-18 0,15 18 0,-12-2-1,12 2 1,0 0-1,-2 18 1,2-18-1,13 20 0,-2-8 0,1-1 0,1-1 0,4-4 0,0-4 0,2-4 0,1-2 0,0-4 0,0-1 0,2-2 0,-1 2 0,-2 1 0,-1 2 0,-6 4 0,-12 2 1,15 4-1,-15-4 0,1 16 0,-4-1 0,0 2 0,-1 6 1,2 3-1,-1 3 0,3 3 0,1 0 0,2 0 0,1-4 0,2-1 1,0-3-2,4-4 1,0-1 0,1-3 0,1-2 0,2-2 0,-1 0 0,1-3 0,-2-1 0,-12-8 0,20 8-2,-20-8-1,13-8-4,-17-12-15,7 8-9,-10-12-3,7 5 0,-8-6-1</inkml:trace>
  <inkml:trace contextRef="#ctx0" brushRef="#br0" timeOffset="28409.7514">14908 14073 71,'7'26'30,"0"-2"1,6 11-2,0 2-27,6 4 0,4-3 0,0 0 0,0-5-2,-2-7 2,-3-15-1,-2-11 0,-5-16 0,-3-13 0,-7-12 0,-2-5 0,-3-5 1,-2 2-2,-3 5 1,0 3 0,0 11-1,0 4-1,4 13-7,-7-3-22,12 16 0,-9-15-2,9 15-1</inkml:trace>
  <inkml:trace contextRef="#ctx0" brushRef="#br0" timeOffset="28612.8255">15168 13814 66,'10'13'31,"8"14"1,-5 1-1,7 8-27,-4 2 0,6 4-1,-5-4-1,-2-6-4,3 2-7,-10-14-22,1-4 0,-9-16 1,0 0-3</inkml:trace>
  <inkml:trace contextRef="#ctx0" brushRef="#br0" timeOffset="28769.03">15071 13610 69,'-19'-10'32,"-3"1"0,9 10-2,-3 3-26,16-4-9,0 0-25,0 0 0,5 15 0,11-4-2</inkml:trace>
  <inkml:trace contextRef="#ctx0" brushRef="#br0" timeOffset="29159.5403">15509 13716 61,'-12'-14'30,"12"14"1,-30-22-2,17 15-23,-5-1-1,18 8 0,-25-2-2,25 2 0,-16 23 0,12-4-2,1 1 1,4 4-1,-2 0-1,0 4 1,1-2-1,1-1 1,3-5-2,3-1 2,2-3-1,2-4 1,4-5-1,5-4 0,3-5 0,0-3 1,-1-4-1,1-6 0,-1-2 0,-5-6-3,2 3-6,-14-10-22,6 5 0,-9-6-3,3 7 1</inkml:trace>
  <inkml:trace contextRef="#ctx0" brushRef="#br0" timeOffset="29601.9359">15681 13563 63,'0'0'31,"0"0"0,0 0 0,12-21-26,-5 6-3,-2-7 1,5 2 0,-6-3-2,1 1 1,-4-1-1,-3 0-1,-2 2 1,-4 2-1,-5 4 0,-1 6 0,-6 6 1,-3 7-2,-2 7 2,1 8 0,1 5 0,5 5 1,3 6-1,9 5 2,8 3-1,9 1 1,5-2-1,5-2 0,6-6-1,3-5 0,-1-12 0,-1-13-2,2-9-4,-13-24-18,8-3-11,-16-17 0,0 5-2,-11-6-1</inkml:trace>
  <inkml:trace contextRef="#ctx0" brushRef="#br0" timeOffset="30523.548">11674 13532 64,'0'0'29,"4"18"0,-4-18 0,32 9-24,-7-9 0,15 7 0,3-9 1,15 5-2,4-4 0,7 2 0,4 0-2,5 2 0,1 2-1,1 1 0,-5-1-1,-7 2 1,-4-2-1,-9-1 1,-10-1 0,-8-2-1,-12-1 0,-7-3-2,-18 3-2,6-13-11,-6 13-17,-16-15 0,16 15-1,-29-18 0</inkml:trace>
  <inkml:trace contextRef="#ctx0" brushRef="#br0" timeOffset="31445.1672">11315 13562 48,'-15'-15'26,"7"0"2,2 0-1,-2-7-17,6 2-4,4-6-1,11 7 0,-1 1-1,11 8-2,5 6 0,7 12 0,4 11-1,3 10 0,-6 8-1,0 3 1,-9 3 0,-5 1 0,-10-5-1,-11-6 1,-12-9 0,-10-5 0,-9-12 1,-6-6-1,-7-9 1,-1-9-1,-1-10 1,6-8-1,7-5 0,8-2-1,9 2 1,14 4-1,10 2 0,10 10 0,8 10 1,6 10-1,5 8 0,4 5-1,3 12-5,-11 1-22,2 5-3,-10-3 0,-7 0-3</inkml:trace>
  <inkml:trace contextRef="#ctx1" brushRef="#br0" timeOffset="12570.0675">20440 19420,'0'0,"-9"-195,9 195,-25-42</inkml:trace>
  <inkml:trace contextRef="#ctx0" brushRef="#br0" timeOffset="33304.0235">9497 13984 33,'-3'-19'24,"3"19"-1,0 0 2,0 0-17,0 0 0,-10 16 2,13 3-1,-6 0-1,9 14-1,-6 3-1,8 20-1,-4 10 0,9 19-1,-2 7-1,5 14 0,-2 0 0,3 5-1,-3-8-1,0-8 0,-3-14 0,0-17-1,-3-14 1,-3-18-2,-1-19 2,-4-13 0,0-24-1,-2-12 0,-1-16-1,-1-11 2,0-12-1,3-7 1,2 0-2,4 4 1,6 11 0,2 11 1,5 13-1,-1 15-1,4 20 1,0 16 0,-3 20 0,-2 11 0,-2 16-1,-4 8 0,-5 9 1,-2 6-1,-3-3 1,-3-4 0,2-11-1,-3-10 0,1-15 1,1-16 0,2-19-1,0 0-2,6-22-3,-11-11-17,10 2-7,-7-16-2,7 7 1,-8-7-1</inkml:trace>
  <inkml:trace contextRef="#ctx0" brushRef="#br0" timeOffset="33710.1627">9982 13974 61,'4'-25'30,"-3"7"0,-1 18 1,6 14-26,0 18 0,-3 12 0,4 21-2,-6 8 0,2 16 0,-5 3-2,1 3 0,-3-4 1,1-1 0,-1-9-1,3-9-2,2-10 1,3-12-1,3-9 2,4-12-3,4-10 2,1-16-3,6-9 0,0-15-3,10-2-11,-9-13-12,7-2-1,-13-7 1,-1 2-2</inkml:trace>
  <inkml:trace contextRef="#ctx0" brushRef="#br0" timeOffset="33928.8511">9804 14514 70,'-1'14'29,"10"2"0,5-11-2,11-2-24,8-3-3,8-7 1,9-2-2,-2-7-5,6 1-20,-8-4-1,-3 3 0,-11-4-1</inkml:trace>
  <inkml:trace contextRef="#ctx0" brushRef="#br0" timeOffset="34272.5219">10373 13917 76,'-8'-12'29,"8"12"2,-18 4-3,10 12-20,-5 9-6,5 11 0,-2 6 0,5 9-1,-3 8 1,3 5-1,-1 4 0,5 5 0,-1-5 1,8 3 1,1-4-2,5-3 0,0-5-1,3-8 0,1-10 0,1-8-2,1-12 2,-4-8-1,3-9-1,-5-8-2,2-3-3,-7-13-17,7 8-6,-9-10 1,6 9-2</inkml:trace>
  <inkml:trace contextRef="#ctx0" brushRef="#br0" timeOffset="34573.3744">10185 14333 67,'-14'-1'29,"14"1"0,-13 5-1,13-5-23,16 7-1,8-3 0,3-3-1,7-1-1,2-2-1,2 0 1,-1-2-3,-5-2-5,6 3-22,-14-1-1,2 8-1,-13-4-1</inkml:trace>
  <inkml:trace contextRef="#ctx0" brushRef="#br0" timeOffset="35057.5758">10636 14553 56,'15'44'29,"4"9"0,-3-1-1,6 8-16,-6-2-8,3 2-2,-6-9 2,-1-4-3,-7-10 1,1-8-1,-5-13 0,-1-16 0,0 0-1,-12-32 0,7-10-1,-2-13 2,0-13-1,1-11 0,2-4 0,2-3 1,4 1-1,4 6 1,6 12-2,3 12 1,7 15 0,5 15 1,1 17 0,4 14 1,0 14 0,-2 13 1,-5 7-1,-3 9 2,-11 2 0,-6 4-1,-14-4 0,-5-4 0,-10-8-1,-4-7-1,-3-10 0,-1-13-2,3-8-4,0-18-16,18 1-12,-4-14-1,14 5-1,-2-3-2</inkml:trace>
  <inkml:trace contextRef="#ctx0" brushRef="#br0" timeOffset="36713.3651">11510 14157 63,'-9'18'30,"11"10"-2,-3 5 0,9 15-21,-1 5 0,6 9-3,2 1-1,1 1 0,-1-5-2,-2-4 1,-1-9-2,-5-11-2,-3-9-2,-4-26-3,-9 17-1,-9-30-1,6-3 0,-13-21 0,3-9 3,-5-17 3,2-9 3,5-4 3,-1-13 4,13 6 1,2-7 1,14 13-1,1 0 0,11 17-1,4 5-1,10 15-1,2 10 0,7 17-2,-1 12 0,0 14 0,-3 11-1,-4 11 0,-10 8-1,-6 4-1,-14 4 1,-11 0 0,-12-3-1,-7-4 0,-8-5 1,0-8-1,-3-10 1,1-6 0,5-11 0,6-8-1,6-7 0,9-2 0,5-2 0,4 2 0,0 13 0,16-14 1,-1 20-1,0 6 0,2 6 0,3 9 1,2 4 0,1 7-1,1 3 0,0 1 1,-1 0-1,0 0 1,-2-3-1,-3-7 1,-2-5-2,-4-7 0,1-11-2,-13-9-3,22-6-9,-18-17-17,8 4-1,-8-13-2,7 5 1</inkml:trace>
  <inkml:trace contextRef="#ctx0" brushRef="#br0" timeOffset="37010.1547">11958 14214 84,'0'15'32,"5"13"-1,-4-4-2,3 11-26,0-2 1,6 2-1,-5-1-1,3-5 0,-2-5 0,0-2 0,-2-5-1,3-5 1,-7-12-2,19 16 1,-4-14 0,1-4-1,1-4-1,2-8-3,7 1-2,-9-17-9,9 6-17,-14-8 0,1 5-1,-10-7-1</inkml:trace>
  <inkml:trace contextRef="#ctx0" brushRef="#br0" timeOffset="37197.6088">11915 14284 83,'-18'12'32,"18"-12"-1,0 0 0,22 11-27,-5-13-1,6 2-1,7-2-5,-5-9-8,3 10-20,-6-10 0,-2 7 0,-8-10-1</inkml:trace>
  <inkml:trace contextRef="#ctx0" brushRef="#br0" timeOffset="37431.912">11940 14165 82,'-17'0'35,"17"0"-1,-15-3-1,15 3-25,12-7-5,4-1 0,4-1-2,6-2 0,3-4-1,2-1-1,2 3-3,-7-10-8,7 11-19,-10-8-1,3 9-1,-9-4 0</inkml:trace>
  <inkml:trace contextRef="#ctx0" brushRef="#br0" timeOffset="37838.0468">12401 13943 88,'-20'-9'32,"20"9"0,-25-1-2,10 9-27,-1 1-1,4 5 0,1 4-1,1 6-2,2 2 2,7 5-2,4 0 1,6 2-1,6 1 1,8 0-1,4-4 1,6-2 0,1-3 1,-2-2-1,-4-4 1,-5-2-1,-7-2 1,-9-1 0,-11 0 0,-10-3-1,-7 1 1,-6-1 1,-4-3-1,0-1 0,0-2-1,4-4-1,7-5-1,3-6-3,17 10-17,-7-27-10,15 9-1,-1-13-1,10 2 0</inkml:trace>
  <inkml:trace contextRef="#ctx0" brushRef="#br0" timeOffset="38056.739">12658 13988 79,'3'35'30,"2"9"-1,-2-3-2,3 9-25,1-3 0,3-4-3,-1-6-3,-5-13-16,4-1-9,-8-23 0,-3 13-1,3-13 0</inkml:trace>
  <inkml:trace contextRef="#ctx0" brushRef="#br0" timeOffset="38259.8048">12411 13946 91,'-10'-13'34,"10"13"1,23-18-1,8 10-27,5-4-2,14 0-2,1 0-1,7 0-2,-4 5-3,-10-6-5,0 10-24,-19-6-2,-8 10-2,-17-1 0</inkml:trace>
  <inkml:trace contextRef="#ctx0" brushRef="#br0" timeOffset="39435.3882">10736 15258 46,'0'0'29,"-4"28"0,-4 4 0,-10 0-13,3 23-10,-5 3 1,3 18-3,-5 6-1,-1 8 0,-3 2-1,3-2-1,0-8 0,5-15-1,2-15 0,7-21 1,9-31-1,0 0-1,19-44 1,0-14 0,3-16-1,4-18 1,3-14-1,1-8 1,1-1 0,-3 5 0,-2 14-1,-5 15 2,-5 22-1,-2 24 0,-14 35 1,16 11-1,-12 33 0,0 17 1,0 16 0,5 12-1,0 3 0,3 6 0,2-3 0,0-5-1,-1-8 0,-5-15-2,-1-14 0,-11-18-2,0-9-3,-18-26-1,-2-7 1,-15-17 1,-2-4 1,-13-6 2,-3 1 4,0 3 2,-1-1 4,12 14 2,0-3 0,18 9 0,1-5 0,27 16-1,-5-20-2,20 9-2,8-4-1,10 2 0,6-2-2,8 2 0,7 2-4,-2-6-6,10 7-20,-9-7-1,-1 5 0,-13-8-3</inkml:trace>
  <inkml:trace contextRef="#ctx0" brushRef="#br0" timeOffset="39982.1081">11131 15362 72,'11'43'31,"-5"6"0,8 16-1,-2 6-26,4 10-1,2-5 0,3-1-1,-1-12 0,-2-12-2,-5-16-2,-2-20 0,-11-15-3,4-26-2,-8-7-1,-14-29-1,4-1 1,-12-19-1,5-1 4,-6-4 2,4 4 3,8 5 4,3 1 1,12 14 1,3 2 2,14 20-1,5 5-1,10 18 0,2 6-1,2 19-1,-4 8 1,2 14-1,-11 7 0,-2 8 0,-14 6-1,-6 1 0,-10 0-1,-6 0 0,-8-6-1,-1-4 0,-4-13-1,2-7 0,3-10-3,4-11-2,19 0-17,-12-20-12,22 0 0,-2-13-1,12 7 0</inkml:trace>
  <inkml:trace contextRef="#ctx0" brushRef="#br0" timeOffset="40278.9016">11635 15080 66,'0'0'30,"0"0"1,11 20-2,-8 8-21,10 20-1,-2 9-1,8 16-1,-2 8-2,5 6 0,-1-3-2,1 1 1,-1-10-3,-5-16-6,6-6-23,-13-25-4,2-6 0,-11-22-2</inkml:trace>
  <inkml:trace contextRef="#ctx0" brushRef="#br0" timeOffset="42856.3068">2247 6834 64,'-16'2'31,"16"-2"-1,-19 2-2,19-2-21,0 0 0,15 2 0,4-8-2,9 6-1,6-6 0,10 4-1,9-4-1,15 1 0,8-3 0,10 3-2,4-3 1,4 1 0,1-1-1,1 2 1,-5 4-1,-10 2 0,-13 5 1,-7 4-1,-14 4 0,-10 1 1,-8 1-1,-9-2 0,-8-2-1,-12-11 0,16 11-3,-16-11-3,0 0-23,7-18-3,-7 18-1,-7-22 0</inkml:trace>
  <inkml:trace contextRef="#ctx0" brushRef="#br0" timeOffset="43184.3448">3421 6547 56,'35'3'29,"5"1"-3,3 0 3,3 2-22,-3 5-4,3 4 0,-9 0 1,-5 6 0,-11-1 0,-8 7 0,-13 0-1,-4 4 1,-12-2-2,-8 3 2,-10-1-2,-2 1 1,-4-4-2,5-2 0,1-5-2,-1-10-11,15 0-18,-4-9-3,24-2-1,-23-6-2</inkml:trace>
  <inkml:trace contextRef="#ctx0" brushRef="#br0" timeOffset="44355.8877">4417 4946 9,'0'0'19,"0"0"3,0 0 0,3-14-8,-3 14 0,8 19 1,1 8-2,-6 6-2,10 21-2,-6 12-2,6 22-3,-3 11 0,-1 15-2,2 7 2,1 10-1,-3 3 0,1 4-1,-3-3 0,-1 1-1,4-4 1,3 1-1,-3 1-2,-1-3 2,2-3-1,-2-1 0,2-1 1,1 0 0,-3-3-1,1 3 0,-1-5 1,1 1-1,-1 0-1,2-1 1,0-1 0,-2-5 0,-1-2-1,1-6 0,-1-4 0,-1-7 0,-1 0 0,-2-5 0,-3-2 0,0 0 0,-1-2 0,-1-1 1,0 2 0,-1-1-1,1 0 1,0-4-2,1-2 1,0-8-1,2-7-2,-2-12-2,8-9-15,-8-25-9,0-20 0,4-12-1,0-24-1</inkml:trace>
  <inkml:trace contextRef="#ctx0" brushRef="#br0" timeOffset="45422.1164">4464 4832 35,'0'0'22,"0"0"1,13 0 1,-13 0-15,21 11 1,-7-11-2,12 5 0,-2-6-2,11 5-1,-1-2-1,11 6 0,2-1-2,8 6 0,2 1-1,5 5 0,0-2 0,3 2 0,1-6 0,3 1 0,1-5 0,2-2 0,4-5 1,3 0-2,4-4 1,2 1 0,0-3 0,-1 1-1,1 1 0,-3-1 0,-3 3 0,-3-1 1,-2 1-1,-1 0 0,0 1 0,-3-1 0,-3 0 1,-2 1-1,-4-1 0,1 4-1,-8-1 1,-3 2 0,-5 1 0,-3-1 0,-3 0 0,1-1 0,-7-2 1,1-2-1,-1-2 0,0-3 0,-2 1 0,-1 0 1,-3 1-1,-1 1 0,0 3-1,-4 0 2,-2 3-2,-1 0 2,0-1-2,1 0 1,0-3 0,2 0 0,-1-4 0,0 0 0,0 0 0,-2 1 0,-1 2 0,0 2 0,-6 0 0,-1 5 0,-12-6-2,0 0-18,16 21-9,-16-21-1,-10 19-1,-3-7-1</inkml:trace>
  <inkml:trace contextRef="#ctx0" brushRef="#br0" timeOffset="46203.1504">4863 9859 27,'0'0'26,"18"-17"0,-1 9 1,3-6-17,9 10-3,3-4-1,13 10 1,5-4-3,12 9-1,4-3 0,11 6-1,6-2-1,7 1 1,4-2 0,1-1-1,4-4 1,0-2 0,5-6-1,2-2 1,3-2-1,1-4 0,-3 2 0,2 0 0,-5 3 0,-6 3 0,-8 6-1,-11 4 1,-12 4-1,-10 2 1,-10-1-2,-9-2-1,-6 4-10,-12-11-17,-7 0 0,-13 0-1,0 0 0</inkml:trace>
  <inkml:trace contextRef="#ctx0" brushRef="#br0" timeOffset="46671.7774">7658 9203 41,'0'0'26,"-14"-3"1,14 3 0,-11 13-18,-3-4-2,2 13 1,-10-2-3,1 14 1,-12 2-2,-2 14-1,-8 5-1,-5 9 0,-4 2-1,-1-1-1,2 2-2,1-13-6,11-1-20,0-12-1,10-11-2,6-16 1</inkml:trace>
  <inkml:trace contextRef="#ctx0" brushRef="#br0" timeOffset="47687.1101">7561 5029 46,'19'-3'24,"-19"3"-1,12 23 1,-5 8-18,-5 9 2,9 22-2,-6 13 0,7 22-2,-2 13 0,1 16-1,-3 10-1,0 10 1,-4 0-2,-2 4 0,-3-7 1,-2 3-1,-1-2-2,0-4 1,2 0 2,-1-5-2,3-2 1,5-3 1,-1-4-1,2-7-1,-2-8 2,0-8-1,-1-6-2,2-9 2,-2-7-2,-2-6 2,2-6-2,-1-2 1,4-1-1,2-2 1,0-4 0,-1-2 0,-1-2-1,0-3 1,-1-4 0,-2-2-2,-2-3 3,-1-2-2,0-3 1,-3 0-1,1-1 1,-2 1-1,0 3 1,-2-1 1,1 2-2,1 3 2,0 1-2,1 1 2,3-1-2,0-3 1,1-2-1,2-9-1,1-1-3,-7-14-19,3-18-4,0 0-1,0 0-1</inkml:trace>
  <inkml:trace contextRef="#ctx0" brushRef="#br0" timeOffset="49832.5655">4320 10610 50,'-1'-18'28,"1"18"0,-34-8-1,6 15-23,-10-2 1,-3 13-1,-12 3-1,-1 13 0,-9 7 0,4 10-1,-1 7-1,5 3 1,5 5 0,9-2-1,11-2 0,9-10 0,16-10 0,10-10-1,17-13 2,10-10-2,13-16 0,10-10-1,9-8-3,2-16-10,9 2-14,-6-9-2,-2 4 0,-10-4-1</inkml:trace>
  <inkml:trace contextRef="#ctx0" brushRef="#br0" timeOffset="50269.9422">4577 10641 55,'-7'-15'28,"-5"13"0,-8-4 0,0 11-23,-7-2-1,3 6-1,-6 2 1,6 5-2,2 4-1,6 7 0,8 2-1,8 3 1,10-1-1,7 1 0,10 1 0,7-4 0,5-1-1,1-2 1,0-4 0,-5-1 1,-5-5 0,-6 1 0,-11-2 1,-7 1 1,-6-16-1,-26 27 1,-2-17 1,-4 4-1,-10-3 0,-1-2-2,-3-2 1,6-5-2,8-4-3,8-14-3,19-2-25,5-13-1,21 0-1,3-10-1</inkml:trace>
  <inkml:trace contextRef="#ctx0" brushRef="#br0" timeOffset="50769.8027">4785 10697 47,'0'39'29,"3"5"-2,1 9 1,1 6-20,6 11-5,-2 0 1,8 5 0,-4-4-1,2-6-1,-4-8 0,-2-9-1,-2-12-1,-5-14-1,-2-22-1,0 0 1,-5-35-1,1-13 1,1-17-2,3-14 1,2-15 1,2-6 1,9-2-1,3 7 2,6 8-1,2 14 1,3 16 2,2 21-1,0 18 1,2 24 0,-10 14 0,-2 21 1,-10 12 0,-2 11 0,-11 5-1,-3 4 1,-9-5-1,-3-5 0,-4-12-1,1-16 0,-3-15-2,3-16-2,5-12-2,1-28-15,14-2-14,3-18 0,12 1 0,1-8-1</inkml:trace>
  <inkml:trace contextRef="#ctx0" brushRef="#br0" timeOffset="51597.6999">5339 10220 34,'0'0'28,"-12"4"-1,13 15 0,-3 5-15,10 19 0,-8 2-2,9 21-3,-6 2-1,5 13-2,-3-1 0,3 2-1,0-10-2,0-6 1,-1-13-1,0-11 1,0-17-1,-1-11 0,-6-14 0,20-26-1,-3-10 1,3-11-1,4-6 1,1-5-1,2-1 0,3 5 0,-5 7 0,-3 13 0,-7 11-1,-7 7-1,-8 16 1,0 0-1,0 0 1,-19 10-1,3 5 1,-4 3 0,1 2 1,0 5 1,0 2 0,6 4 0,3 1 0,9 1 0,5-2 0,7 0 0,5-1 0,4-8-1,6-3-2,1-12-3,10 0-25,-7-16-1,2 3-1,-5-12-1</inkml:trace>
  <inkml:trace contextRef="#ctx0" brushRef="#br0" timeOffset="52160.0404">5918 10551 71,'0'0'31,"-18"1"0,8 11-2,-5 4-26,6 10 2,0 3-2,2 9-1,3 2 0,5 5 0,6 0 0,4-1-1,6-4 0,5-5 0,4-12 0,7-13 0,2-15 0,0-16-1,-2-17 1,-2-11 0,-4-12 0,-7-3-1,-8-3 1,-10 1-1,-13 10 1,-7 10-1,-9 16 0,-5 16 0,-4 17 0,-2 13 1,6 15-2,7 12 1,10 10 0,9 8 0,14 2-1,10-1 2,11 1-2,5-1 2,4 1 0,-3-4 0,-3-1 0,-7-2 0,-7-2 0,-11-2 0,-10-3 0,-12-4-1,-8-9 0,-6-7 1,-8-11-1,0-10 1,-4-11-1,4-9 0,1-9 0,9-8 0,9-3-2,5-9-2,15 6-4,-2-13-20,19 5-6,-1-7 0,11 6-1</inkml:trace>
  <inkml:trace contextRef="#ctx0" brushRef="#br0" timeOffset="55863.5785">4762 7565 37,'0'0'25,"0"0"0,0 0 1,16-14-19,5 10 0,-3-7 1,13 8-1,2-8 0,10 7-3,1-5 0,7 4-2,7-3 0,5 0-1,4 0 1,6 0-2,5 0 1,7-5-1,3 1 1,4 0-1,0-1 1,7 0-1,-1-2 1,4 0 0,1 0 0,-1 5-1,2-1 0,-2 0 0,2 0-1,-4 2 1,1-2-1,-5 3 1,-1-1-2,-5 1 2,-2 0 1,-5 2-1,-7 1 0,-3 1 0,-7 0 0,-6 3 0,-10 1 0,-7 0 0,-9 1 0,-6 0 0,-8 2 0,-5 0 0,-15-3-2,0 0-6,0 0-21,0 0-1,-16 10 1,4-5-2</inkml:trace>
  <inkml:trace contextRef="#ctx0" brushRef="#br0" timeOffset="56832.0525">5272 8170 43,'1'-22'26,"-5"10"1,4 12 0,-12-25-16,12 25-2,-20-22 0,20 22-3,-27-16-1,11 16 0,-3-1-2,0 9-1,0 4-1,3 4 0,4 3 0,4 2-1,5 2 0,7 0-1,6 0 1,5-5 0,3 0 0,5-1 0,1-1 0,3 3 0,-1-2 0,-3 2 1,-6 0-1,-2-2 0,-10-2 0,-3 0 1,-2-15 0,-18 21 0,1-15 0,-5-1 0,-3-1 0,-2 0 0,1-3 0,3 1-1,5-2-2,-2-8-5,20 8-23,-10-18-1,10 18-1,18-25-1</inkml:trace>
  <inkml:trace contextRef="#ctx0" brushRef="#br0" timeOffset="57753.671">5486 8210 53,'0'0'28,"12"4"-2,-12-4 1,9-12-20,-2-2-2,6 1 1,-1-8-3,4-1 0,-1-3-1,1-1 0,-4-1-1,-2 2 1,-6 2-1,-5 8 0,1 15 0,-22-12 0,3 15-1,-5 8 0,-2 9 0,0 5 0,0 5 0,3 5 0,2 1 1,6 1-1,3 2 1,5 0 0,6-1-1,5-1 1,4-2 0,5-2 0,3-3-1,6-5 0,2-6 0,3-8 1,1-10-1,0-7 1,3-15 0,0-5-1,-1-13 1,-3-3 1,-2-7-1,-3 0 0,-3-2 1,-5 5 0,-6 4-1,-2 7 1,-6 4-1,-2 9 0,-2 4 1,2 6-1,2 12 0,0 0-1,0 0 1,0 0-1,-6 23 1,8 0-1,-1 3 0,0 8 1,1 2-1,-1 2 1,0-1-1,1-1 0,0-3 0,1-7 0,0-4 0,-2-6 0,1-4 0,-2-12 1,0 0-1,0 0 0,8-19 1,-6-2-1,0-7 1,3-10 0,-2-3 0,1-4 0,0 2 0,0 1 0,1 0-1,1 7 1,0 3-1,1 9 0,2 4 1,4 5-1,0 3 0,2 2-1,1 1-1,-3-2-1,3 12-7,-16-2-17,17-6-6,-17 6-2,0 0 0</inkml:trace>
  <inkml:trace contextRef="#ctx0" brushRef="#br0" timeOffset="58331.6437">6070 7902 60,'0'0'27,"0"0"-1,-1 35-4,-4-11-13,9 17-1,-6-5-1,9 11-3,-4-7-1,5 1 0,0-13 1,2-3-2,-10-25 1,25 12-1,-25-12 1,21-29-1,-11 1 1,-1-4-1,-2-9 0,1 1 0,-3-3-1,-2 4 0,-2 6 0,-1 6-1,-1 8-1,-2 2-3,3 17-10,0 0-17,0 0-1,0 0-1,2 21-1</inkml:trace>
  <inkml:trace contextRef="#ctx0" brushRef="#br0" timeOffset="58550.3282">6350 7861 65,'3'26'30,"-6"2"-1,6 11-1,-5-4-18,8 9-8,-2-2 1,2-1-1,-2-6-1,2-6-2,2 0-14,-8-29-13,6 13-2,-6-26 0,2-8 0</inkml:trace>
  <inkml:trace contextRef="#ctx0" brushRef="#br0" timeOffset="58706.5699">6362 7701 80,'-14'-27'31,"-4"1"0,7 13 0,-4-3-27,15 16-2,-7-21-2,11 7-9,10 13-21,1-3 0,9 12-1,-1 0-1</inkml:trace>
  <inkml:trace contextRef="#ctx0" brushRef="#br0" timeOffset="59097.0506">6842 7781 68,'0'0'29,"4"-12"0,-4 12-1,-16-12-22,1 5-3,1 9 1,-6-1 0,1 7 0,-6 3 0,3 11-1,-2 4-1,1 6 0,2 3-1,2 5 0,4-1 0,5 3-1,5-2 0,7-3 0,3-3 0,7-7 0,4-7 0,5-7 0,3-8 0,5-7 0,1-6-1,1-12-3,6 2-16,-8-13-11,3 3 0,-6-9-2,0 5 1</inkml:trace>
  <inkml:trace contextRef="#ctx0" brushRef="#br0" timeOffset="59527.8103">7011 7935 54,'20'16'27,"-4"-13"1,1-11-1,3 0-16,-1-14-6,6 0 0,-3-11 0,2 3-1,-7-8-1,2 6 0,-10-3-1,0 7 0,-11 3 0,-7 6-1,-7 5 0,-6 12 1,-2 6 0,-3 10-1,-1 9 1,1 11 1,1 6-1,9 7 0,2 5 1,10 4-1,6 1-1,9-2 1,6-11-1,11-5 0,6-13-1,9-11 0,4-15-3,-3-17-5,4-5-24,-14-15 0,1 2-2,-17-13-2</inkml:trace>
  <inkml:trace contextRef="#ctx0" brushRef="#br0" timeOffset="60572.8024">5426 9201 47,'0'0'29,"0"0"-1,-2 15 1,-2 1-21,8 14-1,-3-2 0,7 7-2,-4-3-2,3 3 1,-3-10-1,0-2-1,-4-8 1,0-15-1,0 0-1,0 0 0,-11-24 0,11-9-1,2-12 0,3-10 0,6-5 0,3-3 0,4 1 1,1 7-1,2 9 0,-1 16 0,1 15 0,-3 16 0,0 11 1,-2 11-1,-1 7 0,-2 3 0,-3 1 0,-1-6 1,-4-4-1,1-11 0,-6-13 0,0 0 1,17-25-1,-10-2 0,2-5 0,1-3 0,3-5 1,1 4-2,0 6 1,0 10 0,-1 8 1,1 11-1,-2 11 0,-3 12 0,1 7-1,-5 10 2,0 5-2,-1 1 2,2 0-3,-3-3 0,5-1-2,-6-13-9,9 3-19,-6-13 1,6-5-2,-11-13 0</inkml:trace>
  <inkml:trace contextRef="#ctx0" brushRef="#br0" timeOffset="60994.5585">6015 9065 68,'0'0'31,"0"0"-1,0 0-1,-17 20-24,15-1-1,-2 2-1,4 7 0,0 0-1,3 6 0,1-2-1,5-3 0,2-3-1,7-9 1,0-10-1,5-12 0,3-11 1,1-13-1,0-8 0,-1-7 1,-3-5-1,-5 1 0,-7 1 1,-7 6 0,-8 6-1,-9 10 1,-9 8-1,-5 12 1,-6 9-1,0 9 0,-2 8-1,3 4 0,5 6-2,3-2-2,16 6-8,-5-11-18,19 2-1,-2-9-1,15 1 0</inkml:trace>
  <inkml:trace contextRef="#ctx0" brushRef="#br0" timeOffset="61541.2835">6402 8948 55,'0'0'29,"-8"-15"1,8 15 0,-20-5-21,20 5-4,-19 11 1,11 1-2,-3 3 0,3 7-2,-1 5-1,6 7 1,2 3-2,4 3 0,5 1 0,6-3 0,7-7 0,4-11 0,6-9 0,1-11 0,1-12 1,-1-13-1,-1-9 0,-4-7-1,-7-5 2,-4-2-1,-9-1 1,-6 4 1,-8 1-1,-8 8 2,-9 5-2,-5 15 1,-6 9-1,0 14 0,-3 10-1,3 13 0,4 11-1,7 9-2,11 5 1,7-7-1,9 1-3,2-14-3,20 0-16,-8-23-6,11-7-1,-4-19 1</inkml:trace>
  <inkml:trace contextRef="#ctx0" brushRef="#br0" timeOffset="61806.8722">6590 8464 69,'0'0'30,"0"0"0,-13 23-2,5 8-22,7 13 0,-7 10-1,8 10-2,-5 6 0,5 8-1,-1-5 0,5 1-1,0-8 0,4-7-2,3-11 0,-3-17-4,11-5-25,-19-26-2,24 3-1,-14-23 0</inkml:trace>
  <inkml:trace contextRef="#ctx0" brushRef="#br0" timeOffset="62494.1407">6737 8998 65,'0'20'29,"0"-7"1,4 2-1,-4-15-25,12 15 0,0-21 1,7-2-2,-2-9 0,6-5-1,-1-6 1,1-1 1,-3-6-2,0 2 1,-8 0-2,-2 7 2,-8 0-2,-3 7 1,-6 5-1,-6 4-1,-6 8 1,-1 8-2,-3 8 1,0 8-1,0 8 1,3 7-1,3 8 1,3 3-2,9 0 2,5-2 0,5-5 0,7-9 1,6-6-2,4-14 2,7-15-1,3-12 1,3-13-1,3-11 0,1-11 1,0-9 0,1-10 0,0 0 0,-4-5 0,-5 3 0,-5 0 0,-7 3 0,-10 6 0,-5 10 0,-11 7-1,-5 13 0,-5 16 1,-5 13 0,0 16-1,-3 15 0,1 16 0,4 12 1,3 11-1,6 10 0,5 0 1,8 5-1,4-4 1,8-5-1,3-10 0,9-9 0,3-15 0,2-14-1,2-10-3,-5-24-10,8-2-19,-10-19-2,-1-2-2,-7-13 1</inkml:trace>
  <inkml:trace contextRef="#ctx1" brushRef="#br0" timeOffset="51154.0025">13089 8156,'0'0,"9"0,7 5,1-5</inkml:trace>
  <inkml:trace contextRef="#ctx0" brushRef="#br0" timeOffset="71809.8957">5042 5730 22,'-8'-19'23,"8"19"1,-7-16 1,7 16-10,0 0-3,-13-19-1,13 19 0,0 0-3,0 0-1,-15-8-1,15 8-1,0 0-1,0 0 0,-15 15-1,15-3-1,0 1 0,4 9-1,3 3 1,4 5-1,-1 0-1,5 3 1,0-1 0,2 1-1,2-1 1,0-5-1,0-3 0,0-6 0,0-4 0,-3-6 0,-2-9 0,-1-6 0,-4-10 0,-2-6 1,-2-4-1,-2-2-1,-1-5 1,-2 2 0,2 3-1,0 3 1,1 8 0,3 6-1,-6 12 1,16-3 0,-16 3 1,23 19-1,-11-6 1,-2-1-1,1 0 0,-11-12 0,18 11 0,-18-11 0,0 0-1,10-24 1,-7 8 0,-2-2 0,-1-3 0,-1-1 0,-2 0-1,-1-1 1,0 3 1,-1 2-1,-3 2 0,0 1 0,-2 3 0,10 12-2,-13-17-1,4 5-4,9 12-23,0 0 0,0 0-2,0 0 0</inkml:trace>
  <inkml:trace contextRef="#ctx0" brushRef="#br0" timeOffset="72700.2876">5623 5600 57,'-4'-18'28,"4"18"0,-12-9 0,-2 5-20,14 4-1,-21 4-1,21-4-2,-23 20 0,12-4-2,-2 3 0,3 6-1,1 6 1,3 3-1,4 0 0,4 1-1,4 0 1,6-3-1,3-5 1,3-7-1,5-9 0,3-8 0,2-10 0,0-15 0,-1-8 0,0-9 0,-4-7 0,-3-3 1,-7-4-1,-3 4 0,-10 2 1,-4 9-1,-10 6 2,-6 9-2,-7 10 1,-2 10 0,-5 10-1,-1 10 1,2 10-1,0 7 0,6 3 0,9 1 0,4-5 0,10-5 0,7-9-1,10-11 0,6-9 1,8-9 0,3-3-1,2-2 1,-1 1 0,-3-1 0,-4 3 0,-4 2 0,-2 5 1,-6 1-1,-12 4 0,16-7 0,-16 7 0,12 6 0,-12-6 0,11 24 1,-4-7-2,-1 5 2,2 4 0,0 3-1,2-1 0,-2-4 0,0-3 1,0-3-1,-1-2 0,-7-16-3,13 15-4,-13-15-23,0 0 0,0 0-1,0 0-2</inkml:trace>
  <inkml:trace contextRef="#ctx0" brushRef="#br0" timeOffset="73090.7851">5986 5538 53,'0'0'29,"-9"23"-2,12-2 2,-3-1-15,6 10-9,-4-5 0,6 5-1,-5-7 0,4-2-1,-7-21 1,5 16-1,-5-16 0,-3-15 0,-1-5 0,0-5-1,-2-6 1,0-5-2,0-3 2,1 3-1,1 2 0,3 5 0,0 6-1,5 4 1,-4 19-1,12-15 0,0 17-1,4-1 0,6-1-2,-4 3-2,11 5-14,-9-8-16,5 7 0,-7-7-2,1 10 0</inkml:trace>
  <inkml:trace contextRef="#ctx0" brushRef="#br0" timeOffset="73356.336">6385 5671 71,'8'18'31,"4"12"0,-7-5 0,9 14-20,-6-5-6,4 5-2,-3-5 0,1 0-4,0-5-4,-11-10-24,9-1-3,-8-18 1,0 0-1</inkml:trace>
  <inkml:trace contextRef="#ctx0" brushRef="#br0" timeOffset="74735.3699">4890 6627 56,'-9'12'27,"9"-12"0,0 0-1,0 0-17,0 0-2,14-4-1,-4-10-2,3-1-1,2-2-1,1 2 0,-2-1-1,0 2 0,-3 2 0,-11 12 0,16-13-1,-16 13 1,0 0-1,0 0 1,0 0-1,0 0 0,10 19 0,-8 2 0,2 5 0,2 2 0,3 4 0,3 1 0,3 2 0,5-4 0,-1 0 0,3 0 1,0-1-1,0 1 0,-3 1 0,-3-1 1,-4-1 0,-5-4 0,-7-1 0,-3-4 1,-8-5-1,-2-2 1,-6-8-1,2-2 1,-4-6-1,4-2 0,-1-7-1,4-1 0,3-6-3,0-2-2,10 6-16,-5-12-10,10 6 0,-2-4-2,6 6 0</inkml:trace>
  <inkml:trace contextRef="#ctx0" brushRef="#br0" timeOffset="75313.3606">5355 6460 66,'0'0'31,"-21"-23"0,21 23-1,-27-7-22,27 7-2,-20 11 0,13 1-2,-1 4-1,5 10-1,2 2-1,6 5 0,3 2 0,4 0-1,4-3 0,3-5 1,4-7-2,4-12 2,1-9-1,-2-13 0,-2-10 0,-3-7 1,-4-6-1,-5-3 1,-7-2-1,-6 3 1,-7 3-1,-6 7 1,-6 9-1,-3 6 0,-4 9 0,-1 8 1,0 7-1,4 8 0,2 4 0,5 3 0,7-3 0,6 2-1,10-7 1,-6-17-1,24 16 1,-7-14-1,3-3 0,1 1 1,-1 4 0,-1 0 0,-6 7 0,0 6 0,0 2 0,-4 2 1,0 3-2,-1-1-1,3-3-1,-4-6-7,10 0-21,-17-14 0,23 11-2,-23-11 1</inkml:trace>
  <inkml:trace contextRef="#ctx0" brushRef="#br0" timeOffset="75672.6033">5664 6449 67,'3'18'27,"-4"3"1,7 6 0,-3-3-24,9 5 1,-5-4-1,5-1 0,-7-8 0,3-4 0,-8-12 0,0 0-1,2-24 0,-6 1 0,-6-7 0,2-2-1,-4-4 0,3 0 1,-2 1-1,3 3-1,1 6 1,5 5-1,2 5-1,4 4 1,-4 12-1,22-7-2,-1 14-5,-9-4-24,16 13-2,-8 0-1,8 8-1</inkml:trace>
  <inkml:trace contextRef="#ctx0" brushRef="#br0" timeOffset="76016.2876">6055 6522 70,'13'25'30,"-13"-10"0,6 9 1,-7-1-26,8 9 0,-5-4 0,5 7 0,-3-3-2,0 0 0,-3-2-3,-1-8-2,4 4-13,-4-26-16,0 0 0,0 0-2,-1-20 0</inkml:trace>
  <inkml:trace contextRef="#ctx0" brushRef="#br0" timeOffset="76703.5663">6348 6568 74,'0'0'30,"6"17"1,-6-17-1,0 0-25,16-7-1,-4-7 1,0-6-2,6-4-1,-2-7 0,3 1 0,-2-7 0,1 7-1,-5 0 0,-2 3 0,-7 4 0,-7 3 0,-8 7 0,-6 5-1,-6 9 0,-5 6 1,-3 6-1,-1 7 0,-1 6 0,4 5 0,3 4 0,6 2-1,5 1 1,5-1-1,7-2 1,4-1 0,7-5 1,6-5-1,5-5 1,3-6 0,7-9 0,3-5 1,1-8-1,5-9 1,-2-5-1,1-3 0,-2-7 0,0-3 1,-5-1-1,0-1 0,-3-1-1,-4 3 1,0-1-1,-2 2 1,-5 4-1,-1 4 0,-3 3 0,-2 5-1,-5 6-2,-4 1-1,-1 12-6,0 0-14,0 0-10,-23-6 0,23 6-1,-25 15 0</inkml:trace>
  <inkml:trace contextRef="#ctx0" brushRef="#br0" timeOffset="76937.8778">6570 6335 86,'4'18'33,"11"8"-1,-4-7 0,10 8-28,0-4 0,4 4-1,-1-6-1,-1 1-1,-1-5 0,-2-4-1,-1 1-2,-6-9-4,6 3-24,-19-8-1,19-5-2,-19 5-1</inkml:trace>
  <inkml:trace contextRef="#ctx0" brushRef="#br0" timeOffset="77406.4964">6940 6334 78,'0'0'32,"17"-12"-1,-2 7 0,-3-14-25,7 3-1,-4-8 0,4 2-1,-5-6 0,4 0-2,-6-2-1,-1 2 0,-7 4 1,-4 3-2,-3 2 1,-6 6-1,-5 7 0,-5 7 0,-3 9 0,-4 7 0,3 6-1,2 7 1,2 6 0,5 5 0,6 2 1,6 5 0,6-1 0,7-1-1,2-3 2,6-3-2,4-11 1,2-4-1,5-13 0,2-11 0,0-8-1,-1-12-3,4 5-12,-12-20-16,1 11-2,-9-7-1,-3 10-1</inkml:trace>
  <inkml:trace contextRef="#ctx0" brushRef="#br0" timeOffset="78484.3342">6250 7110 77,'12'-4'35,"-12"4"-1,0 0-1,-5-12-22,5 12-8,0 0-2,0 0-3,0 0-5,-5-14-25,5 14 0,17-10-2,1 8 0</inkml:trace>
  <inkml:trace contextRef="#ctx0" brushRef="#br0" timeOffset="78640.5246">6483 7062 87,'-8'14'34,"8"-14"-1,-16 7-2,16-7-34,-11-15-14,11 15-13,13-25-2,4 9-1,-1-6 0</inkml:trace>
  <inkml:trace contextRef="#ctx0" brushRef="#br0" timeOffset="78796.731">6702 6911 97,'-4'15'36,"-9"-11"-1,13-4-2,-14 14-31,14-14-3,0 0-2,4-29-13,11 20-17,-4-10-1,12 9-1,-5-8 0</inkml:trace>
  <inkml:trace contextRef="#ctx0" brushRef="#br0" timeOffset="78921.7038">6912 6891 73,'0'0'2,"0"0"-1,0 0-1,-10-12-30</inkml:trace>
  <inkml:trace contextRef="#ctx0" brushRef="#br1" timeOffset="94004.5445">8285 6785 58,'0'0'29,"-2"-13"-2,8 0 0,9 3-24,7-8-2,7-3 1,9-4-1,8-3 0,3-3 0,8 0-1,5 2 1,5 2 0,5 1-1,6 4 0,0 3-1,6 7 1,2 3 0,2 3 1,1 5-1,1 5 0,-4 4 0,-4 5 0,0 10 1,-4 5-1,-7 6 1,-6 5 0,-9 5-1,-3 3 1,-9 5 0,-5 3 0,-11 4-1,-9 4 0,-9 5 0,-12 6 1,-10 6 1,-8 6 0,-11 4 1,-8 6-2,-8 2 1,-3 4 0,-5 2-1,-3 1 1,-1-5-2,0 1 0,3-6 0,5-7 1,6-7-1,9-9 1,12-9-2,12-7 2,14-7-2,16-12 1,13-6-1,13-5 1,13-9 0,8-4 0,13-5 0,11-4 0,9-4 0,8 0 0,7-5 0,6-2 0,7-3 0,8-2 0,6-2 1,-1-1-2,-1-1 2,-2 0-1,-3 3 0,-1 1 1,-3 5-1,-6 3 0,-8 4 0,-1 0 1,-7 3-1,1 1 1,-6-2-1,-1 1 0,-7 0 1,-7-2-1,-6-1 0,-8 2 1,-10-2-1,-11 2 0,-11 1-1,-13-3-3,-7 4-23,-21-4-5,3-16 0,-18 0-2</inkml:trace>
  <inkml:trace contextRef="#ctx0" brushRef="#br1" timeOffset="94660.6082">12158 8389 51,'-22'10'28,"5"-4"0,17-6-1,-12 10-24,12-10-1,17-5 0,5-4 0,11 0 0,12-3-1,11 3 0,7-2 0,9 6 0,2 3 0,1 8 0,-1 2 1,0 6 0,-11 2 1,-7 7 0,-15 1 1,-6 11 0,-17 0 1,-5 8-1,-17 1-1,-10 7 0,-13 3 1,-8 3-2,-9 1 0,-10-2-1,-9-2 0,-6-6-3,4 2-5,-7-18-26,12-7-1,-2-14-1,12-11-2</inkml:trace>
  <inkml:trace contextRef="#ctx0" brushRef="#br1" timeOffset="96428.5513">13721 10205 42,'-4'-29'27,"-3"3"0,1 7 0,-6 3-16,12 16-1,-14 3-1,12 21-2,-4 12-1,6 22-1,-1 10-1,5 21 0,-1 7-1,3 11 1,0 2-2,2-2 0,-2-8-1,4-8 1,-3-12-2,1-13 1,-3-14 0,0-12-1,-1-14-1,-1-13 1,-3-13-2,0 0-3,-1-26-6,-7-5-21,2 1 0,-4-7-2,1 7 1</inkml:trace>
  <inkml:trace contextRef="#ctx0" brushRef="#br1" timeOffset="96740.9603">13604 11075 65,'-1'40'30,"2"9"0,-1 1 0,4 9-25,-1-9 0,10 2 0,-2-7-1,7 1-1,-2-13 0,3-6-1,1-16 0,1-10-1,2-15 1,0-13-1,0-12 0,-3-7 0,-1-5 0,-2 0-1,-3 5 0,-2 4 0,-3 7 0,1 7 0,-2 8-1,-2 5-3,-6 15-4,15-12-23,-15 12-2,15-2 1,-15 2-2</inkml:trace>
  <inkml:trace contextRef="#ctx0" brushRef="#br1" timeOffset="98490.4709">14487 15036 45,'0'0'28,"-6"-14"0,6 14-1,-14 10-17,14 8-2,-7 2-2,6 17-1,-6 8-1,3 13-1,-6 9-1,0 12 2,-2 7-2,1 6 0,-2 3 0,1 0-1,1-4 0,2-5 0,1-8 0,4-11 0,1-7-1,3-6 1,1-10-1,3-6 1,-1-5-1,2-5 1,1-8-1,2-2 0,-8-18 0,20 18 0,-7-12 0,5-2 0,5-6 0,6 2 1,4 3-1,6-2 0,2 6 1,6-1-2,0 0 3,0 4-3,0-1 2,-4 0-1,-1 3 0,-3 0 0,-3 2 1,-3-2-2,-5-4 0,-5-3-1,-5 2-1,-4-8-3,2 5-19,-16-4-7,5-19-2,-14-1 1</inkml:trace>
  <inkml:trace contextRef="#ctx0" brushRef="#br1" timeOffset="98787.2637">14908 16217 42,'18'7'30,"3"-8"-1,7 7 1,2-3-16,9 7-10,-1-1 0,3 10 0,-3-7 0,-5 6 0,-14 0 0,-4 3 0,-15-1 1,-8 7-2,-14 3 1,-11 3-1,-13 13-1,-4-2-1,-5 2 0,0 0-1,5 0-5,-1-13-28,20-2-2,6-19-1,25-12-3</inkml:trace>
  <inkml:trace contextRef="#ctx1" brushRef="#br1" timeOffset="82155.9595">25528 13484,'0'-5,"0"5,9 0,8 0,8 0,9 0,0 0</inkml:trace>
  <inkml:trace contextRef="#ctx0" brushRef="#br1" timeOffset="103499.134">18414 10886 42,'1'-15'28,"2"-1"0,3 1 1,-3-1-20,12 11-1,-2-5-1,6 13-2,-3 1 0,4 9-2,-6 2 1,-2 8-1,-9-2 0,-3 5 0,-12-2 1,-3 1-1,-8-3-1,-3-5 1,-5-6-1,1-7-1,-3-9 0,5-6 0,3-9 0,8-7-1,5-4 0,10-1 0,7-1 0,7 3 0,10 5 1,7 7-2,7 9 2,1 10-1,0 9 0,-2 6 0,-5 8 0,-3 7 0,-10 3 1,-9 3-1,-9 0 1,-8 1 0,-9-5 0,-6-2 0,-4-8 0,-3-7 0,-3-12-1,3-8 1,2-15-2,6-10 2,9-9-2,9-7 1,6-4-1,11 2 1,7 6 0,7 7 0,5 13 0,1 10 0,0 15 0,-2 12 0,-3 11 0,-8 7 1,-5 4-1,-6 5 1,-6-1-1,-8-2 0,-6-8 1,-3-6-1,-6-9 1,-2-12-1,0-9 0,-1-12 0,1-9 0,2-10 0,3-6 0,5-2 0,6-2-1,6 8 2,5 3-2,7 8 1,7 11 0,8 11 0,-1 12-1,4 8 1,-4 9 0,-1 6 1,-5 7-1,-7 3 1,-8 2-1,-6-1 1,-9-5-1,-5-2 0,-4-9 1,-7-8-1,-2-8 1,0-14-2,-1-12 1,1-9 1,3-11-2,6-5 2,7-8-2,7-1 1,8 0 0,3 7 0,8 8 0,8 10 0,3 10 0,1 11 0,-1 13 0,-1 9 0,-2 9 0,-5 5 0,-6 4 0,-6 2 1,-6 0-1,-8 0 0,-4-3 1,-5-7-1,-1-7 0,-2-10 0,1-11 0,0-9 0,4-11 0,6-11 0,6-7 0,5-3 0,4-4-1,7 7 1,5 4 0,5 9 0,2 10 0,0 11 0,-2 11 0,0 10 0,-5 6 0,-4 6 0,-7 5 1,-3-1-1,-7-3 0,-3-6 0,-2-7 0,-2-3 0,-5-12 0,1-6 0,3-6 0,-3-8 0,8-2 0,-3-3 0,6 3 0,2 1 0,3 19 0,5-18-1,-5 18 1,0 0 0,12 9 1,-6 3-1,-2 3 0,0 1 0,-3 0 0,-1 1 0,1-2 0,1-1-1,-2-14 1,0 0 0,0 0 0,16 1-1,-16-1-3,13-32-6,2 21-14,-12-9-11,5 8-1,-5-4-2,-3 16-1</inkml:trace>
  <inkml:trace contextRef="#ctx0" brushRef="#br1" timeOffset="105958.5181">25859 7185 47,'-4'-12'27,"4"-2"-1,5 0 2,7-5-17,10 11-4,1 0 0,9 12-2,-4 5-1,2 11 0,-9 6 0,0 11 0,-17 1 1,-6 3-1,-14-5 0,-5 1 0,-8-11 1,-4-3-3,-5-8 2,-1-8-3,0-13 1,4-7-2,4-9-1,7-6 1,5-5-1,10-5 1,12-1-1,9 3 0,8 5 0,12 10 1,6 8 0,5 7 0,1 12 0,-4 7 0,-5 8 0,-8 5 1,-7 3 1,-14 5-2,-14-2 3,-8 0-2,-9-5 1,-2-6 0,-5-4 0,0-9-1,-2-11-1,7-12 0,7-8-1,8-6 1,7-9-1,9 0 1,7-5-1,11 2 1,11 8 0,3 7 0,4 6 0,3 12 0,-2 10 0,-5 10 0,-6 9 0,-10 7 1,-11 6-2,-9 5 2,-11 1 0,-9-1 0,-9-4 0,-8-5-1,0-5 2,-2-9-2,0-10 2,1-14-2,9-9-1,4-10 0,11-8 0,8-5 1,8-4-1,7 0 0,7 2 0,7 11 0,4 10 2,2 7-1,1 14 0,0 8 0,-6 10 0,-4 6 0,-7 5-1,-5 1 2,-5-1-1,-6 0 0,-7-8 1,-4-4 0,-3-6-1,-2-6 0,0-5 0,-2-6 0,-1-6 0,2-7 0,4 0-2,4-2 2,5-2 0,6-1 0,5 0 0,8 2 0,7 6 0,3 4 0,4 5 0,-2 9 0,-2 4 0,-4 9 0,-5 7 0,-8 2 0,-6 1 0,-6 2 0,-3-4 0,-3-3 0,0-8 0,-1-4 0,1-11 0,13 3 0,-19-26 1,14 1-1,0-1 0,5-1 0,2 0 0,1 6 0,1 3 0,-4 18 0,0 0 0,12 0 0,-8 14-1,-2 3 2,2 4-2,-2 2 1,-2 0 0,-2-4 0,2-2 2,-2-3-3,2-14 1,-12 12 0,12-12 0,-18-11 0,18 11 0,-15-26 0,9 12-1,2-1 1,2 2 0,2 13 0,7-17 0,-7 17 0,16-1 0,-16 1 0,19 14 1,-19-14-1,13 21 0,-7-8 0,-6 2 0,0 1-1,-4 0 3,0 2-3,-4-5 3,2 3-3,1-1 2,5-15-2,-4 21-3,4-21-10,13 10-12,-13-10-9,19 4-1,-19-4 0,14 1-2</inkml:trace>
  <inkml:trace contextRef="#ctx1" brushRef="#br1" timeOffset="87067.7901">31343 16122</inkml:trace>
  <inkml:trace contextRef="#ctx0" brushRef="#br1" timeOffset="108395.3382">24218 13272 21,'1'-19'25,"-1"19"-1,0-12 2,0 12-14,-1-14-3,1 14 0,6-15 0,-6 15-2,21-7 0,-21 7-1,27 15-1,-17 5 0,5 9-1,-7 2 1,-2 10 0,-11-3-1,-1 4 1,-9-7-1,-4-2-1,-4-13-1,0-4 1,-2-13-1,3-8 0,2-11-2,7-8 0,3-10 0,9-3 0,8-5 0,8-1-1,7 4-1,8 4 2,6 11-1,1 10 0,0 11 1,-3 12 1,-7 11 0,-6 10-1,-9 6 1,-10 3 0,-10 0 0,-7-2 1,-7-5-1,-3-7 0,-3-9-1,-1-10 1,0-10-1,2-10 1,3-13-1,5-8-1,8-8 0,8-3 0,9 0 1,6 1-1,7 9 0,6 11 1,6 11 0,-1 16-1,-2 12 1,-1 12 2,-6 9-2,-7 8 1,-6 1 0,-7 3 0,-8-4 0,-3-5-1,-6-8 1,-5-10-1,-1-9 0,-3-11 1,1-11-1,-1-12-1,3-10 0,5-7 1,6-6-1,6 0 1,7 4-1,8 3 0,7 8 0,6 11 1,5 13 0,2 8 0,-3 11 0,0 9 0,-7 5 1,-6 5-1,-3 3 1,-11 2 0,-5 0 0,-9 2-1,-3-6 1,-7-4-1,0-8 0,-2-7 0,-1-9 1,4-14-1,3-14-1,7-14 0,6-10 1,8-10-1,9 1 0,6-2 0,5 8 0,6 10 1,3 17 0,-1 16 0,-2 19 0,-3 14 1,-6 16 0,-2 6-1,-11 6 1,-3 3 0,-4-2 0,-4-4-1,-4-10 2,-5-5-3,1-15 2,-8-10-1,2-12 1,0-13-1,-4-10-1,4-13 1,-1-5-1,7-6 0,4 2 1,7 3-1,6 6 0,7 10 0,6 10 1,4 10 0,3 11 0,1 8 0,-1 9 0,-4 5 1,-2 5 0,-5 2 0,-5 1 0,-6 2-1,-5-3 1,-7-2 0,-1-7 0,-4-10-2,1-10 1,-3-10 0,1-13-1,4-11 1,1-8-1,7-5 0,2 0 1,6 1-1,3 4 0,4 10 0,3 9 1,-1 10 0,2 12 0,-1 6 0,-2 9 0,-2 4 0,-6 6 1,-2 5 0,-5 1 0,-1 0 0,-6-2 0,-1-3 0,-1-5-1,-1-6 1,2-6-1,12-11-1,-16 1 1,16-1 0,-4-13 0,4 13-3,13-11-6,-13 11-8,27-5-12,-15 2-8,6 8-1,-3-3 0</inkml:trace>
  <inkml:trace contextRef="#ctx0" brushRef="#br1" timeOffset="110413.8521">22859 15791 38,'0'0'16,"4"-21"1,-4 21-1,8-20-2,-8 20-3,13-26-3,-2 13-3,-1-9 0,4 4-2,2-5-1,2-5-2,5 2-20,-6-3-5,3 1-1,-3 0-1</inkml:trace>
  <inkml:trace contextRef="#ctx0" brushRef="#br1" timeOffset="110648.1169">23103 15365 41,'15'-9'27,"-15"9"1,16-19-2,-16 19-12,22-24-13,-10 11 0,1-1-2,-5-3-10,-8 17-15,18-20 0,-18 20-1,9-16 0</inkml:trace>
  <inkml:trace contextRef="#ctx0" brushRef="#br1" timeOffset="110851.1826">23241 15170 28,'0'0'25,"0"0"1,0 0-1,0 0-17,0 0-2,14-21 0,-4 9-4,1-2-2,-2-5-2,4 4-3,-5-5-3,7 8-3,-9-9-5,4 7-8,1-2 0,-4-1 2,2 3 9</inkml:trace>
  <inkml:trace contextRef="#ctx0" brushRef="#br1" timeOffset="111054.2555">23425 14872 11,'0'0'22,"10"-19"2,-5 6-2,1 0-6,-3-8-2,5 4-4,-1-7-3,3 5-3,0-1-2,1 3-2,-1 2-1,-10 15-1,21-18-1,-21 18-3,16-9-10,-16 9-8,12-11-1,-12 11 1,9-14 0</inkml:trace>
  <inkml:trace contextRef="#ctx0" brushRef="#br1" timeOffset="111366.6664">23694 14526 51,'8'-17'26,"0"0"0,2-8-2,3 4-23,0-2 0,0 2-1,2 5-3,-4-2-3,1 13-5,-8-7-5,-4 12-3,11-14 0,-11 14 0,7-12 4,-7 12 3,8-13 5,-8 13 8,10-20 6,-10 20 5,10-16-1,-10 16 0,12-18-2,-12 18-5,12-18-8,-8 4-10,-4 14-1,12-24-2</inkml:trace>
  <inkml:trace contextRef="#ctx0" brushRef="#br1" timeOffset="111585.3554">23902 14169 1,'4'-19'10,"-4"19"5,11-19-5,-5 3-1,5 1 0,-3-3 2,6 4 0,-6-7 1,5 7-1,-6-6-1,6 5-1,-5-5-3,4 3 0,-2-5-3,1 4-1,1 0-3,-4-2-9,0 8-14,-8 12-1,7-12-1,-7 12-1</inkml:trace>
  <inkml:trace contextRef="#ctx0" brushRef="#br1" timeOffset="111991.4895">23892 13887 37,'0'0'27,"-13"0"-1,13 0 2,3-19-18,-3 19-3,15-24 0,-1 11-1,-2-7-2,7 5 0,0-2-1,3 3-1,2 1 0,0 5 0,-1 1 0,0 4-1,-5 3 0,0 4 1,-18-4 0,20 21-1,-17-4 1,-3 6 0,-6 2-1,0 6 0,-5 3 0,0 0 0,2 3-3,-2-11-6,11 4-24,-5-14 0,7 0-1,-2-16-1</inkml:trace>
  <inkml:trace contextRef="#ctx0" brushRef="#br1" timeOffset="113288.0034">22789 15620 1,'0'0'13,"-3"-16"11,3 16 1,-8-20-11,8 20-1,0 0 0,0 0-3,-15-12-2,15 12-2,0 0-2,-14 0-1,14 0-2,-14-11 0,14 11 0,-19-20 0,7 9-3,-1-4-1,13 15-9,-27-19-16,13 11 1,0-2-2,-1-1 2</inkml:trace>
  <inkml:trace contextRef="#ctx0" brushRef="#br1" timeOffset="113975.3135">22504 15368 29,'0'0'28,"-18"-4"0,5-2 0,0 1-13,-5-10-13,2-1-2,0-1-2,-4-7-7,8 5-5,-7-8-1,8 11 1,-6-8 1,17 24 5,-26-27 2,13 19 3,-4 0 4,-1 3 4,-1 2 2,-3 0-1,1 3-3,1-1-4,-1 2 1,4 1 3,4 3 3,-6-6 1,19 1 1,-26 6 2,26-6-1,-23 3 2,23-3-1,-24-4-5,24 4-3,-24-15-1,11 1-3,13 14-4,-27-26-7,27 26-13,-22-19 0,22 19-1,-23-17 9,23 17 5,-20-12 6,20 12 7,-21-13 3,9 5 19,-5-3-2,17 11 1,-25-16-8,10 8-6,-1 1-8,2 3-10,2 0-5,-1 0-1,1-1 4,0 3 2,-2-3 4,2 2 3,0-1 6,-1-3 6,-1-1 5,2 3-1,-1-2-5,-1 3-5,-1 3-6,1 2-2,0 2-1,-1 5 2,-1-3 4,0 3 2,-3-1 3,1-3 3,0-1 3,-2-7 1,0 0-5,-2-6-14,5 5-8,-6-8-2,5 7-2</inkml:trace>
  <inkml:trace contextRef="#ctx0" brushRef="#br1" timeOffset="114115.8967">21180 14935 41,'-15'3'25,"-1"-5"-1,1-4-10,-2-2-23,1-4-12,4 4-1,-5-3-3,4 3 2</inkml:trace>
  <inkml:trace contextRef="#ctx0" brushRef="#br1" timeOffset="114287.727">20884 14818 22,'-17'-9'22,"-6"-6"0,1 5-1,-3-4-18,-1 1-3,-1-3-2,1-2-5,-5 1-8,0-7-5,4 1-1,-4-8 0</inkml:trace>
  <inkml:trace contextRef="#ctx0" brushRef="#br1" timeOffset="114428.3307">20418 14492 32,'-19'-6'24,"4"2"1,-2-3-2,1-7-15,1 2-7,0-4-3,-1-9-8,2 1-12,4 2-3,-4-3 1,2 3 0</inkml:trace>
  <inkml:trace contextRef="#ctx0" brushRef="#br1" timeOffset="114568.8953">20117 14155 21,'-11'-27'25,"0"-3"-2,2-7 1,-2 1-16,2-7-13,-1-4-13,1-6-4,3 3 0,-2-1-3</inkml:trace>
  <inkml:trace contextRef="#ctx0" brushRef="#br1" timeOffset="115197.7506">19908 13567 29,'-9'-12'22,"0"-4"0,3-2-3,-1-4-21,2-4-2,-3-3-1,4-2 1,-4-4-1,1-1 0,-6-3 3,-2 3 2,2 2 2,-4 2 1,4 5 1,-3-1 0,4 4 2,0 1-2,6 2-1,-2-1-1,1-2-3,2 3 0,-3-3-1,1 2 0,-2 2 0,-2 3 1,-1-1-1,-1 2 2,-2 0 0,0-1 0,0-2-1,0-2-1,1-2 0,2-3-1,-3 4-1,3 3 0,0 1 1,0 8 2,-1 3 3,1 4 2,12 3 3,-24-1 0,24 1 1,-21-8 1,21 8 0,-21-26-1,13 6-4,-4-8 0,2 0-1,-3-5-1,0 0 0,-2 0-2,0-1 0,2 5-4,-6-1-4,6 10-6,-9-4-4,9 14 1,-9-4-1,7 13 2,-5-2 1,4 7 2,1 0 6,-1 2 8,16-6 3,-23 6 0,23-6-1,-16-5 0,16 5 0,-13-14-3,13 14-3,-14-18-8,14 18 7</inkml:trace>
  <inkml:trace contextRef="#ctx0" brushRef="#br1" timeOffset="115885.0562">19016 12172 11,'-12'-21'20,"0"5"0,0-2-2,-2 2-8,3 3-3,-1-1-3,12 14-3,-20-23 0,20 23-2,-16-20 0,16 20 0,-12-22 0,8 10 1,-2-5 1,2 1 1,-2-2 2,3 3 0,-4-3 1,2 5-1,0-2 0,5 15 0,-8-22-1,8 22-2,-6-15 1,6 15-2,-4-14 1,4 14 0,0 0-1,-5-16 1,5 16-2,-7-13 2,7 13-1,-8-16 0,8 16 0,-7-15 0,7 15 0,0 0-1,0 0 2,-7 16-1,5 0 0,-1 6 0,-1 2 1,4 4-1,-4 0 1,3 0 0,-3-2 0,2-4 0,2 1 0,-1-3-1,-2-1 0,1-3 0,-2 3-2,4-19 0,-13 19-1,13-19 0,-13-6 0,4-10-1,3-11 1,-3-10 0,2-7 1,-2-7 0,1-3 3,-2 5 1,-1 4 2,5 11 2,-4 5-1,6 16 1,4 13 2,0 0-1,0 15-1,12 9-1,-1-1-1,8 8-1,4-2 0,8 6-1,2-3 0,6 1-1,2-3 1,2-3-1,-3-2-1,-1-5-1,-4 2-5,-12-10-25,0 0-1,-23-12-1,0 0-1</inkml:trace>
  <inkml:trace contextRef="#ctx1" brushRef="#br1" timeOffset="96916.2314">31436 16008,'0'-4,"8"8</inkml:trace>
  <inkml:trace contextRef="#ctx0" brushRef="#br1" timeOffset="117150.3333">22884 15447 28,'0'-20'26,"0"-2"1,-1-8-1,4-1-19,-6-15 0,10-1-1,-3-9-3,4-3-2,-3-3 0,1-1-3,2 8-6,-7-5-17,2 4-1,-3 2 0,-4 5-1</inkml:trace>
  <inkml:trace contextRef="#ctx0" brushRef="#br1" timeOffset="117353.3959">22882 14382 48,'0'-34'27,"1"-7"-2,2-5-1,-1-9-28,6 4-8,-4-2-11,2 2-1,-2 4-1,0 5 0</inkml:trace>
  <inkml:trace contextRef="#ctx0" brushRef="#br1" timeOffset="117697.0481">22829 13257 53,'6'-28'27,"-4"4"0,0-5-3,3-6-26,-1 3-8,-8-8-8,4 2-7,-1 0-2,-1 2 1</inkml:trace>
  <inkml:trace contextRef="#ctx0" brushRef="#br1" timeOffset="117837.6351">22883 12587 9,'7'-13'18,"-7"0"-5,0 13-7,-2-14-12,2 14-7,0 0-2,-16-21 4</inkml:trace>
  <inkml:trace contextRef="#ctx0" brushRef="#br1" timeOffset="118212.5286">22851 12400 28,'-2'-18'26,"1"0"-2,-2-8 2,3-3-19,-1 2-3,0-5-2,-2-2-4,3-1-1,-1-5 0,1 3-1,0-1 0,1 6 1,0 1-1,1 8 0,-2 5 0,-2 4 1,2 14 1,0 0 1,-2-12 1,2 12 1,0 0 1,0 0 1,0 0 1,-7-19 0,7 19 0,-3-22-2,1 6-2,3 1-2,-2-4-4,2 4-5,-2-2-7,-1-2-3,5 3 0,-6-5 1</inkml:trace>
  <inkml:trace contextRef="#ctx0" brushRef="#br1" timeOffset="118384.3563">22828 11611 55,'0'0'29,"-10"-20"-1,5 2 0,1-6-25,4 0-1,1-6-3,-1-6-7,8-1-17,-5-3-3,3 1 1,-4-2-1</inkml:trace>
  <inkml:trace contextRef="#ctx0" brushRef="#br1" timeOffset="118509.3657">22812 11079 19,'0'0'23,"-7"-26"-1,4 14 2,3 12-15,-8-27-6,8 9-11,-5-5-11,8 4-3,-9-5-1,6 7 0</inkml:trace>
  <inkml:trace contextRef="#ctx0" brushRef="#br1" timeOffset="118681.1511">22781 10764 47,'4'-23'26,"0"-4"-1,-1-2 1,3-5-24,1-1-4,0-2-7,4-1-10,-3 6-5,-3 0-1,2 7 0</inkml:trace>
  <inkml:trace contextRef="#ctx0" brushRef="#br1" timeOffset="118853.0025">22867 10318 31,'4'-22'24,"4"2"0,1 5-5,-2-6-7,7 5-4,-6-6-4,5-2-4,-1 1-1,0-3-2,-1 0 0,-4-1-2,1 6-5,-7 0-10,0-1-5,2 6 2,-4-4 1</inkml:trace>
  <inkml:trace contextRef="#ctx0" brushRef="#br1" timeOffset="119024.8436">23021 9855 46,'3'-17'27,"3"2"0,0-5-1,0-5-21,7 0-4,2 0-3,-2-2-9,5 2-14,-2-1-1,-1 0-1,1 0 1</inkml:trace>
  <inkml:trace contextRef="#ctx0" brushRef="#br1" timeOffset="119165.3922">23284 9453 27,'16'3'24,"-3"-3"1,3 4-2,-1-3-13,-1-6-6,6-4-1,0-6-3,1-9-7,6-2-16,-1 0-1,-1-4-1,-2 1 0</inkml:trace>
  <inkml:trace contextRef="#ctx0" brushRef="#br1" timeOffset="119524.6631">23652 9192 28,'0'0'25,"23"-15"1,-8 2 0,3-5-15,7-2-7,-1-5-1,8-2 0,-2 2-4,0-3-5,4 2-4,-6-1-1,2 7-1,-10-1 1,4 6 2,-10-1 2,3 5 5,-17 11 4,23-19 6,-11 13 0,-12 6 1,24-15 0,-12 3-2,10 1-1,-3-2-3,6-3 0,1 0-2,1-2 1,1-1-2,0-1 0,2 2-1,-3-1 0,1 3-6,-5-3-8,0 2-8,-1 1-1,-3-2 2</inkml:trace>
  <inkml:trace contextRef="#ctx0" brushRef="#br1" timeOffset="119680.8747">24558 8507 47,'20'-21'26,"4"-1"-1,0-2 0,1 0-24,0-4-14,5 1-10,-5 6 0,-3-3-3,-1 5 1</inkml:trace>
  <inkml:trace contextRef="#ctx0" brushRef="#br1" timeOffset="119852.7049">24862 8261 48,'0'0'25,"20"-15"0,-8 4-1,3-3-22,3-3-2,4 0-3,-3-4-15,6-3-6,-2 2 0,-1-3 0</inkml:trace>
  <inkml:trace contextRef="#ctx0" brushRef="#br1" timeOffset="120060.7974">25061 8129 53,'0'0'26,"0"0"1,20-26-2,-3 3-22,10 0-1,3-2-1,2-3-1,0 3-2,-4 0-2,1 10-6,-12 2-15,-5 1 0,-12 12 0,10-15 0</inkml:trace>
  <inkml:trace contextRef="#ctx0" brushRef="#br1" timeOffset="120420.0792">25065 7851 61,'0'0'30,"12"-18"0,12 4 0,1-7-25,14 5 0,-1-6 0,8 3-3,-2-1 0,2 5-1,-7 2 1,-4 6-1,-11 10 0,-7 9 1,-11 10-1,-10 13 1,-10 4-1,-6 5 1,0 3-2,0 0-1,2 0-2,-5-11-23,11-1-5,-1-13 0,6-6-3</inkml:trace>
  <inkml:trace contextRef="#ctx0" brushRef="#br1" timeOffset="122591.3529">18476 10886 17,'0'0'25,"0"0"-1,0 0 2,0 0-14,0 0-5,-5-19 0,14 4 1,-8-13-1,10-1-1,-5-13 0,10-3-1,-1-14 1,9-4-3,2-15 0,8-8 0,7-17-1,9-11-1,5-16-1,14-11 0,7-15 1,12-13-1,8-13 0,9-15 0,4-11 1,11-11 0,9-7 1,4-8-1,0-2 0,4 1 0,2 1 1,-4 5-2,0 7 1,-6 7-1,-8 8 0,-6 9 0,-7 6 0,-7 9 1,-7 7-1,-6 13 0,-3 11 1,-8 18-1,-10 17 1,-9 20-1,-8 21 1,-13 18-3,-10 21-1,-11 10-6,-4 19-21,-12 8-1,0 0-1,-17-3-1</inkml:trace>
  <inkml:trace contextRef="#ctx0" brushRef="#br1" timeOffset="123794.1416">25941 7209 53,'-8'12'29,"8"-12"-1,-16-1 0,2-6-23,14 7 0,-28-19 1,12 6-2,-7-9-1,-1 1 0,-8-6-1,-5-5-1,-6 0 0,-4-4 0,-8-3-1,-5-1 1,-10-2 0,-5 0-1,-9-2 1,-4 0-1,-7-2 1,-1-3 0,-7-1 0,-3-1-1,-4 2 0,-3-2 1,-2 0-1,-2 0 0,-3-1 1,-2 1-1,-3-1 1,1-2-1,3-2 1,3 1-1,-1-5 0,5-3 1,0 0 0,10 0 0,6-6-1,8 2 1,8-4 0,8 0 0,7 3 0,8 1-1,8 4 1,5 3-1,6 10 0,4 6 1,2 5-1,4 9 1,6 6-1,3 7 0,2 5-1,1 4 0,6 7-2,-4-4-8,16 5-20,-17 15-2,10-3 0,-5-5-1</inkml:trace>
  <inkml:trace contextRef="#ctx0" brushRef="#br1" timeOffset="125266.4865">24218 13302 17,'0'0'24,"0"0"1,-8-15 0,0-5-19,2 1 0,-6-10 3,8 0 1,-9-12-3,3 1 0,-6-13-1,3-1-2,-7-12 0,1-2-1,-5-9-1,-2-6 0,-4-7 0,0-4 0,-7-7-1,1-4 0,-7-5 1,-3-5 0,-6-10-1,-5-2 0,0-8 0,0-3 0,-2-4 0,0-2 0,2-7 0,2-4 0,4-2-1,4-3 0,3-2 0,1 1 0,2-1 1,5 0-2,1 5 1,-1 3 0,1 1 0,0 3 0,1 3 0,3 2 0,-1-3 0,0 0 0,1 1 0,3 2 1,1 3 0,-1 5 0,-3 5-1,-1 3 1,-2 7-1,2 6 1,-2 2-1,-1 1 0,3-3 0,0-2 0,1-4 0,4-2 1,4 1-1,0 1 0,-2 0 1,2 4-1,-2 2 1,1 5-1,-1 2 1,-3 0-1,-2 2 0,0 3 0,2 1 0,1 6 0,2 6-1,2 5 1,-3 10 0,5 9-1,1 7 2,1 5-1,0 4 1,3 4-1,2 5 0,2 2 1,4 5-1,3 4 0,1 7 0,3 4-1,1 20-2,2-17-4,-2 17-22,0 0-3,19 10 0,-19-10-2</inkml:trace>
  <inkml:trace contextRef="#ctx1" brushRef="#br1" timeOffset="106766.2425">27554 7852,'0'0</inkml:trace>
  <inkml:trace contextRef="#ctx1" brushRef="#br1" timeOffset="111610.6581">27858 7568,'0'0</inkml:trace>
  <inkml:trace contextRef="#ctx0" brushRef="#br1" timeOffset="132157.21">20865 4675 29,'-1'-19'26,"5"3"0,-3-8 2,6 8-10,-10-7-5,3 23-1,10-25-3,-10 25-1,0 0-2,16 20 0,-13 3-1,2 14-1,-1 9-1,0 9-1,-1 6-1,-2 8 0,-1 0 0,-1 2 1,-2-5-2,0-6 0,-1-10 1,2-9-1,-1-12 1,2-16-1,1-13 0,0-21-1,2-13-1,-3-17 1,1-13-1,-1-13 0,-1-6-1,0-1 2,0 2-1,1 7 0,0 12 2,-1 12-1,2 19 1,2 9 0,-2 23 0,0 0 0,14 20 0,-7 11 0,3 7 0,2 7 1,2 4 0,1 1 0,4-1-1,0-8 1,1-6 0,0-7 0,2-9 0,-1-7 0,-2-8 1,1-5-1,-4-9 0,2-4 0,-5-11 0,2-7 0,-2-5 1,0-6-2,-3-8 1,-3-3 0,-2 1 1,-2 5-2,-2 5 1,-3 9-1,-4 6 0,1 9-1,5 19-1,-13-4-4,17 23-17,-4-19-9,-2 35-3,0-12-1,8 14-1</inkml:trace>
  <inkml:trace contextRef="#ctx0" brushRef="#br1" timeOffset="132625.8254">21474 4524 75,'0'0'31,"4"16"-1,-4 1 0,-8 2-26,2 4-1,-5-1 1,4 8-1,-5 2 0,3 3 0,-3 0 0,2 0-1,1-2 0,2-1 0,2-5-1,3-3 0,1-5 0,1-3 0,4-4 0,-4-12 0,20 14 0,-2-10 0,0-3 0,4-1 0,1-1 0,2-3-1,1 1 1,-3 1-1,-2 1 0,-2 0 0,-3-2 0,-2 0 0,-1 1 0,-13 2-2,19-10-2,-15-2-3,-4 12-17,12-13-9,-12 13-1,5-17 0,-5 17 0</inkml:trace>
  <inkml:trace contextRef="#ctx0" brushRef="#br1" timeOffset="132922.6182">21798 4564 67,'6'13'29,"-1"6"0,-9 2 0,8 14-20,-4 3-7,3 5 2,-1 0-3,2 1 0,0-5-1,1 0 1,-3-7-3,-2-10-3,7-3-22,-7-19-2,0 0 0,0 0-1</inkml:trace>
  <inkml:trace contextRef="#ctx0" brushRef="#br1" timeOffset="133469.3657">21691 4624 80,'0'0'32,"-3"-25"-1,15 13 0,-2-6-26,12 3-1,4-2 0,8 2-2,3 2 0,2 4 0,2 1 0,-3 6-1,-1 4 1,-5 6 0,-8 4-1,-5 5 0,-10 4 1,-5 4-1,-8 1 0,-4 3 0,-5 0 0,-3-1 0,0-5-1,0-3 1,3-5 0,13-15-1,-13 19 0,13-19 0,0 0 0,24-2 0,-2 1 0,3-1 0,9 0 0,4 0 0,0 1 0,-1 5 1,-6 0-2,-4 4 1,-11 6 0,-8 3 0,-16 7 1,-10 4 0,-11 3 0,-9 3 1,-6-1-1,-5 2 1,-6-6 0,1-3-2,3-3 1,6-6 0,7-5-2,6-2 0,10-4-1,5-10-6,17 4-11,0 0-16,15-11-2,-5-2-2,9 8-1</inkml:trace>
  <inkml:trace contextRef="#ctx1" brushRef="#br1" timeOffset="115094.0663">28035 7454,'17'5,"17"4,33 5,34 10,482 180,-128-47,-455-157,0 0,0 0,1536 892,-1536-850,42 1</inkml:trace>
  <inkml:trace contextRef="#ctx0" brushRef="#br1" timeOffset="135379.4636">21486 3682 57,'2'-28'28,"6"11"-1,-9-1 2,1 18-19,0 0 0,12 19-2,-14 6-2,5 16-1,-6 7-1,5 13 1,-6 6-3,1 7 2,-2 1-3,0 3 1,-1-3-1,-1-5 0,0-10-1,2-12 1,0-13-1,3-15-1,2-20-2,0 0-1,10-31-5,-10-14-22,13 1 1,-9-18-2,10 8 0</inkml:trace>
  <inkml:trace contextRef="#ctx0" brushRef="#br1" timeOffset="135957.4254">21407 3647 55,'-19'-20'26,"19"20"0,-27-12 1,27 12-17,-29 15-3,15 2 0,-4-1-2,3 11 0,-5 0 0,4 5 0,-3-2-2,3 0 0,-2-4-1,3-1 0,2-7-1,13-18 0,-12 9-1,16-21 1,7-11-1,7-13 0,9-11-1,6-5 1,5-6-1,6 1 0,-1 3 0,-2 7 0,-3 11 0,-3 12 1,-7 13 1,-2 15 0,-6 12 1,-3 13-2,-3 7 3,-1 5-2,1 2 1,-2 1-1,0-5 1,0-5-2,0-6 0,-4-9-2,4-5-2,-12-14-15,18 11-13,-18-11 1,0 0-3,0 0 0</inkml:trace>
  <inkml:trace contextRef="#ctx0" brushRef="#br1" timeOffset="136941.5297">22184 3287 29,'12'-11'24,"-5"-5"0,-7 16 2,7-20-10,-7 20 0,0 0-4,0 0-3,-13 15-2,3 6-2,-10 3-2,-1 11 0,-4-1-1,-1 4 0,-2 1 0,1 0-1,-1-4 1,6-4-2,2-7 1,6-5-2,3-7 1,11-12-5,0 0-21,0 0-3,2-23-2,-2-2 1</inkml:trace>
  <inkml:trace contextRef="#ctx0" brushRef="#br1" timeOffset="137175.8413">21927 3304 65,'0'0'28,"0"0"0,-9 28 0,8-13-20,10 15-2,2-5-1,6 10-2,2-2 1,7 8-2,-2-5 1,4-3-1,-4-5 0,2-5-3,-2-3-2,-9-16-24,12 4-3,-27-8 0,29-18-1</inkml:trace>
  <inkml:trace contextRef="#ctx0" brushRef="#br1" timeOffset="137785.0367">22400 3350 67,'0'0'28,"0"0"0,0 0-2,0 0-23,-12-1 1,12 1 0,-6 16-1,0-4 0,6-12 0,-17 26 0,6-8-1,4 3 0,1-2-1,4 3 0,4-4-1,2 0 1,5-5-1,4-4 0,1-3 0,2-6 0,-1-8 0,1-6 0,-1-3 1,-2-6-1,-1-6 0,-1-6 1,-3-3-1,-1 4 1,-2 1 0,1 8-1,-4 6 1,-2 19-1,0 0 0,11 16 1,-4 14-2,4 7 2,1 10 0,2 5-1,1 6 2,1 0-2,0-1 2,-1 0-2,-3-4 2,-6-5-1,-4-3-1,-3-11 1,-7-7-1,-5-7 1,-6-9 0,-3-8 0,-5-13 1,0-2-1,-5-6 0,3-7 0,3-3 0,5-3-1,4 2-1,7-5-2,10 12-4,-3-13-23,20 12-3,-2-8-1,15 12 0</inkml:trace>
  <inkml:trace contextRef="#ctx0" brushRef="#br1" timeOffset="138206.7946">22708 3308 51,'0'0'31,"-1"-30"-1,9 17-1,-1-8-8,8 9-19,2 4 1,3 4-2,-1 5 0,-2 9 0,-4 3 0,-4 7 0,-6 3 0,-5 6 1,-2 0-1,-2 4 1,-4-1-1,2 0 0,1-1 2,1 1-2,0-1 2,2 0-2,0-7 2,4-3-1,0-3 0,0-18 0,14 16-2,0-17 1,4-9-1,5-4-1,5-1-4,-1-11-2,10 9-23,-15-13-2,6 13-1,-17-8 0</inkml:trace>
  <inkml:trace contextRef="#ctx0" brushRef="#br1" timeOffset="138425.4842">22706 3497 84,'-13'7'32,"13"-7"0,13-5-1,3 2-28,4-4 1,9 2-1,2-2-2,4-2-2,4 6-5,-9-9-25,6 8-1,-13-8-3,3 5 0</inkml:trace>
  <inkml:trace contextRef="#ctx0" brushRef="#br1" timeOffset="139378.369">23161 3559 77,'0'0'31,"2"-23"-1,-2 23 0,-6-15-25,6 15-1,0 0-2,0 0-1,0 0-3,-13 6-28,13-6 1,0 0-3,8 20 1</inkml:trace>
  <inkml:trace contextRef="#ctx0" brushRef="#br1" timeOffset="140018.7942">23534 3272 54,'0'0'27,"-25"-3"-2,13 10 1,-7-4-20,6 9 0,-6-1-1,3 6-1,-5-1 1,3 6-2,-3-4 1,3 5-1,1-5 0,3 6-1,1-6 0,3 4-1,8-3 1,2 1-1,5-2 1,3 3-2,7-3 1,2-6 0,1 0 1,5-6-2,0-2 0,1-6 0,0-3 0,-1-7 0,0-4-3,-5-1 0,8-1-5,-14-10-15,10 8-7,-9-7 0,3 10-2,-6-7 1</inkml:trace>
  <inkml:trace contextRef="#ctx0" brushRef="#br1" timeOffset="140616.4164">23772 2889 62,'0'0'27,"-19"-3"1,19 3-2,-19 19-18,15 6-1,-3-2-3,4 15 0,1-5 0,3 11-1,-2 6 0,2 5 1,0 1-2,1 3 0,-1-4-1,2-1-1,-1-6 3,3-5-3,0-10 2,0-3-1,3-11 0,-1-2 0,-7-17 0,18 15-1,-18-15-2,18-7-3,-6 7-11,-6-17-15,6 9-2,-7-14 0,7 11-1</inkml:trace>
  <inkml:trace contextRef="#ctx0" brushRef="#br1" timeOffset="141100.6525">23991 3275 67,'-18'-22'29,"18"22"1,-25-8-2,25 8-22,-29 12-1,16 4-1,-2 1-2,3 5 0,-1 4-1,5 5 1,-1-1-1,5 5 0,4-3 1,4 2-1,6-3 1,3-4-2,7-11 2,2-10-2,5-11 0,4-7 0,1-12-1,-1-11 1,-4-8-1,-2-5 1,-6-3 0,-4 3 0,-7 1 2,-9 3-1,-10 9 0,-4 8 1,-6 10-1,-4 12 0,-1 12 0,-3 11-1,2 6 0,3 11 0,8 5-2,4-1-1,9 4-4,-2-15-15,16 9-9,-5-15-2,13 3 1,-4-14-1</inkml:trace>
  <inkml:trace contextRef="#ctx0" brushRef="#br1" timeOffset="141647.3782">24265 3168 56,'-3'-14'27,"3"14"-1,0 0 1,0 0-20,-17 8-1,17-8-2,-10 23-1,6-2 0,-4 4-1,4 7 1,-1 3-1,2 3-1,2 4 0,5 0 1,2-6-1,4-4 0,3-8 0,3-7-1,3-14 1,3-7-1,-1-13 1,2-10-1,-1-9 2,-1-10-1,-3-2 1,-4-2-1,-4 3 1,-2 3 1,-7 8-1,-1 9 0,-5 12 0,5 15 0,-14 6-1,6 11 0,2 10 0,-1 8-1,2 5-1,3 4 1,1-1 0,1-1 0,5-5-2,2-7-3,12 2-13,-10-20-15,10 3 1,-19-15-2,30-2 0</inkml:trace>
  <inkml:trace contextRef="#ctx0" brushRef="#br1" timeOffset="142397.1664">24664 3114 61,'-15'-8'30,"15"8"-1,-9 12 1,6 0-22,3-12-3,-13 31 0,3-10-2,4 8 0,-2-1 0,2 8 0,1-1-1,3 4 0,4-3-1,4 0 0,4-9 0,5-3-1,2-12 1,5-11-1,2-9 1,0-12-1,0-11 1,0-9-1,-3-7 1,0-5-1,-6 1 1,-6-3-1,-5 3 1,-5 5 0,-8 7-1,-5 9 0,-6 14 0,-6 9 0,0 10 0,-1 17 1,1 7-2,2 11 1,5 4 0,6 3-1,6-1 1,6-1 0,6-6 0,4-7-1,6-7 1,4-9 0,3-7-1,-1-12 1,3-11 0,-1-11-1,-1-11 1,2-11-1,-1-9 2,-2-12-1,-3-9 0,-1-5 0,-2-2 1,-4 0-1,-2-1 1,-5 12 0,-3 7 1,-2 16-1,-2 17 1,-1 20-1,4 15 0,-14 30 0,4 12 1,6 19-1,3 11-1,2 11 1,3 6-1,4-2 1,6-2-1,-1-4 0,5-2-2,-4-18-4,11 6-15,-17-18-14,5-2 0,-12-15-2,2 0-1</inkml:trace>
  <inkml:trace contextRef="#ctx0" brushRef="#br1" timeOffset="143381.2694">25222 3047 62,'0'0'29,"-22"-4"-1,22 4-1,-32 15-22,19-1 0,-6 5-2,7 5-1,-3 3 0,4 4-1,0 0 0,9 2 0,4-2 0,8 0-1,6-6 0,8-6 0,6-8 0,5-8 1,2-14-1,1-9 0,-2-12 0,-2-7 0,-6-7 1,-6-1 0,-9 0 0,-8 4 1,-9 7-1,-9 8 1,-11 9-1,-6 11 0,-7 11 0,-2 6-1,0 9 0,2 2 1,8 1-1,7-1 0,13-5 0,9-15 0,12 14 0,8-16 0,7-2 0,3 2 0,-1-2 0,-1 5 0,-3 3-1,-3 4 1,-7 5 0,-5 3 1,-5 2-2,-1 3 2,-1 5-1,-1-1 0,1 5 0,2 1 0,2-1-1,1 1-1,6 3-2,-6-12-19,8 9-7,-5-11-1,6 2 0</inkml:trace>
  <inkml:trace contextRef="#ctx0" brushRef="#br1" timeOffset="143912.3699">25581 3018 61,'-6'28'28,"8"1"0,6 15-1,-7 3-22,13 14-1,-6 0 1,8 12-2,-1-2 1,2 2-1,-6-4-1,1-8 1,-3-8-1,-1-11 0,-4-13-1,-4-29 0,0 0 0,-4-23 1,-2-24-2,-1-17 1,-4-24-1,2-11 2,-1-11-1,4-2 0,2 2 0,5 10 0,3 8 0,7 17 0,4 19-1,6 17 1,5 19-2,2 17 2,0 13 0,-1 17-1,-3 10 2,-4 13-1,-6 6 0,-6 4 0,-12 1 1,-3 2-1,-8-10 0,-4-6-1,-1-12 1,-3-11 0,2-16-2,-1-12-2,9-7-2,-5-25-13,13 11-15,-2-20 0,13 9-2,-5-8 0</inkml:trace>
  <inkml:trace contextRef="#ctx0" brushRef="#br1" timeOffset="144412.2291">25864 2735 56,'2'12'30,"4"11"1,-2 2-2,6 17-13,-1 1-11,6 13-1,0 0-1,1 8 0,-3-2-1,4 0 1,-7-11-1,2-7 1,-6-13-1,-1-15-1,-5-16 1,0-14-1,-3-19 0,-1-13 0,0-14-1,-1-14 0,1-11 0,1-11 0,3-1 1,4 1-1,3 8 0,4 9 1,4 9-1,3 17 1,4 15 0,1 25 1,-2 19-2,-1 21 2,-3 15-2,-5 11 2,-6 10-1,-2 8 1,-5 3-1,-4-4 0,-5-10 0,0-12 0,-5-13 0,1-11-2,0-10-1,-1-17-2,15 3-6,-24-24-22,24 10-3,-6-12-1,14 6-1</inkml:trace>
  <inkml:trace contextRef="#ctx0" brushRef="#br1" timeOffset="144662.1594">26348 2711 93,'0'0'35,"0"0"0,-6-16-3,6 16-29,0 0-3,-13-7-7,13 7-26,0 0 0,0 0-1,9-13-2</inkml:trace>
  <inkml:trace contextRef="#ctx0" brushRef="#br1" timeOffset="145304.6218">26362 2231 67,'-11'-12'31,"11"12"-1,-5 15 0,13 2-24,-7 3-1,8 12 1,-3 3-3,5 7 1,-5-2 0,5 4-1,-6-6-1,2-6 1,-3-4-2,0-11 1,-4-17-1,0 0 0,0-14 0,-1-13-1,-1-9 1,1-6 0,0-11 0,1-8-1,1-4 0,2-2 1,0 6 0,2 6 0,0 8 0,2 10 0,1 13 0,-8 24 0,18 1-1,-9 19 0,0 14 1,2 9-2,-1 6 1,-1 3-1,-1 3 1,0 0-1,-1-6 1,-1-5 0,-1-12 0,-3-11-2,2-6-2,-4-15-6,0 0-24,7-21 0,-7 21-2,1-34 0</inkml:trace>
  <inkml:trace contextRef="#ctx0" brushRef="#br1" timeOffset="146116.8958">26686 2206 72,'6'12'34,"6"-8"-1,-12-4-1,30-22-23,-10 1-7,4-3 2,-1-7-3,1-7 1,-5-2-1,-3 0 1,-8 0-2,-4 1 3,-6 8-3,-6 4 1,-8 12-1,-5 9 1,-3 12 0,-3 12-1,-1 10 2,0 10-2,2 6 1,5 7-1,6 0 1,6 2-2,10-2 2,7-3-1,8-5 0,8-7 0,9-9 0,3-9 1,4-14 0,5-14 0,-2-15 0,2-17-1,-2-17 2,-1-16-1,-3-16-1,-4-20 2,-4-14-2,-7-15 2,-4 3-1,-9 0 0,-3 17-1,-5 13 1,-5 22 1,-3 26-1,5 59 0,0 0 0,-21 12-1,19 48 1,4 22-1,3 16 0,4 13-2,3 10 2,5-3 0,0 2-1,2-4 0,-6-17-2,-2-18 4,-4-18-3,-6-20 1,-5-17-1,4-26 1,-24-10 0,5-19 1,-4-11 0,-5-8-1,0-1 2,1 1-1,3 7 2,3 10-3,8 7 3,5 6-2,8 18 2,19-13 0,5 11 0,7-2 0,13-5-1,10-8 0,13-5 1,7-5-2,1-6 1,1-2-1,-6-1-3,-5 6-3,-22-7-12,2 17-11,-32 8-11,-13 12 0,0 0-1</inkml:trace>
  <inkml:trace contextRef="#ctx1" brushRef="#br1" timeOffset="130240.9439">9199 17740,'0'0,"0"0,0 0,8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4/10/2013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E9D031B-F064-4166-90F0-6C358A8243C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4190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CDB01C1-0CA3-48B1-B5DF-0CA1E4BF1869}"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76567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marioszp</a:t>
            </a:r>
            <a:endParaRPr lang="en-US" dirty="0"/>
          </a:p>
        </p:txBody>
      </p:sp>
      <p:sp>
        <p:nvSpPr>
          <p:cNvPr id="4" name="Slide Number Placeholder 3"/>
          <p:cNvSpPr>
            <a:spLocks noGrp="1"/>
          </p:cNvSpPr>
          <p:nvPr>
            <p:ph type="sldNum" sz="quarter" idx="10"/>
          </p:nvPr>
        </p:nvSpPr>
        <p:spPr/>
        <p:txBody>
          <a:bodyPr/>
          <a:lstStyle/>
          <a:p>
            <a:fld id="{959C1614-4AAF-4D69-85C8-D9CD7D7609B4}" type="slidenum">
              <a:rPr lang="en-US" smtClean="0"/>
              <a:t>14</a:t>
            </a:fld>
            <a:endParaRPr lang="en-US"/>
          </a:p>
        </p:txBody>
      </p:sp>
    </p:spTree>
    <p:extLst>
      <p:ext uri="{BB962C8B-B14F-4D97-AF65-F5344CB8AC3E}">
        <p14:creationId xmlns:p14="http://schemas.microsoft.com/office/powerpoint/2010/main" val="4270486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113E612-A2F0-4161-B035-B16B48E7740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20227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15641147-DB70-4C27-B1D9-DA459101BFA5}"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1077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65C1EBA8-B87A-446D-8356-B765304EB71E}"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84093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E886B8D5-5E4A-4D6D-A5BC-DC4FE1411885}"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948835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5303950-C782-41AD-BFF8-6896CCF8962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76518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3B651AD-8189-4580-AF97-7C7DEB018C08}"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71184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5C0B71BD-2669-4133-B55F-B6097B6DF93D}"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78366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0CF137D4-1EA2-4A03-B90A-4BC11B19C63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5437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172B2AF-184C-43EE-8FAC-42E1F6480A3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85760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771729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8BFB794B-CF28-440B-8AF7-BC6DD1DD12BC}"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329978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0001348-F9BA-46C9-BC47-FC58785CE5A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29232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42E6EDF-8E42-4E8F-AF92-9D337ADA68E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38343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both</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2B6C3FD-9E4E-449D-A42B-3AC5479E5BCF}"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8780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A5BF69C-BE66-48B1-B48D-835E2BE4D176}"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0715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9B76E83D-B42F-4D97-9590-E03A81314DD1}"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8932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278E9AC3-82A3-47F3-B4F1-3CF6C6F9A9BE}"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036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D411CEE-C298-416A-930E-3D217717464A}"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01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DC12678D-2247-4665-9206-21E95D56D9BB}"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079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marioszp</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4134C568-BE70-4F64-9F66-85C019D09A90}"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2142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err="1" smtClean="0"/>
              <a:t>jurgenma</a:t>
            </a:r>
            <a:endParaRPr lang="en-US" dirty="0"/>
          </a:p>
        </p:txBody>
      </p:sp>
      <p:sp>
        <p:nvSpPr>
          <p:cNvPr id="4" name="Kopfzeilenplatzhalter 3"/>
          <p:cNvSpPr>
            <a:spLocks noGrp="1"/>
          </p:cNvSpPr>
          <p:nvPr>
            <p:ph type="hdr" sz="quarter" idx="10"/>
          </p:nvPr>
        </p:nvSpPr>
        <p:spPr/>
        <p:txBody>
          <a:bodyPr/>
          <a:lstStyle/>
          <a:p>
            <a:endParaRPr lang="en-US" dirty="0"/>
          </a:p>
        </p:txBody>
      </p:sp>
      <p:sp>
        <p:nvSpPr>
          <p:cNvPr id="5" name="Fußzeilenplatzhalt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umsplatzhalter 5"/>
          <p:cNvSpPr>
            <a:spLocks noGrp="1"/>
          </p:cNvSpPr>
          <p:nvPr>
            <p:ph type="dt" idx="12"/>
          </p:nvPr>
        </p:nvSpPr>
        <p:spPr/>
        <p:txBody>
          <a:bodyPr/>
          <a:lstStyle/>
          <a:p>
            <a:fld id="{7288E15E-64ED-4EF1-9DC0-289D5FD5F4F3}" type="datetime1">
              <a:rPr lang="en-US" smtClean="0"/>
              <a:t>4/10/2013</a:t>
            </a:fld>
            <a:endParaRPr lang="en-US" dirty="0"/>
          </a:p>
        </p:txBody>
      </p:sp>
      <p:sp>
        <p:nvSpPr>
          <p:cNvPr id="7" name="Foliennummernplatzhalt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08907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1" name="Picture 10"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2" name="Picture 1"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
        <p:nvSpPr>
          <p:cNvPr id="10" name="Text Placeholder 4"/>
          <p:cNvSpPr>
            <a:spLocks noGrp="1"/>
          </p:cNvSpPr>
          <p:nvPr>
            <p:ph type="body" sz="quarter" idx="13" hasCustomPrompt="1"/>
          </p:nvPr>
        </p:nvSpPr>
        <p:spPr>
          <a:xfrm>
            <a:off x="274702" y="2582872"/>
            <a:ext cx="6399213" cy="640059"/>
          </a:xfrm>
          <a:noFill/>
        </p:spPr>
        <p:txBody>
          <a:bodyPr lIns="146304" tIns="109728" rIns="146304" bIns="109728">
            <a:noAutofit/>
          </a:bodyPr>
          <a:lstStyle>
            <a:lvl1pPr marL="0" indent="0">
              <a:spcBef>
                <a:spcPts val="0"/>
              </a:spcBef>
              <a:buNone/>
              <a:defRPr sz="2400" spc="0" baseline="0">
                <a:solidFill>
                  <a:srgbClr val="0054A6"/>
                </a:solidFill>
                <a:latin typeface="+mj-lt"/>
              </a:defRPr>
            </a:lvl1pPr>
          </a:lstStyle>
          <a:p>
            <a:pPr lvl="0"/>
            <a:r>
              <a:rPr lang="en-US" dirty="0" smtClean="0"/>
              <a:t>Category or Service title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531280" y="1476623"/>
            <a:ext cx="5504574" cy="2592633"/>
          </a:xfrm>
        </p:spPr>
        <p:txBody>
          <a:bodyPr>
            <a:spAutoFit/>
          </a:bodyPr>
          <a:lstStyle>
            <a:lvl1pPr marL="297833" indent="-297833">
              <a:spcBef>
                <a:spcPts val="1224"/>
              </a:spcBef>
              <a:buClr>
                <a:schemeClr val="tx1"/>
              </a:buClr>
              <a:buFont typeface="Wingdings" pitchFamily="2" charset="2"/>
              <a:buChar char=""/>
              <a:defRPr/>
            </a:lvl1pPr>
            <a:lvl2pPr marL="530919" indent="-233087">
              <a:defRPr sz="2040"/>
            </a:lvl2pPr>
            <a:lvl3pPr marL="699259" indent="-168339">
              <a:tabLst/>
              <a:defRPr sz="2040"/>
            </a:lvl3pPr>
            <a:lvl4pPr marL="880549" indent="-181290">
              <a:defRPr/>
            </a:lvl4pPr>
            <a:lvl5pPr marL="1048888" indent="-16833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405481" y="1476624"/>
            <a:ext cx="5504574" cy="2583015"/>
          </a:xfrm>
        </p:spPr>
        <p:txBody>
          <a:bodyPr>
            <a:spAutoFit/>
          </a:bodyPr>
          <a:lstStyle>
            <a:lvl1pPr marL="346394" indent="-346394">
              <a:spcBef>
                <a:spcPts val="1224"/>
              </a:spcBef>
              <a:buFont typeface="Wingdings" pitchFamily="2" charset="2"/>
              <a:buChar char=""/>
              <a:defRPr lang="en-US" sz="3672" kern="1200" spc="-72" baseline="0" dirty="0" smtClean="0">
                <a:gradFill>
                  <a:gsLst>
                    <a:gs pos="1250">
                      <a:schemeClr val="tx1"/>
                    </a:gs>
                    <a:gs pos="100000">
                      <a:schemeClr val="tx1"/>
                    </a:gs>
                  </a:gsLst>
                  <a:lin ang="5400000" scaled="0"/>
                </a:gradFill>
                <a:latin typeface="+mj-lt"/>
                <a:ea typeface="+mn-ea"/>
                <a:cs typeface="+mn-cs"/>
              </a:defRPr>
            </a:lvl1pPr>
            <a:lvl2pPr marL="647463" indent="-349629">
              <a:defRPr lang="en-US" sz="2040" kern="1200" spc="0" baseline="0" dirty="0" smtClean="0">
                <a:gradFill>
                  <a:gsLst>
                    <a:gs pos="1250">
                      <a:schemeClr val="tx1"/>
                    </a:gs>
                    <a:gs pos="100000">
                      <a:schemeClr val="tx1"/>
                    </a:gs>
                  </a:gsLst>
                  <a:lin ang="5400000" scaled="0"/>
                </a:gradFill>
                <a:latin typeface="+mn-lt"/>
                <a:ea typeface="+mn-ea"/>
                <a:cs typeface="+mn-cs"/>
              </a:defRPr>
            </a:lvl2pPr>
            <a:lvl3pPr marL="880549" indent="-349629">
              <a:defRPr lang="en-US" sz="2040" kern="1200" spc="0" baseline="0" dirty="0" smtClean="0">
                <a:gradFill>
                  <a:gsLst>
                    <a:gs pos="1250">
                      <a:schemeClr val="tx1"/>
                    </a:gs>
                    <a:gs pos="100000">
                      <a:schemeClr val="tx1"/>
                    </a:gs>
                  </a:gsLst>
                  <a:lin ang="5400000" scaled="0"/>
                </a:gradFill>
                <a:latin typeface="+mn-lt"/>
                <a:ea typeface="+mn-ea"/>
                <a:cs typeface="+mn-cs"/>
              </a:defRPr>
            </a:lvl3pPr>
            <a:lvl4pPr marL="1048888" indent="-349629">
              <a:defRPr lang="en-US" sz="2040" kern="1200" spc="0" baseline="0" dirty="0" smtClean="0">
                <a:gradFill>
                  <a:gsLst>
                    <a:gs pos="1250">
                      <a:schemeClr val="tx1"/>
                    </a:gs>
                    <a:gs pos="100000">
                      <a:schemeClr val="tx1"/>
                    </a:gs>
                  </a:gsLst>
                  <a:lin ang="5400000" scaled="0"/>
                </a:gradFill>
                <a:latin typeface="+mn-lt"/>
                <a:ea typeface="+mn-ea"/>
                <a:cs typeface="+mn-cs"/>
              </a:defRPr>
            </a:lvl4pPr>
            <a:lvl5pPr marL="1230178" indent="-349629">
              <a:defRPr lang="en-US" sz="2040" kern="1200" spc="0" baseline="0" dirty="0">
                <a:gradFill>
                  <a:gsLst>
                    <a:gs pos="1250">
                      <a:schemeClr val="tx1"/>
                    </a:gs>
                    <a:gs pos="100000">
                      <a:schemeClr val="tx1"/>
                    </a:gs>
                  </a:gsLst>
                  <a:lin ang="5400000" scaled="0"/>
                </a:gradFill>
                <a:latin typeface="+mn-lt"/>
                <a:ea typeface="+mn-ea"/>
                <a:cs typeface="+mn-cs"/>
              </a:defRPr>
            </a:lvl5pPr>
          </a:lstStyle>
          <a:p>
            <a:pPr marL="297833" marR="0" lvl="0"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7833" marR="0" lvl="1"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7833" marR="0" lvl="2"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7833" marR="0" lvl="3"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7833" marR="0" lvl="4" indent="-297833" algn="l" defTabSz="932308"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773286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6" y="233154"/>
            <a:ext cx="11375537" cy="77691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29666" y="1476626"/>
            <a:ext cx="11375537"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720248"/>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522776"/>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4702" y="296863"/>
            <a:ext cx="2920081" cy="762025"/>
          </a:xfrm>
          <a:prstGeom prst="rect">
            <a:avLst/>
          </a:prstGeom>
        </p:spPr>
      </p:pic>
      <p:pic>
        <p:nvPicPr>
          <p:cNvPr id="4" name="Picture 3" descr="MSFT_logotype_rgb_Wht.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14415" y="6150030"/>
            <a:ext cx="1347423" cy="516157"/>
          </a:xfrm>
          <a:prstGeom prst="rect">
            <a:avLst/>
          </a:prstGeom>
        </p:spPr>
      </p:pic>
      <p:sp>
        <p:nvSpPr>
          <p:cNvPr id="5" name="Text Placeholder 4"/>
          <p:cNvSpPr>
            <a:spLocks noGrp="1"/>
          </p:cNvSpPr>
          <p:nvPr>
            <p:ph type="body" sz="quarter" idx="12" hasCustomPrompt="1"/>
          </p:nvPr>
        </p:nvSpPr>
        <p:spPr>
          <a:xfrm>
            <a:off x="274638" y="4684712"/>
            <a:ext cx="6399213" cy="1830388"/>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74638" y="2938494"/>
            <a:ext cx="10058336" cy="1837298"/>
          </a:xfrm>
          <a:noFill/>
        </p:spPr>
        <p:txBody>
          <a:bodyPr lIns="146304" tIns="91440" rIns="146304" bIns="91440" anchor="t" anchorCtr="0"/>
          <a:lstStyle>
            <a:lvl1pPr>
              <a:defRPr sz="5400" spc="-100"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10890937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274" y="295274"/>
            <a:ext cx="11889564" cy="825501"/>
          </a:xfrm>
        </p:spPr>
        <p:txBody>
          <a:bodyPr/>
          <a:lstStyle>
            <a:lvl1pPr>
              <a:defRPr>
                <a:solidFill>
                  <a:schemeClr val="bg1"/>
                </a:solidFill>
              </a:defRPr>
            </a:lvl1pPr>
          </a:lstStyle>
          <a:p>
            <a:r>
              <a:rPr lang="en-US" dirty="0" smtClean="0"/>
              <a:t>Slide title</a:t>
            </a:r>
            <a:endParaRPr lang="en-US" dirty="0"/>
          </a:p>
        </p:txBody>
      </p:sp>
      <p:sp>
        <p:nvSpPr>
          <p:cNvPr id="6" name="Picture Placeholder 3"/>
          <p:cNvSpPr>
            <a:spLocks noGrp="1"/>
          </p:cNvSpPr>
          <p:nvPr>
            <p:ph type="pic" sz="quarter" idx="12" hasCustomPrompt="1"/>
          </p:nvPr>
        </p:nvSpPr>
        <p:spPr>
          <a:xfrm>
            <a:off x="272274"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12" name="Picture 11"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6" name="TextBox 15"/>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
        <p:nvSpPr>
          <p:cNvPr id="15" name="Slide Number Placeholder 5"/>
          <p:cNvSpPr txBox="1">
            <a:spLocks/>
          </p:cNvSpPr>
          <p:nvPr userDrawn="1"/>
        </p:nvSpPr>
        <p:spPr>
          <a:xfrm>
            <a:off x="11723017"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2</a:t>
            </a:r>
            <a:endParaRPr lang="en-US" sz="800" dirty="0">
              <a:solidFill>
                <a:srgbClr val="FFFFFF"/>
              </a:solidFill>
            </a:endParaRPr>
          </a:p>
        </p:txBody>
      </p:sp>
      <p:sp>
        <p:nvSpPr>
          <p:cNvPr id="17" name="TextBox 16"/>
          <p:cNvSpPr txBox="1"/>
          <p:nvPr userDrawn="1"/>
        </p:nvSpPr>
        <p:spPr>
          <a:xfrm>
            <a:off x="4041004" y="2224455"/>
            <a:ext cx="7223682" cy="1631216"/>
          </a:xfrm>
          <a:prstGeom prst="rect">
            <a:avLst/>
          </a:prstGeom>
          <a:noFill/>
        </p:spPr>
        <p:txBody>
          <a:bodyPr wrap="square" lIns="182880" tIns="146304" rIns="182880" bIns="146304" rtlCol="0">
            <a:spAutoFit/>
          </a:bodyPr>
          <a:lstStyle/>
          <a:p>
            <a:pPr>
              <a:lnSpc>
                <a:spcPct val="90000"/>
              </a:lnSpc>
            </a:pPr>
            <a:r>
              <a:rPr lang="en-US" sz="2400" dirty="0">
                <a:solidFill>
                  <a:srgbClr val="FFFFFF"/>
                </a:solidFill>
                <a:latin typeface="+mj-lt"/>
              </a:rPr>
              <a:t>Body </a:t>
            </a:r>
            <a:r>
              <a:rPr lang="en-US" sz="2400" dirty="0" err="1">
                <a:solidFill>
                  <a:srgbClr val="FFFFFF"/>
                </a:solidFill>
                <a:latin typeface="+mj-lt"/>
              </a:rPr>
              <a:t>magnimu</a:t>
            </a:r>
            <a:r>
              <a:rPr lang="en-US" sz="2400" dirty="0">
                <a:solidFill>
                  <a:srgbClr val="FFFFFF"/>
                </a:solidFill>
                <a:latin typeface="+mj-lt"/>
              </a:rPr>
              <a:t> </a:t>
            </a:r>
            <a:r>
              <a:rPr lang="en-US" sz="2400" dirty="0" err="1">
                <a:solidFill>
                  <a:srgbClr val="FFFFFF"/>
                </a:solidFill>
                <a:latin typeface="+mj-lt"/>
              </a:rPr>
              <a:t>sanducil</a:t>
            </a:r>
            <a:r>
              <a:rPr lang="en-US" sz="2400" dirty="0">
                <a:solidFill>
                  <a:srgbClr val="FFFFFF"/>
                </a:solidFill>
                <a:latin typeface="+mj-lt"/>
              </a:rPr>
              <a:t> et et </a:t>
            </a:r>
            <a:r>
              <a:rPr lang="en-US" sz="2400" dirty="0" err="1">
                <a:solidFill>
                  <a:srgbClr val="FFFFFF"/>
                </a:solidFill>
                <a:latin typeface="+mj-lt"/>
              </a:rPr>
              <a:t>quia</a:t>
            </a:r>
            <a:r>
              <a:rPr lang="en-US" sz="2400" dirty="0">
                <a:solidFill>
                  <a:srgbClr val="FFFFFF"/>
                </a:solidFill>
                <a:latin typeface="+mj-lt"/>
              </a:rPr>
              <a:t> </a:t>
            </a:r>
            <a:r>
              <a:rPr lang="en-US" sz="2400" dirty="0" err="1">
                <a:solidFill>
                  <a:srgbClr val="FFFFFF"/>
                </a:solidFill>
                <a:latin typeface="+mj-lt"/>
              </a:rPr>
              <a:t>volo</a:t>
            </a:r>
            <a:r>
              <a:rPr lang="en-US" sz="2400" dirty="0">
                <a:solidFill>
                  <a:srgbClr val="FFFFFF"/>
                </a:solidFill>
                <a:latin typeface="+mj-lt"/>
              </a:rPr>
              <a:t> </a:t>
            </a:r>
            <a:r>
              <a:rPr lang="en-US" sz="2400" dirty="0" err="1">
                <a:solidFill>
                  <a:srgbClr val="FFFFFF"/>
                </a:solidFill>
                <a:latin typeface="+mj-lt"/>
              </a:rPr>
              <a:t>exera</a:t>
            </a:r>
            <a:r>
              <a:rPr lang="en-US" sz="2400" dirty="0">
                <a:solidFill>
                  <a:srgbClr val="FFFFFF"/>
                </a:solidFill>
                <a:latin typeface="+mj-lt"/>
              </a:rPr>
              <a:t> </a:t>
            </a:r>
            <a:r>
              <a:rPr lang="en-US" sz="2400" dirty="0" err="1">
                <a:solidFill>
                  <a:srgbClr val="FFFFFF"/>
                </a:solidFill>
                <a:latin typeface="+mj-lt"/>
              </a:rPr>
              <a:t>venim</a:t>
            </a:r>
            <a:r>
              <a:rPr lang="en-US" sz="2400" dirty="0">
                <a:solidFill>
                  <a:srgbClr val="FFFFFF"/>
                </a:solidFill>
                <a:latin typeface="+mj-lt"/>
              </a:rPr>
              <a:t> </a:t>
            </a:r>
            <a:r>
              <a:rPr lang="en-US" sz="2400" dirty="0" err="1">
                <a:solidFill>
                  <a:srgbClr val="FFFFFF"/>
                </a:solidFill>
                <a:latin typeface="+mj-lt"/>
              </a:rPr>
              <a:t>os</a:t>
            </a:r>
            <a:r>
              <a:rPr lang="en-US" sz="2400" dirty="0">
                <a:solidFill>
                  <a:srgbClr val="FFFFFF"/>
                </a:solidFill>
                <a:latin typeface="+mj-lt"/>
              </a:rPr>
              <a:t> am </a:t>
            </a:r>
            <a:r>
              <a:rPr lang="en-US" sz="2400" dirty="0" err="1">
                <a:solidFill>
                  <a:srgbClr val="FFFFFF"/>
                </a:solidFill>
                <a:latin typeface="+mj-lt"/>
              </a:rPr>
              <a:t>duciderit</a:t>
            </a:r>
            <a:r>
              <a:rPr lang="en-US" sz="2400" dirty="0">
                <a:solidFill>
                  <a:srgbClr val="FFFFFF"/>
                </a:solidFill>
                <a:latin typeface="+mj-lt"/>
              </a:rPr>
              <a:t> </a:t>
            </a:r>
            <a:r>
              <a:rPr lang="en-US" sz="2400" dirty="0" err="1">
                <a:solidFill>
                  <a:srgbClr val="FFFFFF"/>
                </a:solidFill>
                <a:latin typeface="+mj-lt"/>
              </a:rPr>
              <a:t>aut</a:t>
            </a:r>
            <a:r>
              <a:rPr lang="en-US" sz="2400" dirty="0">
                <a:solidFill>
                  <a:srgbClr val="FFFFFF"/>
                </a:solidFill>
                <a:latin typeface="+mj-lt"/>
              </a:rPr>
              <a:t> </a:t>
            </a:r>
            <a:r>
              <a:rPr lang="en-US" sz="2400" dirty="0" err="1">
                <a:solidFill>
                  <a:srgbClr val="FFFFFF"/>
                </a:solidFill>
                <a:latin typeface="+mj-lt"/>
              </a:rPr>
              <a:t>odior</a:t>
            </a:r>
            <a:r>
              <a:rPr lang="en-US" sz="2400" dirty="0">
                <a:solidFill>
                  <a:srgbClr val="FFFFFF"/>
                </a:solidFill>
                <a:latin typeface="+mj-lt"/>
              </a:rPr>
              <a:t> </a:t>
            </a:r>
            <a:r>
              <a:rPr lang="en-US" sz="2400" dirty="0" err="1">
                <a:solidFill>
                  <a:srgbClr val="FFFFFF"/>
                </a:solidFill>
                <a:latin typeface="+mj-lt"/>
              </a:rPr>
              <a:t>sitati</a:t>
            </a:r>
            <a:r>
              <a:rPr lang="en-US" sz="2400" dirty="0">
                <a:solidFill>
                  <a:srgbClr val="FFFFFF"/>
                </a:solidFill>
                <a:latin typeface="+mj-lt"/>
              </a:rPr>
              <a:t> </a:t>
            </a:r>
            <a:r>
              <a:rPr lang="en-US" sz="2400" dirty="0" err="1">
                <a:solidFill>
                  <a:srgbClr val="FFFFFF"/>
                </a:solidFill>
                <a:latin typeface="+mj-lt"/>
              </a:rPr>
              <a:t>nulpa</a:t>
            </a:r>
            <a:r>
              <a:rPr lang="en-US" sz="2400" dirty="0">
                <a:solidFill>
                  <a:srgbClr val="FFFFFF"/>
                </a:solidFill>
                <a:latin typeface="+mj-lt"/>
              </a:rPr>
              <a:t> </a:t>
            </a:r>
            <a:r>
              <a:rPr lang="en-US" sz="2400" dirty="0" err="1">
                <a:solidFill>
                  <a:srgbClr val="FFFFFF"/>
                </a:solidFill>
                <a:latin typeface="+mj-lt"/>
              </a:rPr>
              <a:t>vo</a:t>
            </a:r>
            <a:r>
              <a:rPr lang="en-US" sz="2400" dirty="0">
                <a:solidFill>
                  <a:srgbClr val="FFFFFF"/>
                </a:solidFill>
                <a:latin typeface="+mj-lt"/>
              </a:rPr>
              <a:t> </a:t>
            </a:r>
            <a:r>
              <a:rPr lang="en-US" sz="2400" dirty="0" err="1">
                <a:solidFill>
                  <a:srgbClr val="FFFFFF"/>
                </a:solidFill>
                <a:latin typeface="+mj-lt"/>
              </a:rPr>
              <a:t>luptatur</a:t>
            </a:r>
            <a:r>
              <a:rPr lang="en-US" sz="2400" dirty="0">
                <a:solidFill>
                  <a:srgbClr val="FFFFFF"/>
                </a:solidFill>
                <a:latin typeface="+mj-lt"/>
              </a:rPr>
              <a:t> </a:t>
            </a:r>
            <a:r>
              <a:rPr lang="en-US" sz="2400" dirty="0" err="1">
                <a:solidFill>
                  <a:srgbClr val="FFFFFF"/>
                </a:solidFill>
                <a:latin typeface="+mj-lt"/>
              </a:rPr>
              <a:t>sunti</a:t>
            </a:r>
            <a:r>
              <a:rPr lang="en-US" sz="2400" dirty="0">
                <a:solidFill>
                  <a:srgbClr val="FFFFFF"/>
                </a:solidFill>
                <a:latin typeface="+mj-lt"/>
              </a:rPr>
              <a:t> sit </a:t>
            </a:r>
            <a:r>
              <a:rPr lang="en-US" sz="2400" dirty="0" err="1">
                <a:solidFill>
                  <a:srgbClr val="FFFFFF"/>
                </a:solidFill>
                <a:latin typeface="+mj-lt"/>
              </a:rPr>
              <a:t>voluptae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fugiatiscid</a:t>
            </a:r>
            <a:r>
              <a:rPr lang="en-US" sz="2400" dirty="0">
                <a:solidFill>
                  <a:srgbClr val="FFFFFF"/>
                </a:solidFill>
                <a:latin typeface="+mj-lt"/>
              </a:rPr>
              <a:t> qui al </a:t>
            </a:r>
            <a:r>
              <a:rPr lang="en-US" sz="2400" dirty="0" err="1">
                <a:solidFill>
                  <a:srgbClr val="FFFFFF"/>
                </a:solidFill>
                <a:latin typeface="+mj-lt"/>
              </a:rPr>
              <a:t>iquam</a:t>
            </a:r>
            <a:r>
              <a:rPr lang="en-US" sz="2400" dirty="0">
                <a:solidFill>
                  <a:srgbClr val="FFFFFF"/>
                </a:solidFill>
                <a:latin typeface="+mj-lt"/>
              </a:rPr>
              <a:t> </a:t>
            </a:r>
            <a:r>
              <a:rPr lang="en-US" sz="2400" dirty="0" err="1">
                <a:solidFill>
                  <a:srgbClr val="FFFFFF"/>
                </a:solidFill>
                <a:latin typeface="+mj-lt"/>
              </a:rPr>
              <a:t>sundit</a:t>
            </a:r>
            <a:r>
              <a:rPr lang="en-US" sz="2400" dirty="0">
                <a:solidFill>
                  <a:srgbClr val="FFFFFF"/>
                </a:solidFill>
                <a:latin typeface="+mj-lt"/>
              </a:rPr>
              <a:t> fugit </a:t>
            </a:r>
            <a:r>
              <a:rPr lang="en-US" sz="2400" dirty="0" err="1">
                <a:solidFill>
                  <a:srgbClr val="FFFFFF"/>
                </a:solidFill>
                <a:latin typeface="+mj-lt"/>
              </a:rPr>
              <a:t>labore</a:t>
            </a:r>
            <a:r>
              <a:rPr lang="en-US" sz="2400" dirty="0">
                <a:solidFill>
                  <a:srgbClr val="FFFFFF"/>
                </a:solidFill>
                <a:latin typeface="+mj-lt"/>
              </a:rPr>
              <a:t> </a:t>
            </a:r>
            <a:r>
              <a:rPr lang="en-US" sz="2400" dirty="0" err="1">
                <a:solidFill>
                  <a:srgbClr val="FFFFFF"/>
                </a:solidFill>
                <a:latin typeface="+mj-lt"/>
              </a:rPr>
              <a:t>sunt</a:t>
            </a:r>
            <a:r>
              <a:rPr lang="en-US" sz="2400" dirty="0">
                <a:solidFill>
                  <a:srgbClr val="FFFFFF"/>
                </a:solidFill>
                <a:latin typeface="+mj-lt"/>
              </a:rPr>
              <a:t> </a:t>
            </a:r>
            <a:r>
              <a:rPr lang="en-US" sz="2400" dirty="0" err="1">
                <a:solidFill>
                  <a:srgbClr val="FFFFFF"/>
                </a:solidFill>
                <a:latin typeface="+mj-lt"/>
              </a:rPr>
              <a:t>ipsantiumet</a:t>
            </a:r>
            <a:r>
              <a:rPr lang="en-US" sz="2400" dirty="0">
                <a:solidFill>
                  <a:srgbClr val="FFFFFF"/>
                </a:solidFill>
                <a:latin typeface="+mj-lt"/>
              </a:rPr>
              <a:t> </a:t>
            </a:r>
            <a:r>
              <a:rPr lang="en-US" sz="2400" dirty="0" err="1">
                <a:solidFill>
                  <a:srgbClr val="FFFFFF"/>
                </a:solidFill>
                <a:latin typeface="+mj-lt"/>
              </a:rPr>
              <a:t>ve</a:t>
            </a:r>
            <a:r>
              <a:rPr lang="en-US" sz="2400" dirty="0">
                <a:solidFill>
                  <a:srgbClr val="FFFFFF"/>
                </a:solidFill>
                <a:latin typeface="+mj-lt"/>
              </a:rPr>
              <a:t> </a:t>
            </a:r>
            <a:r>
              <a:rPr lang="en-US" sz="2400" dirty="0" err="1">
                <a:solidFill>
                  <a:srgbClr val="FFFFFF"/>
                </a:solidFill>
                <a:latin typeface="+mj-lt"/>
              </a:rPr>
              <a:t>nda</a:t>
            </a:r>
            <a:r>
              <a:rPr lang="en-US" sz="2400" dirty="0">
                <a:solidFill>
                  <a:srgbClr val="FFFFFF"/>
                </a:solidFill>
                <a:latin typeface="+mj-lt"/>
              </a:rPr>
              <a:t> </a:t>
            </a:r>
            <a:r>
              <a:rPr lang="en-US" sz="2400" dirty="0" err="1">
                <a:solidFill>
                  <a:srgbClr val="FFFFFF"/>
                </a:solidFill>
                <a:latin typeface="+mj-lt"/>
              </a:rPr>
              <a:t>que</a:t>
            </a:r>
            <a:r>
              <a:rPr lang="en-US" sz="2400" dirty="0">
                <a:solidFill>
                  <a:srgbClr val="FFFFFF"/>
                </a:solidFill>
                <a:latin typeface="+mj-lt"/>
              </a:rPr>
              <a:t> pa </a:t>
            </a:r>
            <a:r>
              <a:rPr lang="en-US" sz="2400" dirty="0" err="1">
                <a:solidFill>
                  <a:srgbClr val="FFFFFF"/>
                </a:solidFill>
                <a:latin typeface="+mj-lt"/>
              </a:rPr>
              <a:t>ipis</a:t>
            </a:r>
            <a:r>
              <a:rPr lang="en-US" sz="2400" dirty="0">
                <a:solidFill>
                  <a:srgbClr val="FFFFFF"/>
                </a:solidFill>
                <a:latin typeface="+mj-lt"/>
              </a:rPr>
              <a:t>.</a:t>
            </a:r>
            <a:endParaRPr lang="en-US" sz="2400" dirty="0" smtClean="0">
              <a:solidFill>
                <a:srgbClr val="FFFFFF"/>
              </a:solidFill>
              <a:latin typeface="+mj-lt"/>
            </a:endParaRPr>
          </a:p>
        </p:txBody>
      </p:sp>
      <p:sp>
        <p:nvSpPr>
          <p:cNvPr id="20" name="Text Placeholder 4"/>
          <p:cNvSpPr>
            <a:spLocks noGrp="1"/>
          </p:cNvSpPr>
          <p:nvPr userDrawn="1">
            <p:ph type="body" sz="quarter" idx="13"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FFFFFF"/>
                </a:solidFill>
                <a:latin typeface="+mj-lt"/>
              </a:defRPr>
            </a:lvl1pPr>
          </a:lstStyle>
          <a:p>
            <a:pPr lvl="0"/>
            <a:r>
              <a:rPr lang="en-US" dirty="0" smtClean="0"/>
              <a:t>Secondary title</a:t>
            </a:r>
          </a:p>
        </p:txBody>
      </p:sp>
    </p:spTree>
    <p:extLst>
      <p:ext uri="{BB962C8B-B14F-4D97-AF65-F5344CB8AC3E}">
        <p14:creationId xmlns:p14="http://schemas.microsoft.com/office/powerpoint/2010/main" val="4557713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0AEEF"/>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3" hasCustomPrompt="1"/>
          </p:nvPr>
        </p:nvSpPr>
        <p:spPr>
          <a:xfrm>
            <a:off x="4023701"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5" name="Picture Placeholder 3"/>
          <p:cNvSpPr>
            <a:spLocks noGrp="1"/>
          </p:cNvSpPr>
          <p:nvPr>
            <p:ph type="pic" sz="quarter" idx="12" hasCustomPrompt="1"/>
          </p:nvPr>
        </p:nvSpPr>
        <p:spPr>
          <a:xfrm>
            <a:off x="274638" y="2125663"/>
            <a:ext cx="3711575" cy="3705522"/>
          </a:xfrm>
        </p:spPr>
        <p:txBody>
          <a:bodyPr/>
          <a:lstStyle>
            <a:lvl1pPr algn="ctr">
              <a:defRPr>
                <a:solidFill>
                  <a:srgbClr val="FFFFFF"/>
                </a:solidFill>
              </a:defRPr>
            </a:lvl1pPr>
          </a:lstStyle>
          <a:p>
            <a:r>
              <a:rPr lang="en-US" dirty="0" smtClean="0"/>
              <a:t>Click to insert picture</a:t>
            </a:r>
            <a:endParaRPr lang="en-US" dirty="0"/>
          </a:p>
        </p:txBody>
      </p:sp>
      <p:pic>
        <p:nvPicPr>
          <p:cNvPr id="7" name="Picture 6"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11"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3</a:t>
            </a:r>
            <a:endParaRPr lang="en-US" sz="800" dirty="0">
              <a:solidFill>
                <a:srgbClr val="FFFFFF"/>
              </a:solidFill>
            </a:endParaRPr>
          </a:p>
        </p:txBody>
      </p:sp>
      <p:sp>
        <p:nvSpPr>
          <p:cNvPr id="15" name="Picture Placeholder 3"/>
          <p:cNvSpPr>
            <a:spLocks noGrp="1"/>
          </p:cNvSpPr>
          <p:nvPr userDrawn="1">
            <p:ph type="pic" sz="quarter" idx="14" hasCustomPrompt="1"/>
          </p:nvPr>
        </p:nvSpPr>
        <p:spPr>
          <a:xfrm>
            <a:off x="7772700" y="2125663"/>
            <a:ext cx="3711575" cy="3705522"/>
          </a:xfrm>
        </p:spPr>
        <p:txBody>
          <a:bodyPr/>
          <a:lstStyle>
            <a:lvl1pPr algn="ctr">
              <a:defRPr>
                <a:solidFill>
                  <a:srgbClr val="FFFFFF"/>
                </a:solidFill>
              </a:defRPr>
            </a:lvl1pPr>
          </a:lstStyle>
          <a:p>
            <a:r>
              <a:rPr lang="en-US" dirty="0" smtClean="0"/>
              <a:t>Click to insert picture</a:t>
            </a:r>
            <a:endParaRPr lang="en-US" dirty="0"/>
          </a:p>
        </p:txBody>
      </p:sp>
      <p:sp>
        <p:nvSpPr>
          <p:cNvPr id="16" name="Title 1"/>
          <p:cNvSpPr>
            <a:spLocks noGrp="1"/>
          </p:cNvSpPr>
          <p:nvPr userDrawn="1">
            <p:ph type="title" hasCustomPrompt="1"/>
          </p:nvPr>
        </p:nvSpPr>
        <p:spPr>
          <a:xfrm>
            <a:off x="272274" y="295274"/>
            <a:ext cx="11889564" cy="825501"/>
          </a:xfrm>
        </p:spPr>
        <p:txBody>
          <a:bodyPr/>
          <a:lstStyle>
            <a:lvl1pPr>
              <a:defRPr>
                <a:solidFill>
                  <a:srgbClr val="0054A6"/>
                </a:solidFill>
              </a:defRPr>
            </a:lvl1pPr>
          </a:lstStyle>
          <a:p>
            <a:r>
              <a:rPr lang="en-US" dirty="0" smtClean="0"/>
              <a:t>Slide title</a:t>
            </a:r>
            <a:endParaRPr lang="en-US" dirty="0"/>
          </a:p>
        </p:txBody>
      </p:sp>
      <p:sp>
        <p:nvSpPr>
          <p:cNvPr id="17" name="Text Placeholder 4"/>
          <p:cNvSpPr>
            <a:spLocks noGrp="1"/>
          </p:cNvSpPr>
          <p:nvPr userDrawn="1">
            <p:ph type="body" sz="quarter" idx="15" hasCustomPrompt="1"/>
          </p:nvPr>
        </p:nvSpPr>
        <p:spPr>
          <a:xfrm>
            <a:off x="272274" y="1028700"/>
            <a:ext cx="6217916" cy="732769"/>
          </a:xfrm>
          <a:noFill/>
        </p:spPr>
        <p:txBody>
          <a:bodyPr lIns="146304" tIns="109728" rIns="146304" bIns="109728">
            <a:noAutofit/>
          </a:bodyPr>
          <a:lstStyle>
            <a:lvl1pPr marL="0" indent="0">
              <a:spcBef>
                <a:spcPts val="0"/>
              </a:spcBef>
              <a:buNone/>
              <a:defRPr sz="3600" spc="0" baseline="0">
                <a:solidFill>
                  <a:srgbClr val="0054A6"/>
                </a:solidFill>
                <a:latin typeface="+mj-lt"/>
              </a:defRPr>
            </a:lvl1pPr>
          </a:lstStyle>
          <a:p>
            <a:pPr lvl="0"/>
            <a:r>
              <a:rPr lang="en-US" dirty="0" smtClean="0"/>
              <a:t>Secondary title</a:t>
            </a:r>
          </a:p>
        </p:txBody>
      </p:sp>
      <p:sp>
        <p:nvSpPr>
          <p:cNvPr id="19" name="TextBox 1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22759261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0054A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029044"/>
            <a:ext cx="11889564" cy="2561915"/>
          </a:xfrm>
        </p:spPr>
        <p:txBody>
          <a:bodyPr/>
          <a:lstStyle>
            <a:lvl1pPr>
              <a:defRPr>
                <a:solidFill>
                  <a:schemeClr val="bg1"/>
                </a:solidFill>
              </a:defRPr>
            </a:lvl1pPr>
          </a:lstStyle>
          <a:p>
            <a:r>
              <a:rPr lang="en-US" dirty="0" smtClean="0"/>
              <a:t>Big statement </a:t>
            </a:r>
            <a:r>
              <a:rPr lang="en-US" dirty="0" err="1" smtClean="0"/>
              <a:t>magnimu</a:t>
            </a:r>
            <a:r>
              <a:rPr lang="en-US" dirty="0" smtClean="0"/>
              <a:t> san </a:t>
            </a:r>
            <a:r>
              <a:rPr lang="en-US" dirty="0" err="1" smtClean="0"/>
              <a:t>ducil</a:t>
            </a:r>
            <a:r>
              <a:rPr lang="en-US" dirty="0" smtClean="0"/>
              <a:t> et et </a:t>
            </a:r>
            <a:r>
              <a:rPr lang="en-US" dirty="0" err="1" smtClean="0"/>
              <a:t>quia</a:t>
            </a:r>
            <a:r>
              <a:rPr lang="en-US" dirty="0" smtClean="0"/>
              <a:t> </a:t>
            </a:r>
            <a:r>
              <a:rPr lang="en-US" dirty="0" err="1" smtClean="0"/>
              <a:t>volo</a:t>
            </a:r>
            <a:r>
              <a:rPr lang="en-US" dirty="0" smtClean="0"/>
              <a:t> </a:t>
            </a:r>
            <a:r>
              <a:rPr lang="en-US" dirty="0" err="1" smtClean="0"/>
              <a:t>exera</a:t>
            </a:r>
            <a:r>
              <a:rPr lang="en-US" dirty="0" smtClean="0"/>
              <a:t> </a:t>
            </a:r>
            <a:r>
              <a:rPr lang="en-US" dirty="0" err="1" smtClean="0"/>
              <a:t>venimos</a:t>
            </a:r>
            <a:r>
              <a:rPr lang="en-US" dirty="0" smtClean="0"/>
              <a:t> am </a:t>
            </a:r>
            <a:r>
              <a:rPr lang="en-US" dirty="0" err="1" smtClean="0"/>
              <a:t>duciderit</a:t>
            </a:r>
            <a:r>
              <a:rPr lang="en-US" dirty="0" smtClean="0"/>
              <a:t> </a:t>
            </a:r>
            <a:r>
              <a:rPr lang="en-US" dirty="0" err="1" smtClean="0"/>
              <a:t>aute</a:t>
            </a:r>
            <a:r>
              <a:rPr lang="en-US" dirty="0" smtClean="0"/>
              <a:t> </a:t>
            </a:r>
            <a:r>
              <a:rPr lang="en-US" dirty="0" err="1" smtClean="0"/>
              <a:t>odior</a:t>
            </a:r>
            <a:r>
              <a:rPr lang="en-US" dirty="0" smtClean="0"/>
              <a:t> </a:t>
            </a:r>
            <a:r>
              <a:rPr lang="en-US" dirty="0" err="1" smtClean="0"/>
              <a:t>sitati</a:t>
            </a:r>
            <a:r>
              <a:rPr lang="en-US" dirty="0" smtClean="0"/>
              <a:t> </a:t>
            </a:r>
            <a:r>
              <a:rPr lang="en-US" dirty="0" err="1" smtClean="0"/>
              <a:t>nulpa</a:t>
            </a:r>
            <a:r>
              <a:rPr lang="en-US" dirty="0" smtClean="0"/>
              <a:t>.</a:t>
            </a:r>
            <a:endParaRPr lang="en-US" dirty="0"/>
          </a:p>
        </p:txBody>
      </p:sp>
      <p:pic>
        <p:nvPicPr>
          <p:cNvPr id="4" name="Picture 3" descr="WinAzure_rgb_Wht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097" y="6423310"/>
            <a:ext cx="1737341" cy="416792"/>
          </a:xfrm>
          <a:prstGeom prst="rect">
            <a:avLst/>
          </a:prstGeom>
        </p:spPr>
      </p:pic>
      <p:sp>
        <p:nvSpPr>
          <p:cNvPr id="7" name="Slide Number Placeholder 5"/>
          <p:cNvSpPr txBox="1">
            <a:spLocks/>
          </p:cNvSpPr>
          <p:nvPr userDrawn="1"/>
        </p:nvSpPr>
        <p:spPr>
          <a:xfrm>
            <a:off x="11762710" y="6423310"/>
            <a:ext cx="438755" cy="232711"/>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smtClean="0">
                <a:solidFill>
                  <a:srgbClr val="FFFFFF"/>
                </a:solidFill>
              </a:rPr>
              <a:t>4</a:t>
            </a:r>
            <a:endParaRPr lang="en-US" sz="800" dirty="0">
              <a:solidFill>
                <a:srgbClr val="FFFFFF"/>
              </a:solidFill>
            </a:endParaRPr>
          </a:p>
        </p:txBody>
      </p:sp>
      <p:sp>
        <p:nvSpPr>
          <p:cNvPr id="9" name="TextBox 8"/>
          <p:cNvSpPr txBox="1"/>
          <p:nvPr userDrawn="1"/>
        </p:nvSpPr>
        <p:spPr>
          <a:xfrm>
            <a:off x="9052846" y="6333867"/>
            <a:ext cx="2926049" cy="408317"/>
          </a:xfrm>
          <a:prstGeom prst="rect">
            <a:avLst/>
          </a:prstGeom>
          <a:noFill/>
        </p:spPr>
        <p:txBody>
          <a:bodyPr wrap="square" lIns="182880" tIns="146304" rIns="182880" bIns="146304" rtlCol="0">
            <a:spAutoFit/>
          </a:bodyPr>
          <a:lstStyle/>
          <a:p>
            <a:pPr>
              <a:lnSpc>
                <a:spcPct val="90000"/>
              </a:lnSpc>
            </a:pPr>
            <a:r>
              <a:rPr lang="en-US" sz="800" dirty="0" smtClean="0">
                <a:solidFill>
                  <a:srgbClr val="FFFFFF"/>
                </a:solidFill>
              </a:rPr>
              <a:t>Presentation</a:t>
            </a:r>
            <a:r>
              <a:rPr lang="en-US" sz="800" baseline="0" dirty="0" smtClean="0">
                <a:solidFill>
                  <a:srgbClr val="FFFFFF"/>
                </a:solidFill>
              </a:rPr>
              <a:t> t</a:t>
            </a:r>
            <a:r>
              <a:rPr lang="en-US" sz="800" dirty="0" smtClean="0">
                <a:solidFill>
                  <a:srgbClr val="FFFFFF"/>
                </a:solidFill>
              </a:rPr>
              <a:t>itle     ©Copyright 2012     09 / 14 /12</a:t>
            </a:r>
          </a:p>
        </p:txBody>
      </p:sp>
    </p:spTree>
    <p:extLst>
      <p:ext uri="{BB962C8B-B14F-4D97-AF65-F5344CB8AC3E}">
        <p14:creationId xmlns:p14="http://schemas.microsoft.com/office/powerpoint/2010/main" val="354639758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361286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523182" y="2950297"/>
            <a:ext cx="11456577" cy="1456121"/>
          </a:xfrm>
        </p:spPr>
        <p:txBody>
          <a:bodyPr/>
          <a:lstStyle>
            <a:lvl1pPr marL="0" indent="0">
              <a:buNone/>
              <a:defRPr lang="en-US" sz="8975" i="0" kern="1200" spc="-102" baseline="0" dirty="0" smtClean="0">
                <a:solidFill>
                  <a:schemeClr val="bg1">
                    <a:alpha val="99000"/>
                  </a:schemeClr>
                </a:solidFill>
                <a:latin typeface="Segoe UI Light" pitchFamily="34" charset="0"/>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3" name="Text Placeholder 8"/>
          <p:cNvSpPr>
            <a:spLocks noGrp="1"/>
          </p:cNvSpPr>
          <p:nvPr>
            <p:ph type="body" sz="quarter" idx="11" hasCustomPrompt="1"/>
          </p:nvPr>
        </p:nvSpPr>
        <p:spPr>
          <a:xfrm>
            <a:off x="523181" y="4429866"/>
            <a:ext cx="7666298" cy="649454"/>
          </a:xfrm>
        </p:spPr>
        <p:txBody>
          <a:bodyPr/>
          <a:lstStyle>
            <a:lvl1pPr marL="0" indent="0">
              <a:buNone/>
              <a:defRPr lang="en-US" sz="3264" kern="1200" spc="-102" baseline="0" dirty="0">
                <a:solidFill>
                  <a:schemeClr val="bg1">
                    <a:alpha val="99000"/>
                  </a:schemeClr>
                </a:solidFill>
                <a:latin typeface="+mj-lt"/>
                <a:ea typeface="+mn-ea"/>
                <a:cs typeface="+mn-cs"/>
              </a:defRPr>
            </a:lvl1pPr>
          </a:lstStyle>
          <a:p>
            <a:pPr marL="0" lvl="0" indent="0" algn="l" defTabSz="932559"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4" name="Picture 3"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45572" y="6491355"/>
            <a:ext cx="1628072" cy="273708"/>
          </a:xfrm>
          <a:prstGeom prst="rect">
            <a:avLst/>
          </a:prstGeom>
          <a:noFill/>
          <a:ln>
            <a:noFill/>
          </a:ln>
        </p:spPr>
      </p:pic>
    </p:spTree>
    <p:extLst>
      <p:ext uri="{BB962C8B-B14F-4D97-AF65-F5344CB8AC3E}">
        <p14:creationId xmlns:p14="http://schemas.microsoft.com/office/powerpoint/2010/main" val="8678171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2"/>
            <a:ext cx="11375537" cy="621530"/>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529662" y="1476622"/>
            <a:ext cx="11375535" cy="2092881"/>
          </a:xfrm>
        </p:spPr>
        <p:txBody>
          <a:bodyPr>
            <a:spAutoFit/>
          </a:bodyPr>
          <a:lstStyle>
            <a:lvl1pPr marL="469548" indent="-469548">
              <a:buFont typeface="Arial" pitchFamily="34" charset="0"/>
              <a:buChar char="•"/>
              <a:defRPr/>
            </a:lvl1pPr>
            <a:lvl2pPr marL="872712" indent="-403164">
              <a:buFont typeface="Arial" pitchFamily="34" charset="0"/>
              <a:buChar char="•"/>
              <a:defRPr/>
            </a:lvl2pPr>
            <a:lvl3pPr marL="1283971" indent="-411260">
              <a:buFont typeface="Arial" pitchFamily="34" charset="0"/>
              <a:buChar char="•"/>
              <a:defRPr/>
            </a:lvl3pPr>
            <a:lvl4pPr marL="1636942" indent="-352970">
              <a:buFont typeface="Arial" pitchFamily="34" charset="0"/>
              <a:buChar char="•"/>
              <a:defRPr/>
            </a:lvl4pPr>
            <a:lvl5pPr marL="1980198" indent="-34325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69142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2469033"/>
      </p:ext>
    </p:extLst>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0813" y="6397116"/>
            <a:ext cx="2490221" cy="597409"/>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197" r:id="rId2"/>
    <p:sldLayoutId id="2147484194" r:id="rId3"/>
    <p:sldLayoutId id="2147484195" r:id="rId4"/>
    <p:sldLayoutId id="2147484196" r:id="rId5"/>
    <p:sldLayoutId id="2147484200" r:id="rId6"/>
    <p:sldLayoutId id="2147484205" r:id="rId7"/>
    <p:sldLayoutId id="2147484207" r:id="rId8"/>
    <p:sldLayoutId id="2147484209" r:id="rId9"/>
    <p:sldLayoutId id="2147484211" r:id="rId10"/>
    <p:sldLayoutId id="2147484212" r:id="rId11"/>
    <p:sldLayoutId id="2147484213" r:id="rId12"/>
  </p:sldLayoutIdLst>
  <p:transition>
    <p:fade/>
  </p:transition>
  <p:timing>
    <p:tnLst>
      <p:par>
        <p:cTn id="1" dur="indefinite" restart="never" nodeType="tmRoot"/>
      </p:par>
    </p:tnLst>
  </p:timing>
  <p:hf sldNum="0"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5.emf"/><Relationship Id="rId3" Type="http://schemas.openxmlformats.org/officeDocument/2006/relationships/image" Target="../media/image21.emf"/><Relationship Id="rId7" Type="http://schemas.openxmlformats.org/officeDocument/2006/relationships/image" Target="../media/image23.emf"/><Relationship Id="rId12" Type="http://schemas.openxmlformats.org/officeDocument/2006/relationships/customXml" Target="../ink/ink16.xml"/><Relationship Id="rId2" Type="http://schemas.openxmlformats.org/officeDocument/2006/relationships/customXml" Target="../ink/ink11.xml"/><Relationship Id="rId1" Type="http://schemas.openxmlformats.org/officeDocument/2006/relationships/slideLayout" Target="../slideLayouts/slideLayout9.xml"/><Relationship Id="rId6" Type="http://schemas.openxmlformats.org/officeDocument/2006/relationships/customXml" Target="../ink/ink13.xml"/><Relationship Id="rId11" Type="http://schemas.openxmlformats.org/officeDocument/2006/relationships/image" Target="../media/image19.emf"/><Relationship Id="rId5" Type="http://schemas.openxmlformats.org/officeDocument/2006/relationships/image" Target="../media/image22.emf"/><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24.emf"/></Relationships>
</file>

<file path=ppt/slides/_rels/slide11.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3.emf"/><Relationship Id="rId12" Type="http://schemas.openxmlformats.org/officeDocument/2006/relationships/customXml" Target="../ink/ink22.xml"/><Relationship Id="rId2" Type="http://schemas.openxmlformats.org/officeDocument/2006/relationships/customXml" Target="../ink/ink17.xml"/><Relationship Id="rId1" Type="http://schemas.openxmlformats.org/officeDocument/2006/relationships/slideLayout" Target="../slideLayouts/slideLayout9.xml"/><Relationship Id="rId6" Type="http://schemas.openxmlformats.org/officeDocument/2006/relationships/customXml" Target="../ink/ink19.xml"/><Relationship Id="rId11" Type="http://schemas.openxmlformats.org/officeDocument/2006/relationships/image" Target="../media/image19.emf"/><Relationship Id="rId5" Type="http://schemas.openxmlformats.org/officeDocument/2006/relationships/image" Target="../media/image22.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8.png"/><Relationship Id="rId9" Type="http://schemas.openxmlformats.org/officeDocument/2006/relationships/image" Target="../media/image33.jpe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7.png"/><Relationship Id="rId7" Type="http://schemas.openxmlformats.org/officeDocument/2006/relationships/image" Target="../media/image28.png"/><Relationship Id="rId12"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37.png"/><Relationship Id="rId11" Type="http://schemas.openxmlformats.org/officeDocument/2006/relationships/image" Target="../media/image41.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7.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hyperlink" Target="https://mongolab.com/" TargetMode="External"/><Relationship Id="rId3" Type="http://schemas.openxmlformats.org/officeDocument/2006/relationships/hyperlink" Target="http://www.windowsazure.com/" TargetMode="External"/><Relationship Id="rId7" Type="http://schemas.openxmlformats.org/officeDocument/2006/relationships/hyperlink" Target="http://static.springsource.org/spring-data/data-mongodb/docs/current/reference/html/"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hyperlink" Target="http://code.google.com/p/memcached-session-manager/" TargetMode="External"/><Relationship Id="rId5" Type="http://schemas.openxmlformats.org/officeDocument/2006/relationships/hyperlink" Target="http://msdn.microsoft.com/en-us/library/windowsazure/hh694271.aspx" TargetMode="External"/><Relationship Id="rId10" Type="http://schemas.openxmlformats.org/officeDocument/2006/relationships/hyperlink" Target="https://github.com/JMayrbaeurl/azure-web" TargetMode="External"/><Relationship Id="rId4" Type="http://schemas.openxmlformats.org/officeDocument/2006/relationships/hyperlink" Target="https://github.com/WindowsAzure/azure-sdk-for-java" TargetMode="External"/><Relationship Id="rId9" Type="http://schemas.openxmlformats.org/officeDocument/2006/relationships/hyperlink" Target="https://github.com/JMayrbaeurl/GotoZurich2013JavaOnAzureSampl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8.png"/><Relationship Id="rId1" Type="http://schemas.openxmlformats.org/officeDocument/2006/relationships/slideLayout" Target="../slideLayouts/slideLayout11.xml"/><Relationship Id="rId4" Type="http://schemas.openxmlformats.org/officeDocument/2006/relationships/image" Target="../media/image29.jp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1.xml"/><Relationship Id="rId5" Type="http://schemas.openxmlformats.org/officeDocument/2006/relationships/image" Target="../media/image33.jpeg"/><Relationship Id="rId4" Type="http://schemas.openxmlformats.org/officeDocument/2006/relationships/image" Target="../media/image32.jpe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4.png"/><Relationship Id="rId7" Type="http://schemas.openxmlformats.org/officeDocument/2006/relationships/customXml" Target="../ink/ink2.xml"/><Relationship Id="rId12"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5.emf"/><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7.emf"/><Relationship Id="rId4" Type="http://schemas.microsoft.com/office/2007/relationships/hdphoto" Target="../media/hdphoto3.wdp"/><Relationship Id="rId9" Type="http://schemas.openxmlformats.org/officeDocument/2006/relationships/customXml" Target="../ink/ink3.xml"/></Relationships>
</file>

<file path=ppt/slides/_rels/slide9.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20.emf"/><Relationship Id="rId3" Type="http://schemas.openxmlformats.org/officeDocument/2006/relationships/image" Target="../media/image150.emf"/><Relationship Id="rId7" Type="http://schemas.openxmlformats.org/officeDocument/2006/relationships/image" Target="../media/image170.emf"/><Relationship Id="rId12" Type="http://schemas.openxmlformats.org/officeDocument/2006/relationships/customXml" Target="../ink/ink10.xml"/><Relationship Id="rId2" Type="http://schemas.openxmlformats.org/officeDocument/2006/relationships/customXml" Target="../ink/ink5.xml"/><Relationship Id="rId1" Type="http://schemas.openxmlformats.org/officeDocument/2006/relationships/slideLayout" Target="../slideLayouts/slideLayout9.xml"/><Relationship Id="rId6" Type="http://schemas.openxmlformats.org/officeDocument/2006/relationships/customXml" Target="../ink/ink7.xml"/><Relationship Id="rId11" Type="http://schemas.openxmlformats.org/officeDocument/2006/relationships/image" Target="../media/image19.emf"/><Relationship Id="rId5" Type="http://schemas.openxmlformats.org/officeDocument/2006/relationships/image" Target="../media/image160.emf"/><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18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9" y="4684712"/>
            <a:ext cx="4572013" cy="1830388"/>
          </a:xfrm>
        </p:spPr>
        <p:txBody>
          <a:bodyPr/>
          <a:lstStyle/>
          <a:p>
            <a:r>
              <a:rPr lang="en-US" sz="2800" dirty="0" smtClean="0">
                <a:solidFill>
                  <a:schemeClr val="bg1"/>
                </a:solidFill>
              </a:rPr>
              <a:t>Mario Szpuszta</a:t>
            </a:r>
          </a:p>
          <a:p>
            <a:r>
              <a:rPr lang="en-US" sz="2400" dirty="0" smtClean="0">
                <a:solidFill>
                  <a:schemeClr val="bg1"/>
                </a:solidFill>
              </a:rPr>
              <a:t>Technical Evangelist</a:t>
            </a:r>
          </a:p>
          <a:p>
            <a:r>
              <a:rPr lang="en-US" sz="1800" dirty="0" smtClean="0">
                <a:solidFill>
                  <a:schemeClr val="bg1"/>
                </a:solidFill>
              </a:rPr>
              <a:t>Windows Azure ISV Incubation</a:t>
            </a:r>
          </a:p>
          <a:p>
            <a:r>
              <a:rPr lang="de-AT" sz="1800" dirty="0" smtClean="0">
                <a:solidFill>
                  <a:schemeClr val="bg1"/>
                </a:solidFill>
              </a:rPr>
              <a:t>Microsoft Corp</a:t>
            </a:r>
            <a:r>
              <a:rPr lang="de-AT" sz="2400" dirty="0" smtClean="0">
                <a:solidFill>
                  <a:schemeClr val="bg1"/>
                </a:solidFill>
              </a:rPr>
              <a:t>.</a:t>
            </a:r>
            <a:endParaRPr lang="en-US" sz="2400" dirty="0" smtClean="0">
              <a:solidFill>
                <a:schemeClr val="bg1"/>
              </a:solidFill>
            </a:endParaRPr>
          </a:p>
        </p:txBody>
      </p:sp>
      <p:sp>
        <p:nvSpPr>
          <p:cNvPr id="3" name="Title 2"/>
          <p:cNvSpPr>
            <a:spLocks noGrp="1"/>
          </p:cNvSpPr>
          <p:nvPr>
            <p:ph type="title"/>
          </p:nvPr>
        </p:nvSpPr>
        <p:spPr>
          <a:xfrm>
            <a:off x="274637" y="2938494"/>
            <a:ext cx="10881305" cy="1837298"/>
          </a:xfrm>
        </p:spPr>
        <p:txBody>
          <a:bodyPr/>
          <a:lstStyle/>
          <a:p>
            <a:r>
              <a:rPr lang="de-AT" dirty="0" smtClean="0">
                <a:solidFill>
                  <a:schemeClr val="bg1"/>
                </a:solidFill>
              </a:rPr>
              <a:t>Windows Azure, Java </a:t>
            </a:r>
            <a:r>
              <a:rPr lang="de-AT" dirty="0" err="1" smtClean="0">
                <a:solidFill>
                  <a:schemeClr val="bg1"/>
                </a:solidFill>
              </a:rPr>
              <a:t>and</a:t>
            </a:r>
            <a:r>
              <a:rPr lang="de-AT" dirty="0" smtClean="0">
                <a:solidFill>
                  <a:schemeClr val="bg1"/>
                </a:solidFill>
              </a:rPr>
              <a:t> </a:t>
            </a:r>
            <a:r>
              <a:rPr lang="de-AT" dirty="0" err="1" smtClean="0">
                <a:solidFill>
                  <a:schemeClr val="bg1"/>
                </a:solidFill>
              </a:rPr>
              <a:t>NoSQL</a:t>
            </a:r>
            <a:endParaRPr lang="en-US" dirty="0">
              <a:solidFill>
                <a:schemeClr val="bg1"/>
              </a:solidFill>
            </a:endParaRPr>
          </a:p>
        </p:txBody>
      </p:sp>
      <p:sp>
        <p:nvSpPr>
          <p:cNvPr id="4" name="Text Placeholder 3"/>
          <p:cNvSpPr>
            <a:spLocks noGrp="1"/>
          </p:cNvSpPr>
          <p:nvPr>
            <p:ph type="body" sz="quarter" idx="13"/>
          </p:nvPr>
        </p:nvSpPr>
        <p:spPr/>
        <p:txBody>
          <a:bodyPr/>
          <a:lstStyle/>
          <a:p>
            <a:r>
              <a:rPr lang="en-US" dirty="0" smtClean="0">
                <a:solidFill>
                  <a:schemeClr val="bg1"/>
                </a:solidFill>
              </a:rPr>
              <a:t>Developing Professional Solutions with</a:t>
            </a:r>
            <a:endParaRPr lang="en-US" dirty="0">
              <a:solidFill>
                <a:schemeClr val="bg1"/>
              </a:solidFill>
            </a:endParaRPr>
          </a:p>
        </p:txBody>
      </p:sp>
      <p:sp>
        <p:nvSpPr>
          <p:cNvPr id="5" name="Text Placeholder 1"/>
          <p:cNvSpPr txBox="1">
            <a:spLocks/>
          </p:cNvSpPr>
          <p:nvPr/>
        </p:nvSpPr>
        <p:spPr>
          <a:xfrm>
            <a:off x="5120969" y="4684712"/>
            <a:ext cx="4572013" cy="1830388"/>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600" kern="1200" spc="0" baseline="0">
                <a:solidFill>
                  <a:srgbClr val="0054A6"/>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solidFill>
                  <a:schemeClr val="bg1"/>
                </a:solidFill>
              </a:rPr>
              <a:t>Jürgen Mayrbäurl</a:t>
            </a:r>
          </a:p>
          <a:p>
            <a:r>
              <a:rPr lang="en-US" sz="2400" dirty="0" smtClean="0">
                <a:solidFill>
                  <a:schemeClr val="bg1"/>
                </a:solidFill>
              </a:rPr>
              <a:t>Principal Technical Evangelist</a:t>
            </a:r>
          </a:p>
          <a:p>
            <a:r>
              <a:rPr lang="en-US" sz="1800" dirty="0" smtClean="0">
                <a:solidFill>
                  <a:schemeClr val="bg1"/>
                </a:solidFill>
              </a:rPr>
              <a:t>Developer &amp; Platform Evangelism</a:t>
            </a:r>
          </a:p>
          <a:p>
            <a:r>
              <a:rPr lang="de-AT" sz="1800" dirty="0" smtClean="0">
                <a:solidFill>
                  <a:schemeClr val="bg1"/>
                </a:solidFill>
              </a:rPr>
              <a:t>Microsoft Austria</a:t>
            </a:r>
            <a:endParaRPr lang="en-US" sz="1800" dirty="0" smtClean="0">
              <a:solidFill>
                <a:schemeClr val="bg1"/>
              </a:solidFill>
            </a:endParaRPr>
          </a:p>
        </p:txBody>
      </p:sp>
    </p:spTree>
    <p:extLst>
      <p:ext uri="{BB962C8B-B14F-4D97-AF65-F5344CB8AC3E}">
        <p14:creationId xmlns:p14="http://schemas.microsoft.com/office/powerpoint/2010/main" val="284713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Azure Cloud Services </a:t>
            </a:r>
            <a:r>
              <a:rPr lang="de-AT" dirty="0" err="1" smtClean="0"/>
              <a:t>Internals</a:t>
            </a:r>
            <a:endParaRPr lang="en-US" dirty="0"/>
          </a:p>
        </p:txBody>
      </p:sp>
      <mc:AlternateContent xmlns:mc="http://schemas.openxmlformats.org/markup-compatibility/2006">
        <mc:Choice xmlns:p14="http://schemas.microsoft.com/office/powerpoint/2010/main" Requires="p14">
          <p:contentPart p14:bwMode="auto" r:id="rId2">
            <p14:nvContentPartPr>
              <p14:cNvPr id="4" name="Freihand 3"/>
              <p14:cNvContentPartPr/>
              <p14:nvPr/>
            </p14:nvContentPartPr>
            <p14:xfrm>
              <a:off x="4592003" y="1834800"/>
              <a:ext cx="6630480" cy="4614840"/>
            </p14:xfrm>
          </p:contentPart>
        </mc:Choice>
        <mc:Fallback>
          <p:pic>
            <p:nvPicPr>
              <p:cNvPr id="4" name="Freihand 3"/>
              <p:cNvPicPr/>
              <p:nvPr/>
            </p:nvPicPr>
            <p:blipFill>
              <a:blip r:embed="rId3"/>
              <a:stretch>
                <a:fillRect/>
              </a:stretch>
            </p:blipFill>
            <p:spPr>
              <a:xfrm>
                <a:off x="4583363" y="1825080"/>
                <a:ext cx="6653520" cy="463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Freihand 7"/>
              <p14:cNvContentPartPr/>
              <p14:nvPr/>
            </p14:nvContentPartPr>
            <p14:xfrm>
              <a:off x="4629803" y="1884840"/>
              <a:ext cx="54000" cy="4463280"/>
            </p14:xfrm>
          </p:contentPart>
        </mc:Choice>
        <mc:Fallback>
          <p:pic>
            <p:nvPicPr>
              <p:cNvPr id="8" name="Freihand 7"/>
              <p:cNvPicPr/>
              <p:nvPr/>
            </p:nvPicPr>
            <p:blipFill>
              <a:blip r:embed="rId5"/>
              <a:stretch>
                <a:fillRect/>
              </a:stretch>
            </p:blipFill>
            <p:spPr>
              <a:xfrm>
                <a:off x="4616483" y="1877640"/>
                <a:ext cx="82080" cy="4479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2" name="Freihand 31"/>
              <p14:cNvContentPartPr/>
              <p14:nvPr/>
            </p14:nvContentPartPr>
            <p14:xfrm>
              <a:off x="6375443" y="722400"/>
              <a:ext cx="5768640" cy="4583520"/>
            </p14:xfrm>
          </p:contentPart>
        </mc:Choice>
        <mc:Fallback>
          <p:pic>
            <p:nvPicPr>
              <p:cNvPr id="32" name="Freihand 31"/>
              <p:cNvPicPr/>
              <p:nvPr/>
            </p:nvPicPr>
            <p:blipFill>
              <a:blip r:embed="rId7"/>
              <a:stretch>
                <a:fillRect/>
              </a:stretch>
            </p:blipFill>
            <p:spPr>
              <a:xfrm>
                <a:off x="6370043" y="707280"/>
                <a:ext cx="5778720" cy="460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7" name="Freihand 56"/>
              <p14:cNvContentPartPr/>
              <p14:nvPr/>
            </p14:nvContentPartPr>
            <p14:xfrm>
              <a:off x="74723" y="1746240"/>
              <a:ext cx="573840" cy="1709640"/>
            </p14:xfrm>
          </p:contentPart>
        </mc:Choice>
        <mc:Fallback>
          <p:pic>
            <p:nvPicPr>
              <p:cNvPr id="57" name="Freihand 56"/>
              <p:cNvPicPr/>
              <p:nvPr/>
            </p:nvPicPr>
            <p:blipFill>
              <a:blip r:embed="rId9"/>
              <a:stretch>
                <a:fillRect/>
              </a:stretch>
            </p:blipFill>
            <p:spPr>
              <a:xfrm>
                <a:off x="60323" y="1730760"/>
                <a:ext cx="603720" cy="1739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 name="Freihand 2"/>
              <p14:cNvContentPartPr/>
              <p14:nvPr/>
            </p14:nvContentPartPr>
            <p14:xfrm>
              <a:off x="796320" y="374760"/>
              <a:ext cx="10523880" cy="6616800"/>
            </p14:xfrm>
          </p:contentPart>
        </mc:Choice>
        <mc:Fallback>
          <p:pic>
            <p:nvPicPr>
              <p:cNvPr id="3" name="Freihand 2"/>
              <p:cNvPicPr/>
              <p:nvPr/>
            </p:nvPicPr>
            <p:blipFill>
              <a:blip r:embed="rId11"/>
              <a:stretch>
                <a:fillRect/>
              </a:stretch>
            </p:blipFill>
            <p:spPr>
              <a:xfrm>
                <a:off x="784440" y="360000"/>
                <a:ext cx="10545120" cy="6640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Freihand 4"/>
              <p14:cNvContentPartPr/>
              <p14:nvPr/>
            </p14:nvContentPartPr>
            <p14:xfrm>
              <a:off x="621720" y="1838880"/>
              <a:ext cx="11819160" cy="4928760"/>
            </p14:xfrm>
          </p:contentPart>
        </mc:Choice>
        <mc:Fallback>
          <p:pic>
            <p:nvPicPr>
              <p:cNvPr id="5" name="Freihand 4"/>
              <p:cNvPicPr/>
              <p:nvPr/>
            </p:nvPicPr>
            <p:blipFill>
              <a:blip r:embed="rId13"/>
              <a:stretch>
                <a:fillRect/>
              </a:stretch>
            </p:blipFill>
            <p:spPr>
              <a:xfrm>
                <a:off x="609480" y="1835280"/>
                <a:ext cx="11839320" cy="4941720"/>
              </a:xfrm>
              <a:prstGeom prst="rect">
                <a:avLst/>
              </a:prstGeom>
            </p:spPr>
          </p:pic>
        </mc:Fallback>
      </mc:AlternateContent>
    </p:spTree>
    <p:extLst>
      <p:ext uri="{BB962C8B-B14F-4D97-AF65-F5344CB8AC3E}">
        <p14:creationId xmlns:p14="http://schemas.microsoft.com/office/powerpoint/2010/main" val="249381202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Azure Cloud Services </a:t>
            </a:r>
            <a:r>
              <a:rPr lang="de-AT" dirty="0" err="1" smtClean="0"/>
              <a:t>Internals</a:t>
            </a:r>
            <a:endParaRPr lang="en-US" dirty="0"/>
          </a:p>
        </p:txBody>
      </p:sp>
      <mc:AlternateContent xmlns:mc="http://schemas.openxmlformats.org/markup-compatibility/2006">
        <mc:Choice xmlns:p14="http://schemas.microsoft.com/office/powerpoint/2010/main" Requires="p14">
          <p:contentPart p14:bwMode="auto" r:id="rId2">
            <p14:nvContentPartPr>
              <p14:cNvPr id="4" name="Freihand 3"/>
              <p14:cNvContentPartPr/>
              <p14:nvPr/>
            </p14:nvContentPartPr>
            <p14:xfrm>
              <a:off x="4592003" y="1834800"/>
              <a:ext cx="6630480" cy="4614840"/>
            </p14:xfrm>
          </p:contentPart>
        </mc:Choice>
        <mc:Fallback>
          <p:pic>
            <p:nvPicPr>
              <p:cNvPr id="4" name="Freihand 3"/>
              <p:cNvPicPr/>
              <p:nvPr/>
            </p:nvPicPr>
            <p:blipFill>
              <a:blip r:embed="rId3"/>
              <a:stretch>
                <a:fillRect/>
              </a:stretch>
            </p:blipFill>
            <p:spPr>
              <a:xfrm>
                <a:off x="4583363" y="1825080"/>
                <a:ext cx="6653520" cy="463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Freihand 7"/>
              <p14:cNvContentPartPr/>
              <p14:nvPr/>
            </p14:nvContentPartPr>
            <p14:xfrm>
              <a:off x="4629803" y="1884840"/>
              <a:ext cx="54000" cy="4463280"/>
            </p14:xfrm>
          </p:contentPart>
        </mc:Choice>
        <mc:Fallback>
          <p:pic>
            <p:nvPicPr>
              <p:cNvPr id="8" name="Freihand 7"/>
              <p:cNvPicPr/>
              <p:nvPr/>
            </p:nvPicPr>
            <p:blipFill>
              <a:blip r:embed="rId5"/>
              <a:stretch>
                <a:fillRect/>
              </a:stretch>
            </p:blipFill>
            <p:spPr>
              <a:xfrm>
                <a:off x="4616483" y="1877640"/>
                <a:ext cx="82080" cy="4479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2" name="Freihand 31"/>
              <p14:cNvContentPartPr/>
              <p14:nvPr/>
            </p14:nvContentPartPr>
            <p14:xfrm>
              <a:off x="6375443" y="722400"/>
              <a:ext cx="5768640" cy="4583520"/>
            </p14:xfrm>
          </p:contentPart>
        </mc:Choice>
        <mc:Fallback>
          <p:pic>
            <p:nvPicPr>
              <p:cNvPr id="32" name="Freihand 31"/>
              <p:cNvPicPr/>
              <p:nvPr/>
            </p:nvPicPr>
            <p:blipFill>
              <a:blip r:embed="rId7"/>
              <a:stretch>
                <a:fillRect/>
              </a:stretch>
            </p:blipFill>
            <p:spPr>
              <a:xfrm>
                <a:off x="6370043" y="707280"/>
                <a:ext cx="5778720" cy="4606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7" name="Freihand 56"/>
              <p14:cNvContentPartPr/>
              <p14:nvPr/>
            </p14:nvContentPartPr>
            <p14:xfrm>
              <a:off x="74723" y="1746240"/>
              <a:ext cx="573840" cy="1709640"/>
            </p14:xfrm>
          </p:contentPart>
        </mc:Choice>
        <mc:Fallback>
          <p:pic>
            <p:nvPicPr>
              <p:cNvPr id="57" name="Freihand 56"/>
              <p:cNvPicPr/>
              <p:nvPr/>
            </p:nvPicPr>
            <p:blipFill>
              <a:blip r:embed="rId9"/>
              <a:stretch>
                <a:fillRect/>
              </a:stretch>
            </p:blipFill>
            <p:spPr>
              <a:xfrm>
                <a:off x="60323" y="1730760"/>
                <a:ext cx="603720" cy="1739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 name="Freihand 2"/>
              <p14:cNvContentPartPr/>
              <p14:nvPr/>
            </p14:nvContentPartPr>
            <p14:xfrm>
              <a:off x="796320" y="374760"/>
              <a:ext cx="10523880" cy="6616800"/>
            </p14:xfrm>
          </p:contentPart>
        </mc:Choice>
        <mc:Fallback>
          <p:pic>
            <p:nvPicPr>
              <p:cNvPr id="3" name="Freihand 2"/>
              <p:cNvPicPr/>
              <p:nvPr/>
            </p:nvPicPr>
            <p:blipFill>
              <a:blip r:embed="rId11"/>
              <a:stretch>
                <a:fillRect/>
              </a:stretch>
            </p:blipFill>
            <p:spPr>
              <a:xfrm>
                <a:off x="784440" y="360000"/>
                <a:ext cx="10545120" cy="6640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Freihand 4"/>
              <p14:cNvContentPartPr/>
              <p14:nvPr/>
            </p14:nvContentPartPr>
            <p14:xfrm>
              <a:off x="408960" y="1740960"/>
              <a:ext cx="12029400" cy="5200920"/>
            </p14:xfrm>
          </p:contentPart>
        </mc:Choice>
        <mc:Fallback>
          <p:pic>
            <p:nvPicPr>
              <p:cNvPr id="5" name="Freihand 4"/>
              <p:cNvPicPr/>
              <p:nvPr/>
            </p:nvPicPr>
            <p:blipFill>
              <a:blip r:embed="rId13"/>
              <a:stretch>
                <a:fillRect/>
              </a:stretch>
            </p:blipFill>
            <p:spPr>
              <a:xfrm>
                <a:off x="399600" y="1736640"/>
                <a:ext cx="12048120" cy="5214600"/>
              </a:xfrm>
              <a:prstGeom prst="rect">
                <a:avLst/>
              </a:prstGeom>
            </p:spPr>
          </p:pic>
        </mc:Fallback>
      </mc:AlternateContent>
    </p:spTree>
    <p:extLst>
      <p:ext uri="{BB962C8B-B14F-4D97-AF65-F5344CB8AC3E}">
        <p14:creationId xmlns:p14="http://schemas.microsoft.com/office/powerpoint/2010/main" val="204021840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t>
            </a:r>
            <a:r>
              <a:rPr lang="de-AT" dirty="0" err="1" smtClean="0"/>
              <a:t>Strategy</a:t>
            </a:r>
            <a:r>
              <a:rPr lang="de-AT" dirty="0" smtClean="0"/>
              <a:t> </a:t>
            </a:r>
            <a:r>
              <a:rPr lang="de-AT" dirty="0" err="1" smtClean="0"/>
              <a:t>to</a:t>
            </a:r>
            <a:r>
              <a:rPr lang="de-AT" dirty="0" smtClean="0"/>
              <a:t> Azure</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212790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NoSQL</a:t>
            </a:r>
            <a:r>
              <a:rPr lang="de-AT" dirty="0" smtClean="0"/>
              <a:t> on Azure…</a:t>
            </a:r>
            <a:endParaRPr lang="en-US" dirty="0"/>
          </a:p>
        </p:txBody>
      </p:sp>
    </p:spTree>
    <p:extLst>
      <p:ext uri="{BB962C8B-B14F-4D97-AF65-F5344CB8AC3E}">
        <p14:creationId xmlns:p14="http://schemas.microsoft.com/office/powerpoint/2010/main" val="205487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Persistence Options on </a:t>
            </a:r>
            <a:r>
              <a:rPr lang="en-US" dirty="0" smtClean="0"/>
              <a:t>Azure (examples)</a:t>
            </a:r>
            <a:endParaRPr lang="en-US" dirty="0"/>
          </a:p>
        </p:txBody>
      </p:sp>
      <p:grpSp>
        <p:nvGrpSpPr>
          <p:cNvPr id="20" name="Group 13"/>
          <p:cNvGrpSpPr/>
          <p:nvPr/>
        </p:nvGrpSpPr>
        <p:grpSpPr>
          <a:xfrm>
            <a:off x="8802460" y="1211287"/>
            <a:ext cx="1896288" cy="1772391"/>
            <a:chOff x="5665775" y="2466267"/>
            <a:chExt cx="1896557" cy="1772642"/>
          </a:xfrm>
        </p:grpSpPr>
        <p:sp>
          <p:nvSpPr>
            <p:cNvPr id="21"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22"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16"/>
          <p:cNvGrpSpPr/>
          <p:nvPr/>
        </p:nvGrpSpPr>
        <p:grpSpPr>
          <a:xfrm>
            <a:off x="6808765" y="1211288"/>
            <a:ext cx="1896288" cy="1772391"/>
            <a:chOff x="3671323" y="596839"/>
            <a:chExt cx="1896557" cy="1772642"/>
          </a:xfrm>
        </p:grpSpPr>
        <p:sp>
          <p:nvSpPr>
            <p:cNvPr id="24"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25" name="Picture 6" descr="C:\Users\Jonahs\Dropbox\Projects SCOTT\MEET Windows Azure\source\Background\tile-icon-databa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26"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0993" y="3055690"/>
            <a:ext cx="2427932" cy="1772391"/>
          </a:xfrm>
          <a:prstGeom prst="rect">
            <a:avLst/>
          </a:prstGeom>
        </p:spPr>
      </p:pic>
      <p:grpSp>
        <p:nvGrpSpPr>
          <p:cNvPr id="9" name="Gruppieren 8"/>
          <p:cNvGrpSpPr/>
          <p:nvPr/>
        </p:nvGrpSpPr>
        <p:grpSpPr>
          <a:xfrm>
            <a:off x="464127" y="3683673"/>
            <a:ext cx="3727966" cy="1253149"/>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28"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29" name="Picture 8" descr="http://blog.inetu.net/wp-content/uploads/2012/09/SQL-Server-201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65" y="4936822"/>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https://encrypted-tbn3.gstatic.com/images?q=tbn:ANd9GcTwoTrnWescKMArM8_A5z2oszcF3ZbR30cwKkjznVNTWFhnjIW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8079" y="5610949"/>
            <a:ext cx="4090846" cy="99798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http://pappert.de/wp-content/uploads/2012/02/cass-logo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7093" y="1724126"/>
            <a:ext cx="1842571" cy="1206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66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35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56" presetClass="path" presetSubtype="0" accel="50000" decel="50000" fill="hold" nodeType="clickEffect">
                                  <p:stCondLst>
                                    <p:cond delay="0"/>
                                  </p:stCondLst>
                                  <p:childTnLst>
                                    <p:animMotion origin="layout" path="M 4.69747E-7 -2.23786E-6 L -0.47792 -0.42873 " pathEditMode="relative" rAng="0" ptsTypes="AA">
                                      <p:cBhvr>
                                        <p:cTn id="14" dur="2000" fill="hold"/>
                                        <p:tgtEl>
                                          <p:spTgt spid="29"/>
                                        </p:tgtEl>
                                        <p:attrNameLst>
                                          <p:attrName>ppt_x</p:attrName>
                                          <p:attrName>ppt_y</p:attrName>
                                        </p:attrNameLst>
                                      </p:cBhvr>
                                      <p:rCtr x="-23896" y="-21448"/>
                                    </p:animMotion>
                                  </p:childTnLst>
                                </p:cTn>
                              </p:par>
                              <p:par>
                                <p:cTn id="15" presetID="56" presetClass="path" presetSubtype="0" accel="50000" decel="50000" fill="hold" nodeType="withEffect">
                                  <p:stCondLst>
                                    <p:cond delay="0"/>
                                  </p:stCondLst>
                                  <p:childTnLst>
                                    <p:animMotion origin="layout" path="M -0.05872 -0.1557 L -2.1879E-6 2.95052E-7 " pathEditMode="relative" rAng="0" ptsTypes="AA">
                                      <p:cBhvr>
                                        <p:cTn id="16" dur="2000" spd="-100000" fill="hold"/>
                                        <p:tgtEl>
                                          <p:spTgt spid="26"/>
                                        </p:tgtEl>
                                        <p:attrNameLst>
                                          <p:attrName>ppt_x</p:attrName>
                                          <p:attrName>ppt_y</p:attrName>
                                        </p:attrNameLst>
                                      </p:cBhvr>
                                      <p:rCtr x="2936" y="7785"/>
                                    </p:animMotion>
                                  </p:childTnLst>
                                </p:cTn>
                              </p:par>
                              <p:par>
                                <p:cTn id="17" presetID="56" presetClass="path" presetSubtype="0" accel="50000" decel="50000" fill="hold" nodeType="withEffect">
                                  <p:stCondLst>
                                    <p:cond delay="0"/>
                                  </p:stCondLst>
                                  <p:childTnLst>
                                    <p:animMotion origin="layout" path="M -1.60071E-6 1.57059E-6 L -0.2641 0.39106 " pathEditMode="relative" rAng="0" ptsTypes="AA">
                                      <p:cBhvr>
                                        <p:cTn id="18" dur="2000" fill="hold"/>
                                        <p:tgtEl>
                                          <p:spTgt spid="23"/>
                                        </p:tgtEl>
                                        <p:attrNameLst>
                                          <p:attrName>ppt_x</p:attrName>
                                          <p:attrName>ppt_y</p:attrName>
                                        </p:attrNameLst>
                                      </p:cBhvr>
                                      <p:rCtr x="-13212" y="19542"/>
                                    </p:animMotion>
                                  </p:childTnLst>
                                </p:cTn>
                              </p:par>
                              <p:par>
                                <p:cTn id="19" presetID="56" presetClass="path" presetSubtype="0" accel="50000" decel="50000" fill="hold" nodeType="withEffect">
                                  <p:stCondLst>
                                    <p:cond delay="0"/>
                                  </p:stCondLst>
                                  <p:childTnLst>
                                    <p:animMotion origin="layout" path="M -4.26347E-6 -4.51657E-6 L 0.33291 -0.03336 " pathEditMode="relative" rAng="0" ptsTypes="AA">
                                      <p:cBhvr>
                                        <p:cTn id="20" dur="2000" fill="hold"/>
                                        <p:tgtEl>
                                          <p:spTgt spid="30"/>
                                        </p:tgtEl>
                                        <p:attrNameLst>
                                          <p:attrName>ppt_x</p:attrName>
                                          <p:attrName>ppt_y</p:attrName>
                                        </p:attrNameLst>
                                      </p:cBhvr>
                                      <p:rCtr x="16645" y="-1680"/>
                                    </p:animMotion>
                                  </p:childTnLst>
                                </p:cTn>
                              </p:par>
                              <p:par>
                                <p:cTn id="21" presetID="42" presetClass="path" presetSubtype="0" accel="50000" decel="50000" fill="hold" nodeType="withEffect">
                                  <p:stCondLst>
                                    <p:cond delay="0"/>
                                  </p:stCondLst>
                                  <p:childTnLst>
                                    <p:animMotion origin="layout" path="M 1.61859E-6 1.57059E-6 L -0.00179 0.12937 " pathEditMode="relative" rAng="0" ptsTypes="AA">
                                      <p:cBhvr>
                                        <p:cTn id="22" dur="2000" fill="hold"/>
                                        <p:tgtEl>
                                          <p:spTgt spid="20"/>
                                        </p:tgtEl>
                                        <p:attrNameLst>
                                          <p:attrName>ppt_x</p:attrName>
                                          <p:attrName>ppt_y</p:attrName>
                                        </p:attrNameLst>
                                      </p:cBhvr>
                                      <p:rCtr x="-89" y="6468"/>
                                    </p:animMotion>
                                  </p:childTnLst>
                                </p:cTn>
                              </p:par>
                              <p:par>
                                <p:cTn id="23" presetID="49" presetClass="path" presetSubtype="0" accel="50000" decel="50000" fill="hold" nodeType="withEffect">
                                  <p:stCondLst>
                                    <p:cond delay="0"/>
                                  </p:stCondLst>
                                  <p:childTnLst>
                                    <p:animMotion origin="layout" path="M 1.95558E-6 1.90195E-6 L 0.37082 0.0547 " pathEditMode="relative" rAng="0" ptsTypes="AA">
                                      <p:cBhvr>
                                        <p:cTn id="24" dur="2000" fill="hold"/>
                                        <p:tgtEl>
                                          <p:spTgt spid="31"/>
                                        </p:tgtEl>
                                        <p:attrNameLst>
                                          <p:attrName>ppt_x</p:attrName>
                                          <p:attrName>ppt_y</p:attrName>
                                        </p:attrNameLst>
                                      </p:cBhvr>
                                      <p:rCtr x="18535" y="2724"/>
                                    </p:animMotion>
                                  </p:childTnLst>
                                </p:cTn>
                              </p:par>
                              <p:par>
                                <p:cTn id="25" presetID="42" presetClass="path" presetSubtype="0" accel="50000" decel="50000" fill="hold" nodeType="withEffect">
                                  <p:stCondLst>
                                    <p:cond delay="0"/>
                                  </p:stCondLst>
                                  <p:childTnLst>
                                    <p:animMotion origin="layout" path="M -3.00996E-6 0.00068 L 0.52068 0.04561 " pathEditMode="relative" rAng="0" ptsTypes="AA">
                                      <p:cBhvr>
                                        <p:cTn id="26" dur="2000" fill="hold"/>
                                        <p:tgtEl>
                                          <p:spTgt spid="9"/>
                                        </p:tgtEl>
                                        <p:attrNameLst>
                                          <p:attrName>ppt_x</p:attrName>
                                          <p:attrName>ppt_y</p:attrName>
                                        </p:attrNameLst>
                                      </p:cBhvr>
                                      <p:rCtr x="26028"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MongoDB</a:t>
            </a:r>
            <a:r>
              <a:rPr lang="de-AT" dirty="0" smtClean="0"/>
              <a:t> </a:t>
            </a:r>
            <a:r>
              <a:rPr lang="de-AT" dirty="0" err="1" smtClean="0"/>
              <a:t>and</a:t>
            </a:r>
            <a:r>
              <a:rPr lang="de-AT" dirty="0" smtClean="0"/>
              <a:t> Windows Azure</a:t>
            </a:r>
            <a:endParaRPr lang="en-US" dirty="0"/>
          </a:p>
        </p:txBody>
      </p:sp>
      <p:sp>
        <p:nvSpPr>
          <p:cNvPr id="3" name="Textplatzhalter 2"/>
          <p:cNvSpPr>
            <a:spLocks noGrp="1"/>
          </p:cNvSpPr>
          <p:nvPr>
            <p:ph type="body" sz="quarter" idx="10"/>
          </p:nvPr>
        </p:nvSpPr>
        <p:spPr>
          <a:xfrm>
            <a:off x="529666" y="1476626"/>
            <a:ext cx="11375537" cy="4185761"/>
          </a:xfrm>
        </p:spPr>
        <p:txBody>
          <a:bodyPr/>
          <a:lstStyle/>
          <a:p>
            <a:r>
              <a:rPr lang="de-AT" dirty="0" err="1" smtClean="0"/>
              <a:t>Document</a:t>
            </a:r>
            <a:r>
              <a:rPr lang="de-AT" dirty="0" smtClean="0"/>
              <a:t> DB</a:t>
            </a:r>
          </a:p>
          <a:p>
            <a:pPr lvl="1"/>
            <a:r>
              <a:rPr lang="de-AT" dirty="0" smtClean="0"/>
              <a:t>JSON-</a:t>
            </a:r>
            <a:r>
              <a:rPr lang="de-AT" dirty="0" err="1" smtClean="0"/>
              <a:t>based</a:t>
            </a:r>
            <a:r>
              <a:rPr lang="de-AT" dirty="0" smtClean="0"/>
              <a:t> </a:t>
            </a:r>
            <a:r>
              <a:rPr lang="de-AT" dirty="0" err="1" smtClean="0"/>
              <a:t>serialization</a:t>
            </a:r>
            <a:endParaRPr lang="de-AT" dirty="0" smtClean="0"/>
          </a:p>
          <a:p>
            <a:pPr lvl="1"/>
            <a:r>
              <a:rPr lang="de-AT" dirty="0" err="1" smtClean="0"/>
              <a:t>Similar</a:t>
            </a:r>
            <a:r>
              <a:rPr lang="de-AT" dirty="0" smtClean="0"/>
              <a:t> </a:t>
            </a:r>
            <a:r>
              <a:rPr lang="de-AT" dirty="0" err="1" smtClean="0"/>
              <a:t>to</a:t>
            </a:r>
            <a:r>
              <a:rPr lang="de-AT" dirty="0" smtClean="0"/>
              <a:t> OO-</a:t>
            </a:r>
            <a:r>
              <a:rPr lang="de-AT" dirty="0" err="1" smtClean="0"/>
              <a:t>based</a:t>
            </a:r>
            <a:r>
              <a:rPr lang="de-AT" dirty="0" smtClean="0"/>
              <a:t> </a:t>
            </a:r>
            <a:r>
              <a:rPr lang="de-AT" dirty="0" err="1" smtClean="0"/>
              <a:t>data</a:t>
            </a:r>
            <a:r>
              <a:rPr lang="de-AT" dirty="0" smtClean="0"/>
              <a:t> </a:t>
            </a:r>
            <a:r>
              <a:rPr lang="de-AT" dirty="0" err="1" smtClean="0"/>
              <a:t>modeling</a:t>
            </a:r>
            <a:endParaRPr lang="de-AT" dirty="0" smtClean="0"/>
          </a:p>
          <a:p>
            <a:pPr lvl="1"/>
            <a:r>
              <a:rPr lang="de-AT" dirty="0" err="1" smtClean="0"/>
              <a:t>Queries</a:t>
            </a:r>
            <a:r>
              <a:rPr lang="de-AT" dirty="0" smtClean="0"/>
              <a:t> </a:t>
            </a:r>
            <a:r>
              <a:rPr lang="de-AT" dirty="0" err="1" smtClean="0"/>
              <a:t>are</a:t>
            </a:r>
            <a:r>
              <a:rPr lang="de-AT" dirty="0" smtClean="0"/>
              <a:t> SQL-</a:t>
            </a:r>
            <a:r>
              <a:rPr lang="de-AT" dirty="0" err="1" smtClean="0"/>
              <a:t>alike</a:t>
            </a:r>
            <a:endParaRPr lang="de-AT" dirty="0" smtClean="0"/>
          </a:p>
          <a:p>
            <a:pPr lvl="1"/>
            <a:r>
              <a:rPr lang="de-AT" dirty="0" err="1" smtClean="0"/>
              <a:t>Similar</a:t>
            </a:r>
            <a:r>
              <a:rPr lang="de-AT" dirty="0" smtClean="0"/>
              <a:t> </a:t>
            </a:r>
            <a:r>
              <a:rPr lang="de-AT" dirty="0" err="1" smtClean="0"/>
              <a:t>to</a:t>
            </a:r>
            <a:r>
              <a:rPr lang="de-AT" dirty="0" smtClean="0"/>
              <a:t> </a:t>
            </a:r>
            <a:r>
              <a:rPr lang="de-AT" dirty="0" err="1" smtClean="0"/>
              <a:t>RavenDB</a:t>
            </a:r>
            <a:r>
              <a:rPr lang="de-AT" dirty="0" smtClean="0"/>
              <a:t> </a:t>
            </a:r>
            <a:r>
              <a:rPr lang="de-AT" dirty="0" err="1" smtClean="0"/>
              <a:t>or</a:t>
            </a:r>
            <a:r>
              <a:rPr lang="de-AT" dirty="0" smtClean="0"/>
              <a:t> </a:t>
            </a:r>
            <a:r>
              <a:rPr lang="de-AT" dirty="0" err="1" smtClean="0"/>
              <a:t>CouchDB</a:t>
            </a:r>
            <a:r>
              <a:rPr lang="de-AT" dirty="0" smtClean="0"/>
              <a:t/>
            </a:r>
            <a:br>
              <a:rPr lang="de-AT" dirty="0" smtClean="0"/>
            </a:br>
            <a:endParaRPr lang="de-AT" dirty="0" smtClean="0"/>
          </a:p>
          <a:p>
            <a:r>
              <a:rPr lang="de-AT" dirty="0" err="1" smtClean="0"/>
              <a:t>MongoDB</a:t>
            </a:r>
            <a:r>
              <a:rPr lang="de-AT" dirty="0" smtClean="0"/>
              <a:t> on Azure</a:t>
            </a:r>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pPr lvl="1"/>
            <a:r>
              <a:rPr lang="de-AT" dirty="0" err="1" smtClean="0"/>
              <a:t>MongoDB</a:t>
            </a:r>
            <a:r>
              <a:rPr lang="de-AT" dirty="0" smtClean="0"/>
              <a:t> in Azure VM – </a:t>
            </a:r>
            <a:r>
              <a:rPr lang="de-AT" dirty="0" err="1" smtClean="0"/>
              <a:t>full</a:t>
            </a:r>
            <a:r>
              <a:rPr lang="de-AT" dirty="0" smtClean="0"/>
              <a:t> </a:t>
            </a:r>
            <a:r>
              <a:rPr lang="de-AT" dirty="0" err="1" smtClean="0"/>
              <a:t>control</a:t>
            </a:r>
            <a:r>
              <a:rPr lang="de-AT" dirty="0" smtClean="0"/>
              <a:t>, but </a:t>
            </a:r>
            <a:r>
              <a:rPr lang="de-AT" dirty="0" err="1" smtClean="0"/>
              <a:t>maintained</a:t>
            </a:r>
            <a:r>
              <a:rPr lang="de-AT" dirty="0" smtClean="0"/>
              <a:t> </a:t>
            </a:r>
            <a:r>
              <a:rPr lang="de-AT" dirty="0" err="1" smtClean="0"/>
              <a:t>by</a:t>
            </a:r>
            <a:r>
              <a:rPr lang="de-AT" dirty="0" smtClean="0"/>
              <a:t> </a:t>
            </a:r>
            <a:r>
              <a:rPr lang="de-AT" dirty="0" err="1" smtClean="0"/>
              <a:t>yourself</a:t>
            </a:r>
            <a:endParaRPr lang="de-AT" dirty="0" smtClean="0"/>
          </a:p>
        </p:txBody>
      </p:sp>
      <p:pic>
        <p:nvPicPr>
          <p:cNvPr id="4" name="Picture 5"/>
          <p:cNvPicPr>
            <a:picLocks noChangeAspect="1"/>
          </p:cNvPicPr>
          <p:nvPr/>
        </p:nvPicPr>
        <p:blipFill>
          <a:blip r:embed="rId3"/>
          <a:stretch>
            <a:fillRect/>
          </a:stretch>
        </p:blipFill>
        <p:spPr>
          <a:xfrm>
            <a:off x="6241255" y="1211287"/>
            <a:ext cx="5875527" cy="1971352"/>
          </a:xfrm>
          <a:prstGeom prst="rect">
            <a:avLst/>
          </a:prstGeom>
          <a:ln>
            <a:noFill/>
          </a:ln>
          <a:effectLst>
            <a:outerShdw blurRad="292100" dist="139700" dir="2700000" algn="tl" rotWithShape="0">
              <a:srgbClr val="333333">
                <a:alpha val="65000"/>
              </a:srgbClr>
            </a:outerShdw>
          </a:effectLst>
        </p:spPr>
      </p:pic>
      <p:grpSp>
        <p:nvGrpSpPr>
          <p:cNvPr id="5" name="Gruppieren 4"/>
          <p:cNvGrpSpPr/>
          <p:nvPr/>
        </p:nvGrpSpPr>
        <p:grpSpPr>
          <a:xfrm>
            <a:off x="8321334" y="3588701"/>
            <a:ext cx="3458393" cy="1184876"/>
            <a:chOff x="143147" y="3884170"/>
            <a:chExt cx="3727966" cy="1253149"/>
          </a:xfrm>
        </p:grpSpPr>
        <p:sp>
          <p:nvSpPr>
            <p:cNvPr id="6" name="Rechteck 5"/>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spTree>
    <p:extLst>
      <p:ext uri="{BB962C8B-B14F-4D97-AF65-F5344CB8AC3E}">
        <p14:creationId xmlns:p14="http://schemas.microsoft.com/office/powerpoint/2010/main" val="2337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Java Apps on Azure Cloud Services (PaaS)…</a:t>
            </a:r>
            <a:endParaRPr lang="en-US" dirty="0"/>
          </a:p>
        </p:txBody>
      </p:sp>
    </p:spTree>
    <p:extLst>
      <p:ext uri="{BB962C8B-B14F-4D97-AF65-F5344CB8AC3E}">
        <p14:creationId xmlns:p14="http://schemas.microsoft.com/office/powerpoint/2010/main" val="37237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Windows Azure &amp; Java</a:t>
            </a:r>
            <a:endParaRPr lang="en-US" dirty="0"/>
          </a:p>
        </p:txBody>
      </p:sp>
      <p:sp>
        <p:nvSpPr>
          <p:cNvPr id="4" name="Textplatzhalter 3"/>
          <p:cNvSpPr>
            <a:spLocks noGrp="1"/>
          </p:cNvSpPr>
          <p:nvPr>
            <p:ph type="body" sz="quarter" idx="10"/>
          </p:nvPr>
        </p:nvSpPr>
        <p:spPr>
          <a:xfrm>
            <a:off x="529666" y="1476626"/>
            <a:ext cx="11375537" cy="3853363"/>
          </a:xfrm>
        </p:spPr>
        <p:txBody>
          <a:bodyPr/>
          <a:lstStyle/>
          <a:p>
            <a:r>
              <a:rPr lang="de-AT" dirty="0" smtClean="0"/>
              <a:t>Java SDK </a:t>
            </a:r>
            <a:r>
              <a:rPr lang="de-AT" dirty="0" err="1" smtClean="0"/>
              <a:t>for</a:t>
            </a:r>
            <a:r>
              <a:rPr lang="de-AT" dirty="0" smtClean="0"/>
              <a:t> Windows Azure</a:t>
            </a:r>
          </a:p>
          <a:p>
            <a:pPr lvl="1"/>
            <a:r>
              <a:rPr lang="de-AT" dirty="0" err="1" smtClean="0"/>
              <a:t>Encapsulates</a:t>
            </a:r>
            <a:r>
              <a:rPr lang="de-AT" dirty="0" smtClean="0"/>
              <a:t> </a:t>
            </a:r>
            <a:r>
              <a:rPr lang="de-AT" dirty="0" err="1" smtClean="0"/>
              <a:t>access</a:t>
            </a:r>
            <a:r>
              <a:rPr lang="de-AT" dirty="0" smtClean="0"/>
              <a:t> </a:t>
            </a:r>
            <a:r>
              <a:rPr lang="de-AT" dirty="0" err="1" smtClean="0"/>
              <a:t>to</a:t>
            </a:r>
            <a:r>
              <a:rPr lang="de-AT" dirty="0" smtClean="0"/>
              <a:t> </a:t>
            </a:r>
            <a:r>
              <a:rPr lang="de-AT" dirty="0" err="1" smtClean="0"/>
              <a:t>application</a:t>
            </a:r>
            <a:r>
              <a:rPr lang="de-AT" dirty="0" smtClean="0"/>
              <a:t> </a:t>
            </a:r>
            <a:r>
              <a:rPr lang="de-AT" dirty="0" err="1" smtClean="0"/>
              <a:t>building</a:t>
            </a:r>
            <a:r>
              <a:rPr lang="de-AT" dirty="0" smtClean="0"/>
              <a:t> block </a:t>
            </a:r>
            <a:r>
              <a:rPr lang="de-AT" dirty="0" err="1" smtClean="0"/>
              <a:t>services</a:t>
            </a:r>
            <a:endParaRPr lang="de-AT" dirty="0" smtClean="0"/>
          </a:p>
          <a:p>
            <a:pPr lvl="1"/>
            <a:r>
              <a:rPr lang="de-AT" dirty="0" smtClean="0"/>
              <a:t>Access </a:t>
            </a:r>
            <a:r>
              <a:rPr lang="de-AT" dirty="0" err="1" smtClean="0"/>
              <a:t>to</a:t>
            </a:r>
            <a:r>
              <a:rPr lang="de-AT" dirty="0" smtClean="0"/>
              <a:t> </a:t>
            </a:r>
            <a:r>
              <a:rPr lang="de-AT" dirty="0" err="1" smtClean="0"/>
              <a:t>hosting</a:t>
            </a:r>
            <a:r>
              <a:rPr lang="de-AT" dirty="0" smtClean="0"/>
              <a:t>-environment </a:t>
            </a:r>
            <a:r>
              <a:rPr lang="de-AT" dirty="0" err="1" smtClean="0"/>
              <a:t>configuration</a:t>
            </a:r>
            <a:endParaRPr lang="de-AT" dirty="0" smtClean="0"/>
          </a:p>
          <a:p>
            <a:pPr lvl="1"/>
            <a:r>
              <a:rPr lang="de-AT" dirty="0" smtClean="0"/>
              <a:t>Open </a:t>
            </a:r>
            <a:r>
              <a:rPr lang="de-AT" dirty="0" err="1" smtClean="0"/>
              <a:t>source</a:t>
            </a:r>
            <a:r>
              <a:rPr lang="de-AT" dirty="0" smtClean="0"/>
              <a:t> – </a:t>
            </a:r>
            <a:r>
              <a:rPr lang="de-AT" dirty="0" err="1" smtClean="0"/>
              <a:t>available</a:t>
            </a:r>
            <a:r>
              <a:rPr lang="de-AT" dirty="0" smtClean="0"/>
              <a:t> on </a:t>
            </a:r>
            <a:r>
              <a:rPr lang="de-AT" dirty="0" err="1" smtClean="0"/>
              <a:t>GitHub</a:t>
            </a:r>
            <a:endParaRPr lang="de-AT" dirty="0" smtClean="0"/>
          </a:p>
          <a:p>
            <a:pPr lvl="1"/>
            <a:endParaRPr lang="de-AT" dirty="0"/>
          </a:p>
          <a:p>
            <a:r>
              <a:rPr lang="de-AT" dirty="0" err="1" smtClean="0"/>
              <a:t>Tooling</a:t>
            </a:r>
            <a:endParaRPr lang="de-AT" dirty="0" smtClean="0"/>
          </a:p>
          <a:p>
            <a:pPr lvl="1"/>
            <a:r>
              <a:rPr lang="de-AT" dirty="0" err="1" smtClean="0"/>
              <a:t>Eclipse</a:t>
            </a:r>
            <a:r>
              <a:rPr lang="de-AT" dirty="0" smtClean="0"/>
              <a:t> </a:t>
            </a:r>
            <a:r>
              <a:rPr lang="de-AT" dirty="0" err="1" smtClean="0"/>
              <a:t>Plugins</a:t>
            </a:r>
            <a:r>
              <a:rPr lang="de-AT" dirty="0" smtClean="0"/>
              <a:t> </a:t>
            </a:r>
            <a:r>
              <a:rPr lang="de-AT" dirty="0" err="1" smtClean="0"/>
              <a:t>for</a:t>
            </a:r>
            <a:r>
              <a:rPr lang="de-AT" dirty="0" smtClean="0"/>
              <a:t> Windows Azure </a:t>
            </a:r>
            <a:r>
              <a:rPr lang="de-AT" dirty="0" err="1" smtClean="0"/>
              <a:t>development</a:t>
            </a:r>
            <a:endParaRPr lang="de-AT" dirty="0" smtClean="0"/>
          </a:p>
          <a:p>
            <a:pPr lvl="1"/>
            <a:r>
              <a:rPr lang="de-AT" dirty="0" smtClean="0"/>
              <a:t>Windows Azure Emulator </a:t>
            </a:r>
            <a:r>
              <a:rPr lang="de-AT" dirty="0" err="1" smtClean="0"/>
              <a:t>for</a:t>
            </a:r>
            <a:r>
              <a:rPr lang="de-AT" dirty="0" smtClean="0"/>
              <a:t> </a:t>
            </a:r>
            <a:r>
              <a:rPr lang="de-AT" dirty="0" err="1" smtClean="0"/>
              <a:t>first</a:t>
            </a:r>
            <a:r>
              <a:rPr lang="de-AT" dirty="0" smtClean="0"/>
              <a:t> </a:t>
            </a:r>
            <a:r>
              <a:rPr lang="de-AT" dirty="0" err="1" smtClean="0"/>
              <a:t>local</a:t>
            </a:r>
            <a:r>
              <a:rPr lang="de-AT" dirty="0" smtClean="0"/>
              <a:t> </a:t>
            </a:r>
            <a:r>
              <a:rPr lang="de-AT" dirty="0" err="1" smtClean="0"/>
              <a:t>testing</a:t>
            </a:r>
            <a:r>
              <a:rPr lang="de-AT" dirty="0" smtClean="0"/>
              <a:t> &amp; </a:t>
            </a:r>
            <a:r>
              <a:rPr lang="de-AT" dirty="0" err="1" smtClean="0"/>
              <a:t>evaluation</a:t>
            </a:r>
            <a:endParaRPr lang="de-AT"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7163" y="4228774"/>
            <a:ext cx="2961643" cy="2492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97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sz="4800" dirty="0" smtClean="0"/>
              <a:t>Front-end #1: </a:t>
            </a:r>
            <a:r>
              <a:rPr lang="de-AT" sz="4800" dirty="0" err="1" smtClean="0"/>
              <a:t>No</a:t>
            </a:r>
            <a:r>
              <a:rPr lang="de-AT" sz="4800" dirty="0" smtClean="0"/>
              <a:t> </a:t>
            </a:r>
            <a:r>
              <a:rPr lang="de-AT" sz="4800" dirty="0" err="1" smtClean="0"/>
              <a:t>dynamic</a:t>
            </a:r>
            <a:r>
              <a:rPr lang="de-AT" sz="4800" dirty="0" smtClean="0"/>
              <a:t> </a:t>
            </a:r>
            <a:r>
              <a:rPr lang="de-AT" sz="4800" dirty="0" err="1" smtClean="0"/>
              <a:t>content</a:t>
            </a:r>
            <a:r>
              <a:rPr lang="de-AT" sz="4800" dirty="0" smtClean="0"/>
              <a:t> </a:t>
            </a:r>
            <a:r>
              <a:rPr lang="de-AT" sz="4800" dirty="0" err="1" smtClean="0"/>
              <a:t>locally</a:t>
            </a:r>
            <a:endParaRPr lang="en-US" sz="4800" dirty="0"/>
          </a:p>
        </p:txBody>
      </p:sp>
      <p:sp>
        <p:nvSpPr>
          <p:cNvPr id="4" name="Textplatzhalter 3"/>
          <p:cNvSpPr>
            <a:spLocks noGrp="1"/>
          </p:cNvSpPr>
          <p:nvPr>
            <p:ph type="body" sz="quarter" idx="10"/>
          </p:nvPr>
        </p:nvSpPr>
        <p:spPr>
          <a:xfrm>
            <a:off x="529666" y="1476626"/>
            <a:ext cx="11375537" cy="3447098"/>
          </a:xfrm>
        </p:spPr>
        <p:txBody>
          <a:bodyPr/>
          <a:lstStyle/>
          <a:p>
            <a:r>
              <a:rPr lang="de-AT" dirty="0" smtClean="0"/>
              <a:t>Long-term </a:t>
            </a:r>
            <a:r>
              <a:rPr lang="de-AT" dirty="0" err="1" smtClean="0"/>
              <a:t>persistence</a:t>
            </a:r>
            <a:r>
              <a:rPr lang="de-AT" dirty="0" smtClean="0"/>
              <a:t> </a:t>
            </a:r>
            <a:r>
              <a:rPr lang="de-AT" dirty="0" err="1" smtClean="0"/>
              <a:t>of</a:t>
            </a:r>
            <a:r>
              <a:rPr lang="de-AT" dirty="0" smtClean="0"/>
              <a:t> </a:t>
            </a:r>
            <a:r>
              <a:rPr lang="de-AT" dirty="0" err="1" smtClean="0"/>
              <a:t>files</a:t>
            </a:r>
            <a:r>
              <a:rPr lang="de-AT" dirty="0" smtClean="0"/>
              <a:t> </a:t>
            </a:r>
            <a:r>
              <a:rPr lang="de-AT" dirty="0" smtClean="0">
                <a:sym typeface="Wingdings" panose="05000000000000000000" pitchFamily="2" charset="2"/>
              </a:rPr>
              <a:t> BLOB </a:t>
            </a:r>
            <a:r>
              <a:rPr lang="de-AT" dirty="0" err="1" smtClean="0">
                <a:sym typeface="Wingdings" panose="05000000000000000000" pitchFamily="2" charset="2"/>
              </a:rPr>
              <a:t>storage</a:t>
            </a:r>
            <a:endParaRPr lang="de-AT" dirty="0" smtClean="0"/>
          </a:p>
          <a:p>
            <a:pPr lvl="1"/>
            <a:r>
              <a:rPr lang="de-AT" dirty="0" err="1" smtClean="0"/>
              <a:t>Remember</a:t>
            </a:r>
            <a:r>
              <a:rPr lang="de-AT" dirty="0" smtClean="0"/>
              <a:t>: </a:t>
            </a:r>
            <a:r>
              <a:rPr lang="de-AT" dirty="0" err="1" smtClean="0"/>
              <a:t>compute</a:t>
            </a:r>
            <a:r>
              <a:rPr lang="de-AT" dirty="0" smtClean="0"/>
              <a:t> </a:t>
            </a:r>
            <a:r>
              <a:rPr lang="de-AT" dirty="0" err="1" smtClean="0"/>
              <a:t>instances</a:t>
            </a:r>
            <a:r>
              <a:rPr lang="de-AT" dirty="0" smtClean="0"/>
              <a:t> </a:t>
            </a:r>
            <a:r>
              <a:rPr lang="de-AT" dirty="0" err="1" smtClean="0"/>
              <a:t>are</a:t>
            </a:r>
            <a:r>
              <a:rPr lang="de-AT" dirty="0" smtClean="0"/>
              <a:t> </a:t>
            </a:r>
            <a:r>
              <a:rPr lang="de-AT" dirty="0" err="1" smtClean="0"/>
              <a:t>automatically</a:t>
            </a:r>
            <a:r>
              <a:rPr lang="de-AT" dirty="0" smtClean="0"/>
              <a:t> </a:t>
            </a:r>
            <a:r>
              <a:rPr lang="de-AT" dirty="0" err="1" smtClean="0"/>
              <a:t>managed</a:t>
            </a:r>
            <a:endParaRPr lang="de-AT" dirty="0" smtClean="0"/>
          </a:p>
          <a:p>
            <a:pPr lvl="1"/>
            <a:endParaRPr lang="de-AT" dirty="0" smtClean="0"/>
          </a:p>
          <a:p>
            <a:r>
              <a:rPr lang="de-AT" dirty="0" err="1" smtClean="0"/>
              <a:t>What</a:t>
            </a:r>
            <a:r>
              <a:rPr lang="de-AT" dirty="0" smtClean="0"/>
              <a:t> do </a:t>
            </a:r>
            <a:r>
              <a:rPr lang="de-AT" dirty="0" err="1" smtClean="0"/>
              <a:t>we</a:t>
            </a:r>
            <a:r>
              <a:rPr lang="de-AT" dirty="0" smtClean="0"/>
              <a:t> </a:t>
            </a:r>
            <a:r>
              <a:rPr lang="de-AT" dirty="0" err="1" smtClean="0"/>
              <a:t>need</a:t>
            </a:r>
            <a:r>
              <a:rPr lang="de-AT" dirty="0" smtClean="0"/>
              <a:t> </a:t>
            </a:r>
            <a:r>
              <a:rPr lang="de-AT" dirty="0" err="1" smtClean="0"/>
              <a:t>to</a:t>
            </a:r>
            <a:r>
              <a:rPr lang="de-AT" dirty="0" smtClean="0"/>
              <a:t> do?</a:t>
            </a:r>
          </a:p>
          <a:p>
            <a:pPr lvl="1"/>
            <a:r>
              <a:rPr lang="de-AT" dirty="0" smtClean="0"/>
              <a:t>Store all </a:t>
            </a:r>
            <a:r>
              <a:rPr lang="de-AT" dirty="0" err="1" smtClean="0"/>
              <a:t>files</a:t>
            </a:r>
            <a:r>
              <a:rPr lang="de-AT" dirty="0" smtClean="0"/>
              <a:t> (e.g. </a:t>
            </a:r>
            <a:r>
              <a:rPr lang="de-AT" dirty="0" err="1" smtClean="0"/>
              <a:t>images</a:t>
            </a:r>
            <a:r>
              <a:rPr lang="de-AT" dirty="0" smtClean="0"/>
              <a:t>, </a:t>
            </a:r>
            <a:r>
              <a:rPr lang="de-AT" dirty="0" err="1" smtClean="0"/>
              <a:t>excerpts</a:t>
            </a:r>
            <a:r>
              <a:rPr lang="de-AT" dirty="0" smtClean="0"/>
              <a:t> </a:t>
            </a:r>
            <a:r>
              <a:rPr lang="de-AT" dirty="0" err="1" smtClean="0"/>
              <a:t>as</a:t>
            </a:r>
            <a:r>
              <a:rPr lang="de-AT" dirty="0" smtClean="0"/>
              <a:t> PDF...) </a:t>
            </a:r>
            <a:r>
              <a:rPr lang="de-AT" dirty="0" err="1" smtClean="0"/>
              <a:t>for</a:t>
            </a:r>
            <a:r>
              <a:rPr lang="de-AT" dirty="0" smtClean="0"/>
              <a:t> </a:t>
            </a:r>
            <a:r>
              <a:rPr lang="de-AT" dirty="0" err="1" smtClean="0"/>
              <a:t>books</a:t>
            </a:r>
            <a:r>
              <a:rPr lang="de-AT" dirty="0" smtClean="0"/>
              <a:t> in Azure BLOB </a:t>
            </a:r>
            <a:r>
              <a:rPr lang="de-AT" dirty="0" err="1" smtClean="0"/>
              <a:t>storage</a:t>
            </a:r>
            <a:endParaRPr lang="de-AT" dirty="0" smtClean="0"/>
          </a:p>
          <a:p>
            <a:pPr lvl="1"/>
            <a:r>
              <a:rPr lang="de-AT" dirty="0" err="1" smtClean="0"/>
              <a:t>Use</a:t>
            </a:r>
            <a:r>
              <a:rPr lang="de-AT" dirty="0" smtClean="0"/>
              <a:t> CDN </a:t>
            </a:r>
            <a:r>
              <a:rPr lang="de-AT" dirty="0" err="1" smtClean="0"/>
              <a:t>for</a:t>
            </a:r>
            <a:r>
              <a:rPr lang="de-AT" dirty="0" smtClean="0"/>
              <a:t> </a:t>
            </a:r>
            <a:r>
              <a:rPr lang="de-AT" dirty="0" err="1" smtClean="0"/>
              <a:t>reduced</a:t>
            </a:r>
            <a:r>
              <a:rPr lang="de-AT" dirty="0" smtClean="0"/>
              <a:t> </a:t>
            </a:r>
            <a:r>
              <a:rPr lang="de-AT" dirty="0" err="1" smtClean="0"/>
              <a:t>latency</a:t>
            </a:r>
            <a:r>
              <a:rPr lang="de-AT" dirty="0" smtClean="0"/>
              <a:t> </a:t>
            </a:r>
            <a:r>
              <a:rPr lang="de-AT" dirty="0" err="1" smtClean="0"/>
              <a:t>of</a:t>
            </a:r>
            <a:r>
              <a:rPr lang="de-AT" dirty="0" smtClean="0"/>
              <a:t> </a:t>
            </a:r>
            <a:r>
              <a:rPr lang="de-AT" dirty="0" err="1" smtClean="0"/>
              <a:t>delivery</a:t>
            </a:r>
            <a:r>
              <a:rPr lang="de-AT" dirty="0" smtClean="0"/>
              <a:t> </a:t>
            </a:r>
            <a:r>
              <a:rPr lang="de-AT" dirty="0" err="1" smtClean="0"/>
              <a:t>to</a:t>
            </a:r>
            <a:r>
              <a:rPr lang="de-AT" dirty="0" smtClean="0"/>
              <a:t> end </a:t>
            </a:r>
            <a:r>
              <a:rPr lang="de-AT" dirty="0" err="1" smtClean="0"/>
              <a:t>users</a:t>
            </a:r>
            <a:endParaRPr lang="de-AT" dirty="0" smtClean="0"/>
          </a:p>
          <a:p>
            <a:pPr lvl="1"/>
            <a:r>
              <a:rPr lang="de-AT" dirty="0" err="1" smtClean="0"/>
              <a:t>Replace</a:t>
            </a:r>
            <a:r>
              <a:rPr lang="de-AT" dirty="0" smtClean="0"/>
              <a:t> URLs </a:t>
            </a:r>
            <a:r>
              <a:rPr lang="de-AT" dirty="0" err="1" smtClean="0"/>
              <a:t>to</a:t>
            </a:r>
            <a:r>
              <a:rPr lang="de-AT" dirty="0" smtClean="0"/>
              <a:t> </a:t>
            </a:r>
            <a:r>
              <a:rPr lang="de-AT" dirty="0" err="1" smtClean="0"/>
              <a:t>files</a:t>
            </a:r>
            <a:r>
              <a:rPr lang="de-AT" dirty="0" smtClean="0"/>
              <a:t> in </a:t>
            </a:r>
            <a:r>
              <a:rPr lang="de-AT" dirty="0" err="1" smtClean="0"/>
              <a:t>database</a:t>
            </a:r>
            <a:r>
              <a:rPr lang="de-AT" dirty="0" smtClean="0"/>
              <a:t> </a:t>
            </a:r>
            <a:r>
              <a:rPr lang="de-AT" dirty="0" err="1" smtClean="0"/>
              <a:t>to</a:t>
            </a:r>
            <a:r>
              <a:rPr lang="de-AT" dirty="0" smtClean="0"/>
              <a:t> CDN-content URLs</a:t>
            </a:r>
            <a:endParaRPr lang="en-US" dirty="0"/>
          </a:p>
        </p:txBody>
      </p:sp>
    </p:spTree>
    <p:extLst>
      <p:ext uri="{BB962C8B-B14F-4D97-AF65-F5344CB8AC3E}">
        <p14:creationId xmlns:p14="http://schemas.microsoft.com/office/powerpoint/2010/main" val="319331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#2: Deal </a:t>
            </a:r>
            <a:r>
              <a:rPr lang="de-AT" dirty="0" err="1" smtClean="0"/>
              <a:t>with</a:t>
            </a:r>
            <a:r>
              <a:rPr lang="de-AT" dirty="0" smtClean="0"/>
              <a:t> Session State</a:t>
            </a:r>
            <a:endParaRPr lang="en-US" dirty="0"/>
          </a:p>
        </p:txBody>
      </p:sp>
      <p:sp>
        <p:nvSpPr>
          <p:cNvPr id="4" name="Textplatzhalter 3"/>
          <p:cNvSpPr>
            <a:spLocks noGrp="1"/>
          </p:cNvSpPr>
          <p:nvPr>
            <p:ph type="body" sz="quarter" idx="10"/>
          </p:nvPr>
        </p:nvSpPr>
        <p:spPr>
          <a:xfrm>
            <a:off x="529666" y="1476626"/>
            <a:ext cx="11375537" cy="4610493"/>
          </a:xfrm>
        </p:spPr>
        <p:txBody>
          <a:bodyPr/>
          <a:lstStyle/>
          <a:p>
            <a:r>
              <a:rPr lang="de-AT" sz="3600" dirty="0" err="1" smtClean="0"/>
              <a:t>Two</a:t>
            </a:r>
            <a:r>
              <a:rPr lang="de-AT" sz="3600" dirty="0" smtClean="0"/>
              <a:t> </a:t>
            </a:r>
            <a:r>
              <a:rPr lang="de-AT" sz="3600" dirty="0" err="1" smtClean="0"/>
              <a:t>options</a:t>
            </a:r>
            <a:r>
              <a:rPr lang="de-AT" sz="3600" dirty="0" smtClean="0"/>
              <a:t> </a:t>
            </a:r>
            <a:r>
              <a:rPr lang="de-AT" sz="3600" dirty="0" err="1" smtClean="0"/>
              <a:t>for</a:t>
            </a:r>
            <a:r>
              <a:rPr lang="de-AT" sz="3600" dirty="0" smtClean="0"/>
              <a:t> </a:t>
            </a:r>
            <a:r>
              <a:rPr lang="de-AT" sz="3600" dirty="0" err="1" smtClean="0"/>
              <a:t>session</a:t>
            </a:r>
            <a:r>
              <a:rPr lang="de-AT" sz="3600" dirty="0" smtClean="0"/>
              <a:t> </a:t>
            </a:r>
            <a:r>
              <a:rPr lang="de-AT" sz="3600" dirty="0" err="1" smtClean="0"/>
              <a:t>state</a:t>
            </a:r>
            <a:r>
              <a:rPr lang="de-AT" sz="3600" dirty="0" smtClean="0"/>
              <a:t>:</a:t>
            </a:r>
          </a:p>
          <a:p>
            <a:pPr lvl="1"/>
            <a:r>
              <a:rPr lang="de-AT" sz="2000" dirty="0" err="1" smtClean="0"/>
              <a:t>Sticky</a:t>
            </a:r>
            <a:r>
              <a:rPr lang="de-AT" sz="2000" dirty="0" smtClean="0"/>
              <a:t> </a:t>
            </a:r>
            <a:r>
              <a:rPr lang="de-AT" sz="2000" dirty="0" err="1" smtClean="0"/>
              <a:t>sessions</a:t>
            </a:r>
            <a:endParaRPr lang="de-AT" sz="2000" dirty="0"/>
          </a:p>
          <a:p>
            <a:pPr lvl="1"/>
            <a:r>
              <a:rPr lang="de-AT" sz="2000" dirty="0" err="1" smtClean="0"/>
              <a:t>Use</a:t>
            </a:r>
            <a:r>
              <a:rPr lang="de-AT" sz="2000" dirty="0" smtClean="0"/>
              <a:t> </a:t>
            </a:r>
            <a:r>
              <a:rPr lang="de-AT" sz="2000" dirty="0" smtClean="0"/>
              <a:t>Azure </a:t>
            </a:r>
            <a:r>
              <a:rPr lang="de-AT" sz="2000" dirty="0" err="1" smtClean="0"/>
              <a:t>distributed</a:t>
            </a:r>
            <a:r>
              <a:rPr lang="de-AT" sz="2000" dirty="0" smtClean="0"/>
              <a:t> </a:t>
            </a:r>
            <a:r>
              <a:rPr lang="de-AT" sz="2000" dirty="0" err="1" smtClean="0"/>
              <a:t>caching</a:t>
            </a:r>
            <a:r>
              <a:rPr lang="de-AT" sz="2000" dirty="0" smtClean="0"/>
              <a:t> </a:t>
            </a:r>
            <a:r>
              <a:rPr lang="de-AT" sz="2000" dirty="0" err="1" smtClean="0"/>
              <a:t>for</a:t>
            </a:r>
            <a:r>
              <a:rPr lang="de-AT" sz="2000" dirty="0" smtClean="0"/>
              <a:t> </a:t>
            </a:r>
            <a:r>
              <a:rPr lang="de-AT" sz="2000" dirty="0" err="1" smtClean="0"/>
              <a:t>better</a:t>
            </a:r>
            <a:r>
              <a:rPr lang="de-AT" sz="2000" dirty="0" smtClean="0"/>
              <a:t> </a:t>
            </a:r>
            <a:r>
              <a:rPr lang="de-AT" sz="2000" dirty="0" err="1" smtClean="0"/>
              <a:t>scalability</a:t>
            </a:r>
            <a:endParaRPr lang="de-AT" sz="2000" dirty="0" smtClean="0"/>
          </a:p>
          <a:p>
            <a:pPr lvl="1"/>
            <a:endParaRPr lang="de-AT" sz="2000" dirty="0"/>
          </a:p>
          <a:p>
            <a:r>
              <a:rPr lang="de-AT" sz="3600" dirty="0" err="1" smtClean="0"/>
              <a:t>We</a:t>
            </a:r>
            <a:r>
              <a:rPr lang="de-AT" sz="3600" dirty="0" smtClean="0"/>
              <a:t> </a:t>
            </a:r>
            <a:r>
              <a:rPr lang="de-AT" sz="3600" dirty="0" err="1" smtClean="0"/>
              <a:t>start</a:t>
            </a:r>
            <a:r>
              <a:rPr lang="de-AT" sz="3600" dirty="0" smtClean="0"/>
              <a:t> </a:t>
            </a:r>
            <a:r>
              <a:rPr lang="de-AT" sz="3600" dirty="0" err="1" smtClean="0"/>
              <a:t>with</a:t>
            </a:r>
            <a:r>
              <a:rPr lang="de-AT" sz="3600" dirty="0" smtClean="0"/>
              <a:t> </a:t>
            </a:r>
            <a:r>
              <a:rPr lang="de-AT" sz="3600" dirty="0" err="1" smtClean="0"/>
              <a:t>sticky</a:t>
            </a:r>
            <a:r>
              <a:rPr lang="de-AT" sz="3600" dirty="0" smtClean="0"/>
              <a:t> </a:t>
            </a:r>
            <a:r>
              <a:rPr lang="de-AT" sz="3600" dirty="0" err="1" smtClean="0"/>
              <a:t>sessions</a:t>
            </a:r>
            <a:r>
              <a:rPr lang="de-AT" sz="3600" dirty="0" smtClean="0"/>
              <a:t> (</a:t>
            </a:r>
            <a:r>
              <a:rPr lang="de-AT" sz="3600" dirty="0" err="1" smtClean="0"/>
              <a:t>simplicity</a:t>
            </a:r>
            <a:r>
              <a:rPr lang="de-AT" sz="3600" dirty="0" smtClean="0"/>
              <a:t>)</a:t>
            </a:r>
          </a:p>
          <a:p>
            <a:pPr lvl="1"/>
            <a:endParaRPr lang="de-AT" sz="2000" dirty="0" smtClean="0"/>
          </a:p>
          <a:p>
            <a:r>
              <a:rPr lang="de-AT" sz="3600" dirty="0" err="1" smtClean="0"/>
              <a:t>Our</a:t>
            </a:r>
            <a:r>
              <a:rPr lang="de-AT" sz="3600" dirty="0" smtClean="0"/>
              <a:t> </a:t>
            </a:r>
            <a:r>
              <a:rPr lang="de-AT" sz="3600" dirty="0" err="1" smtClean="0"/>
              <a:t>future</a:t>
            </a:r>
            <a:r>
              <a:rPr lang="de-AT" sz="3600" dirty="0" smtClean="0"/>
              <a:t> </a:t>
            </a:r>
            <a:r>
              <a:rPr lang="de-AT" sz="3600" dirty="0" err="1" smtClean="0"/>
              <a:t>road</a:t>
            </a:r>
            <a:r>
              <a:rPr lang="de-AT" sz="3600" dirty="0" smtClean="0"/>
              <a:t> </a:t>
            </a:r>
            <a:r>
              <a:rPr lang="de-AT" sz="3600" dirty="0" err="1" smtClean="0"/>
              <a:t>map</a:t>
            </a:r>
            <a:r>
              <a:rPr lang="de-AT" sz="3600" dirty="0" smtClean="0"/>
              <a:t> </a:t>
            </a:r>
            <a:r>
              <a:rPr lang="de-AT" sz="2400" dirty="0" smtClean="0"/>
              <a:t>(</a:t>
            </a:r>
            <a:r>
              <a:rPr lang="de-AT" sz="2400" dirty="0" err="1" smtClean="0"/>
              <a:t>for</a:t>
            </a:r>
            <a:r>
              <a:rPr lang="de-AT" sz="2400" dirty="0" smtClean="0"/>
              <a:t> </a:t>
            </a:r>
            <a:r>
              <a:rPr lang="de-AT" sz="2400" dirty="0" err="1" smtClean="0"/>
              <a:t>this</a:t>
            </a:r>
            <a:r>
              <a:rPr lang="de-AT" sz="2400" dirty="0" smtClean="0"/>
              <a:t> </a:t>
            </a:r>
            <a:r>
              <a:rPr lang="de-AT" sz="2400" dirty="0" err="1" smtClean="0"/>
              <a:t>scenario</a:t>
            </a:r>
            <a:r>
              <a:rPr lang="de-AT" sz="2400" dirty="0" smtClean="0"/>
              <a:t>;))</a:t>
            </a:r>
            <a:r>
              <a:rPr lang="de-AT" sz="3600" dirty="0" smtClean="0"/>
              <a:t>: </a:t>
            </a:r>
            <a:r>
              <a:rPr lang="de-AT" sz="3600" dirty="0" err="1" smtClean="0"/>
              <a:t>distributed</a:t>
            </a:r>
            <a:r>
              <a:rPr lang="de-AT" sz="3600" dirty="0" smtClean="0"/>
              <a:t> </a:t>
            </a:r>
            <a:r>
              <a:rPr lang="de-AT" sz="3600" dirty="0" err="1" smtClean="0"/>
              <a:t>caching</a:t>
            </a:r>
            <a:endParaRPr lang="de-AT" sz="3600" dirty="0" smtClean="0"/>
          </a:p>
          <a:p>
            <a:pPr lvl="1"/>
            <a:r>
              <a:rPr lang="de-AT" sz="2000" dirty="0" err="1" smtClean="0"/>
              <a:t>Configure</a:t>
            </a:r>
            <a:r>
              <a:rPr lang="de-AT" sz="2000" dirty="0" smtClean="0"/>
              <a:t> Azure </a:t>
            </a:r>
            <a:r>
              <a:rPr lang="de-AT" sz="2000" dirty="0" err="1" smtClean="0"/>
              <a:t>co-located</a:t>
            </a:r>
            <a:r>
              <a:rPr lang="de-AT" sz="2000" dirty="0" smtClean="0"/>
              <a:t> </a:t>
            </a:r>
            <a:r>
              <a:rPr lang="de-AT" sz="2000" dirty="0" err="1" smtClean="0"/>
              <a:t>caching</a:t>
            </a:r>
            <a:endParaRPr lang="de-AT" sz="2000" dirty="0"/>
          </a:p>
          <a:p>
            <a:pPr lvl="1"/>
            <a:r>
              <a:rPr lang="de-AT" sz="2000" dirty="0" smtClean="0"/>
              <a:t>Co-</a:t>
            </a:r>
            <a:r>
              <a:rPr lang="de-AT" sz="2000" dirty="0" err="1" smtClean="0"/>
              <a:t>located</a:t>
            </a:r>
            <a:r>
              <a:rPr lang="de-AT" sz="2000" dirty="0" smtClean="0"/>
              <a:t> </a:t>
            </a:r>
            <a:r>
              <a:rPr lang="de-AT" sz="2000" dirty="0" err="1" smtClean="0"/>
              <a:t>caches</a:t>
            </a:r>
            <a:r>
              <a:rPr lang="de-AT" sz="2000" dirty="0" smtClean="0"/>
              <a:t> </a:t>
            </a:r>
            <a:r>
              <a:rPr lang="de-AT" sz="2000" dirty="0" err="1" smtClean="0"/>
              <a:t>run</a:t>
            </a:r>
            <a:r>
              <a:rPr lang="de-AT" sz="2000" dirty="0" smtClean="0"/>
              <a:t> on </a:t>
            </a:r>
            <a:r>
              <a:rPr lang="de-AT" sz="2000" dirty="0" err="1" smtClean="0"/>
              <a:t>compute</a:t>
            </a:r>
            <a:r>
              <a:rPr lang="de-AT" sz="2000" dirty="0" smtClean="0"/>
              <a:t> </a:t>
            </a:r>
            <a:r>
              <a:rPr lang="de-AT" sz="2000" dirty="0" err="1" smtClean="0"/>
              <a:t>instances</a:t>
            </a:r>
            <a:r>
              <a:rPr lang="de-AT" sz="2000" dirty="0" smtClean="0"/>
              <a:t> </a:t>
            </a:r>
            <a:r>
              <a:rPr lang="de-AT" sz="2000" dirty="0" err="1" smtClean="0"/>
              <a:t>of</a:t>
            </a:r>
            <a:r>
              <a:rPr lang="de-AT" sz="2000" dirty="0" smtClean="0"/>
              <a:t> </a:t>
            </a:r>
            <a:r>
              <a:rPr lang="de-AT" sz="2000" dirty="0" err="1" smtClean="0"/>
              <a:t>your</a:t>
            </a:r>
            <a:r>
              <a:rPr lang="de-AT" sz="2000" dirty="0" smtClean="0"/>
              <a:t> </a:t>
            </a:r>
            <a:r>
              <a:rPr lang="de-AT" sz="2000" dirty="0" err="1" smtClean="0"/>
              <a:t>own</a:t>
            </a:r>
            <a:r>
              <a:rPr lang="de-AT" sz="2000" dirty="0"/>
              <a:t> </a:t>
            </a:r>
            <a:r>
              <a:rPr lang="de-AT" sz="2000" dirty="0" err="1" smtClean="0"/>
              <a:t>app</a:t>
            </a:r>
            <a:endParaRPr lang="de-AT" sz="2000" dirty="0"/>
          </a:p>
          <a:p>
            <a:pPr lvl="1"/>
            <a:r>
              <a:rPr lang="de-AT" sz="2000" dirty="0" smtClean="0"/>
              <a:t>Access </a:t>
            </a:r>
            <a:r>
              <a:rPr lang="de-AT" sz="2000" dirty="0" err="1" smtClean="0"/>
              <a:t>cache</a:t>
            </a:r>
            <a:r>
              <a:rPr lang="de-AT" sz="2000" dirty="0" smtClean="0"/>
              <a:t> </a:t>
            </a:r>
            <a:r>
              <a:rPr lang="de-AT" sz="2000" dirty="0" err="1" smtClean="0"/>
              <a:t>using</a:t>
            </a:r>
            <a:r>
              <a:rPr lang="de-AT" sz="2000" dirty="0" smtClean="0"/>
              <a:t> </a:t>
            </a:r>
            <a:r>
              <a:rPr lang="de-AT" sz="2000" dirty="0" err="1" smtClean="0"/>
              <a:t>memcached</a:t>
            </a:r>
            <a:r>
              <a:rPr lang="de-AT" sz="2000" dirty="0" smtClean="0"/>
              <a:t> in </a:t>
            </a:r>
            <a:r>
              <a:rPr lang="de-AT" sz="2000" dirty="0" err="1" smtClean="0"/>
              <a:t>your</a:t>
            </a:r>
            <a:r>
              <a:rPr lang="de-AT" sz="2000" dirty="0" smtClean="0"/>
              <a:t> </a:t>
            </a:r>
            <a:r>
              <a:rPr lang="de-AT" sz="2000" dirty="0" err="1" smtClean="0"/>
              <a:t>app</a:t>
            </a:r>
            <a:endParaRPr lang="de-AT" sz="2000" dirty="0" smtClean="0"/>
          </a:p>
          <a:p>
            <a:pPr lvl="1"/>
            <a:r>
              <a:rPr lang="de-AT" sz="2000" dirty="0" err="1" smtClean="0"/>
              <a:t>Configure</a:t>
            </a:r>
            <a:r>
              <a:rPr lang="de-AT" sz="2000" dirty="0" smtClean="0"/>
              <a:t> </a:t>
            </a:r>
            <a:r>
              <a:rPr lang="de-AT" sz="2000" dirty="0" err="1" smtClean="0"/>
              <a:t>memcached</a:t>
            </a:r>
            <a:r>
              <a:rPr lang="de-AT" sz="2000" dirty="0" smtClean="0"/>
              <a:t> </a:t>
            </a:r>
            <a:r>
              <a:rPr lang="de-AT" sz="2000" dirty="0" err="1" smtClean="0"/>
              <a:t>session</a:t>
            </a:r>
            <a:r>
              <a:rPr lang="de-AT" sz="2000" dirty="0" smtClean="0"/>
              <a:t> </a:t>
            </a:r>
            <a:r>
              <a:rPr lang="de-AT" sz="2000" dirty="0" err="1" smtClean="0"/>
              <a:t>state</a:t>
            </a:r>
            <a:r>
              <a:rPr lang="de-AT" sz="2000" dirty="0" smtClean="0"/>
              <a:t> </a:t>
            </a:r>
            <a:r>
              <a:rPr lang="de-AT" sz="2000" dirty="0" err="1" smtClean="0"/>
              <a:t>provider</a:t>
            </a:r>
            <a:r>
              <a:rPr lang="de-AT" sz="2000" dirty="0" smtClean="0"/>
              <a:t> </a:t>
            </a:r>
            <a:r>
              <a:rPr lang="de-AT" sz="2000" dirty="0" err="1" smtClean="0"/>
              <a:t>for</a:t>
            </a:r>
            <a:r>
              <a:rPr lang="de-AT" sz="2000" dirty="0" smtClean="0"/>
              <a:t> </a:t>
            </a:r>
            <a:r>
              <a:rPr lang="de-AT" sz="2000" dirty="0" err="1" smtClean="0"/>
              <a:t>Tomcat</a:t>
            </a:r>
            <a:endParaRPr lang="en-US" sz="2000" dirty="0"/>
          </a:p>
        </p:txBody>
      </p:sp>
    </p:spTree>
    <p:extLst>
      <p:ext uri="{BB962C8B-B14F-4D97-AF65-F5344CB8AC3E}">
        <p14:creationId xmlns:p14="http://schemas.microsoft.com/office/powerpoint/2010/main" val="392837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 „</a:t>
            </a:r>
            <a:r>
              <a:rPr lang="de-AT" dirty="0" err="1" smtClean="0"/>
              <a:t>realistic</a:t>
            </a:r>
            <a:r>
              <a:rPr lang="de-AT" dirty="0" smtClean="0"/>
              <a:t>“ Scenario;)</a:t>
            </a:r>
            <a:endParaRPr lang="en-US" dirty="0"/>
          </a:p>
        </p:txBody>
      </p:sp>
    </p:spTree>
    <p:extLst>
      <p:ext uri="{BB962C8B-B14F-4D97-AF65-F5344CB8AC3E}">
        <p14:creationId xmlns:p14="http://schemas.microsoft.com/office/powerpoint/2010/main" val="346544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Front-End #3: Identity Management</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err="1" smtClean="0"/>
              <a:t>Leverage</a:t>
            </a:r>
            <a:r>
              <a:rPr lang="de-AT" dirty="0" smtClean="0"/>
              <a:t> </a:t>
            </a:r>
            <a:r>
              <a:rPr lang="de-AT" dirty="0" err="1" smtClean="0"/>
              <a:t>claims-based</a:t>
            </a:r>
            <a:r>
              <a:rPr lang="de-AT" dirty="0" smtClean="0"/>
              <a:t>, </a:t>
            </a:r>
            <a:r>
              <a:rPr lang="de-AT" dirty="0" err="1" smtClean="0"/>
              <a:t>federated</a:t>
            </a:r>
            <a:r>
              <a:rPr lang="de-AT" dirty="0" smtClean="0"/>
              <a:t> </a:t>
            </a:r>
            <a:r>
              <a:rPr lang="de-AT" dirty="0" err="1" smtClean="0"/>
              <a:t>authentication</a:t>
            </a:r>
            <a:endParaRPr lang="de-AT" dirty="0" smtClean="0"/>
          </a:p>
          <a:p>
            <a:pPr lvl="1"/>
            <a:r>
              <a:rPr lang="de-AT" dirty="0" err="1" smtClean="0"/>
              <a:t>Allows</a:t>
            </a:r>
            <a:r>
              <a:rPr lang="de-AT" dirty="0" smtClean="0"/>
              <a:t> </a:t>
            </a:r>
            <a:r>
              <a:rPr lang="de-AT" dirty="0" err="1" smtClean="0"/>
              <a:t>us</a:t>
            </a:r>
            <a:r>
              <a:rPr lang="de-AT" dirty="0" smtClean="0"/>
              <a:t> </a:t>
            </a:r>
            <a:r>
              <a:rPr lang="de-AT" dirty="0" err="1" smtClean="0"/>
              <a:t>to</a:t>
            </a:r>
            <a:r>
              <a:rPr lang="de-AT" dirty="0" smtClean="0"/>
              <a:t> „</a:t>
            </a:r>
            <a:r>
              <a:rPr lang="de-AT" dirty="0" err="1" smtClean="0"/>
              <a:t>delegate</a:t>
            </a:r>
            <a:r>
              <a:rPr lang="de-AT" dirty="0" smtClean="0"/>
              <a:t>“ </a:t>
            </a:r>
            <a:r>
              <a:rPr lang="de-AT" dirty="0" err="1" smtClean="0"/>
              <a:t>authentication</a:t>
            </a:r>
            <a:r>
              <a:rPr lang="de-AT" dirty="0" smtClean="0"/>
              <a:t> </a:t>
            </a:r>
            <a:r>
              <a:rPr lang="de-AT" dirty="0" err="1" smtClean="0"/>
              <a:t>to</a:t>
            </a:r>
            <a:r>
              <a:rPr lang="de-AT" dirty="0" smtClean="0"/>
              <a:t> </a:t>
            </a:r>
            <a:r>
              <a:rPr lang="de-AT" dirty="0" err="1" smtClean="0"/>
              <a:t>proven</a:t>
            </a:r>
            <a:r>
              <a:rPr lang="de-AT" dirty="0" smtClean="0"/>
              <a:t> </a:t>
            </a:r>
            <a:r>
              <a:rPr lang="de-AT" dirty="0" err="1" smtClean="0"/>
              <a:t>identity</a:t>
            </a:r>
            <a:r>
              <a:rPr lang="de-AT" dirty="0" smtClean="0"/>
              <a:t> </a:t>
            </a:r>
            <a:r>
              <a:rPr lang="de-AT" dirty="0" err="1" smtClean="0"/>
              <a:t>providers</a:t>
            </a:r>
            <a:endParaRPr lang="de-AT" dirty="0" smtClean="0"/>
          </a:p>
          <a:p>
            <a:pPr lvl="1"/>
            <a:endParaRPr lang="de-AT" dirty="0"/>
          </a:p>
          <a:p>
            <a:r>
              <a:rPr lang="de-AT" dirty="0" err="1" smtClean="0"/>
              <a:t>For</a:t>
            </a:r>
            <a:r>
              <a:rPr lang="de-AT" dirty="0" smtClean="0"/>
              <a:t> </a:t>
            </a:r>
            <a:r>
              <a:rPr lang="de-AT" dirty="0" err="1" smtClean="0"/>
              <a:t>our</a:t>
            </a:r>
            <a:r>
              <a:rPr lang="de-AT" dirty="0" smtClean="0"/>
              <a:t> </a:t>
            </a:r>
            <a:r>
              <a:rPr lang="de-AT" dirty="0" err="1" smtClean="0"/>
              <a:t>app</a:t>
            </a:r>
            <a:r>
              <a:rPr lang="de-AT" dirty="0" smtClean="0"/>
              <a:t>: </a:t>
            </a:r>
            <a:r>
              <a:rPr lang="de-AT" dirty="0" err="1" smtClean="0"/>
              <a:t>integrate</a:t>
            </a:r>
            <a:r>
              <a:rPr lang="de-AT" dirty="0" smtClean="0"/>
              <a:t> </a:t>
            </a:r>
            <a:r>
              <a:rPr lang="de-AT" dirty="0" err="1" smtClean="0"/>
              <a:t>with</a:t>
            </a:r>
            <a:r>
              <a:rPr lang="de-AT" dirty="0" smtClean="0"/>
              <a:t> Azure ACS</a:t>
            </a:r>
          </a:p>
          <a:p>
            <a:pPr lvl="1"/>
            <a:r>
              <a:rPr lang="de-AT" dirty="0" smtClean="0"/>
              <a:t>Create an Azure Access </a:t>
            </a:r>
            <a:r>
              <a:rPr lang="de-AT" dirty="0" err="1" smtClean="0"/>
              <a:t>Control</a:t>
            </a:r>
            <a:r>
              <a:rPr lang="de-AT" dirty="0" smtClean="0"/>
              <a:t> Service </a:t>
            </a:r>
            <a:r>
              <a:rPr lang="de-AT" dirty="0" err="1" smtClean="0"/>
              <a:t>namespace</a:t>
            </a:r>
            <a:endParaRPr lang="de-AT" dirty="0" smtClean="0"/>
          </a:p>
          <a:p>
            <a:pPr lvl="1"/>
            <a:r>
              <a:rPr lang="de-AT" dirty="0" err="1"/>
              <a:t>Configure</a:t>
            </a:r>
            <a:r>
              <a:rPr lang="de-AT" dirty="0"/>
              <a:t> </a:t>
            </a:r>
            <a:r>
              <a:rPr lang="de-AT" dirty="0" smtClean="0"/>
              <a:t>a „</a:t>
            </a:r>
            <a:r>
              <a:rPr lang="de-AT" dirty="0" err="1" smtClean="0"/>
              <a:t>relying</a:t>
            </a:r>
            <a:r>
              <a:rPr lang="de-AT" dirty="0" smtClean="0"/>
              <a:t> </a:t>
            </a:r>
            <a:r>
              <a:rPr lang="de-AT" dirty="0" err="1"/>
              <a:t>party</a:t>
            </a:r>
            <a:r>
              <a:rPr lang="de-AT" dirty="0"/>
              <a:t>“ in Azure </a:t>
            </a:r>
            <a:r>
              <a:rPr lang="de-AT" dirty="0" smtClean="0"/>
              <a:t>ACS </a:t>
            </a:r>
            <a:r>
              <a:rPr lang="de-AT" dirty="0" err="1" smtClean="0"/>
              <a:t>for</a:t>
            </a:r>
            <a:r>
              <a:rPr lang="de-AT" dirty="0" smtClean="0"/>
              <a:t> </a:t>
            </a:r>
            <a:r>
              <a:rPr lang="de-AT" dirty="0" err="1" smtClean="0"/>
              <a:t>our</a:t>
            </a:r>
            <a:r>
              <a:rPr lang="de-AT" dirty="0" smtClean="0"/>
              <a:t> front-end </a:t>
            </a:r>
            <a:r>
              <a:rPr lang="de-AT" dirty="0" err="1" smtClean="0"/>
              <a:t>application</a:t>
            </a:r>
            <a:endParaRPr lang="en-US" dirty="0"/>
          </a:p>
          <a:p>
            <a:pPr lvl="1"/>
            <a:r>
              <a:rPr lang="de-AT" dirty="0" smtClean="0"/>
              <a:t>Create X.509 </a:t>
            </a:r>
            <a:r>
              <a:rPr lang="de-AT" dirty="0" err="1" smtClean="0"/>
              <a:t>certificate</a:t>
            </a:r>
            <a:r>
              <a:rPr lang="de-AT" dirty="0" smtClean="0"/>
              <a:t> </a:t>
            </a:r>
            <a:r>
              <a:rPr lang="de-AT" dirty="0" err="1" smtClean="0"/>
              <a:t>for</a:t>
            </a:r>
            <a:r>
              <a:rPr lang="de-AT" dirty="0" smtClean="0"/>
              <a:t> </a:t>
            </a:r>
            <a:r>
              <a:rPr lang="de-AT" dirty="0" err="1" smtClean="0"/>
              <a:t>token</a:t>
            </a:r>
            <a:r>
              <a:rPr lang="de-AT" dirty="0" smtClean="0"/>
              <a:t> </a:t>
            </a:r>
            <a:r>
              <a:rPr lang="de-AT" dirty="0" err="1" smtClean="0"/>
              <a:t>signatures</a:t>
            </a:r>
            <a:endParaRPr lang="de-AT" dirty="0" smtClean="0"/>
          </a:p>
          <a:p>
            <a:pPr lvl="1"/>
            <a:r>
              <a:rPr lang="de-AT" dirty="0" err="1" smtClean="0"/>
              <a:t>Configure</a:t>
            </a:r>
            <a:r>
              <a:rPr lang="de-AT" dirty="0" smtClean="0"/>
              <a:t> </a:t>
            </a:r>
            <a:r>
              <a:rPr lang="de-AT" dirty="0" err="1" smtClean="0"/>
              <a:t>servlet</a:t>
            </a:r>
            <a:r>
              <a:rPr lang="de-AT" dirty="0" smtClean="0"/>
              <a:t> </a:t>
            </a:r>
            <a:r>
              <a:rPr lang="de-AT" dirty="0" err="1" smtClean="0"/>
              <a:t>filter</a:t>
            </a:r>
            <a:r>
              <a:rPr lang="de-AT" dirty="0" smtClean="0"/>
              <a:t> </a:t>
            </a:r>
            <a:r>
              <a:rPr lang="de-AT" dirty="0" err="1" smtClean="0"/>
              <a:t>based</a:t>
            </a:r>
            <a:r>
              <a:rPr lang="de-AT" dirty="0" smtClean="0"/>
              <a:t> on Azure ACS Java </a:t>
            </a:r>
            <a:r>
              <a:rPr lang="de-AT" dirty="0" err="1" smtClean="0"/>
              <a:t>library</a:t>
            </a:r>
            <a:endParaRPr lang="de-AT" dirty="0" smtClean="0"/>
          </a:p>
          <a:p>
            <a:pPr lvl="1"/>
            <a:endParaRPr lang="de-AT" dirty="0"/>
          </a:p>
          <a:p>
            <a:r>
              <a:rPr lang="de-AT" dirty="0" smtClean="0"/>
              <a:t>Note: </a:t>
            </a:r>
            <a:r>
              <a:rPr lang="de-AT" dirty="0" err="1" smtClean="0"/>
              <a:t>AuthZ</a:t>
            </a:r>
            <a:r>
              <a:rPr lang="de-AT" dirty="0" smtClean="0"/>
              <a:t> </a:t>
            </a:r>
            <a:r>
              <a:rPr lang="de-AT" dirty="0" err="1" smtClean="0"/>
              <a:t>needs</a:t>
            </a:r>
            <a:r>
              <a:rPr lang="de-AT" dirty="0" smtClean="0"/>
              <a:t> </a:t>
            </a:r>
            <a:r>
              <a:rPr lang="de-AT" dirty="0" err="1" smtClean="0"/>
              <a:t>to</a:t>
            </a:r>
            <a:r>
              <a:rPr lang="de-AT" dirty="0" smtClean="0"/>
              <a:t> </a:t>
            </a:r>
            <a:r>
              <a:rPr lang="de-AT" dirty="0" err="1" smtClean="0"/>
              <a:t>be</a:t>
            </a:r>
            <a:r>
              <a:rPr lang="de-AT" dirty="0" smtClean="0"/>
              <a:t> </a:t>
            </a:r>
            <a:r>
              <a:rPr lang="de-AT" dirty="0" err="1" smtClean="0"/>
              <a:t>done</a:t>
            </a:r>
            <a:r>
              <a:rPr lang="de-AT" dirty="0" smtClean="0"/>
              <a:t> in </a:t>
            </a:r>
            <a:r>
              <a:rPr lang="de-AT" dirty="0" err="1" smtClean="0"/>
              <a:t>our</a:t>
            </a:r>
            <a:r>
              <a:rPr lang="de-AT" dirty="0" smtClean="0"/>
              <a:t> </a:t>
            </a:r>
            <a:r>
              <a:rPr lang="de-AT" dirty="0" err="1" smtClean="0"/>
              <a:t>application</a:t>
            </a:r>
            <a:r>
              <a:rPr lang="de-AT" dirty="0" smtClean="0"/>
              <a:t>!</a:t>
            </a:r>
          </a:p>
        </p:txBody>
      </p:sp>
    </p:spTree>
    <p:extLst>
      <p:ext uri="{BB962C8B-B14F-4D97-AF65-F5344CB8AC3E}">
        <p14:creationId xmlns:p14="http://schemas.microsoft.com/office/powerpoint/2010/main" val="278511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AT" dirty="0" smtClean="0"/>
              <a:t>Get </a:t>
            </a:r>
            <a:r>
              <a:rPr lang="de-AT" dirty="0" err="1" smtClean="0"/>
              <a:t>to</a:t>
            </a:r>
            <a:r>
              <a:rPr lang="de-AT" dirty="0" smtClean="0"/>
              <a:t> a </a:t>
            </a:r>
            <a:r>
              <a:rPr lang="de-AT" dirty="0" err="1" smtClean="0"/>
              <a:t>deployment</a:t>
            </a:r>
            <a:r>
              <a:rPr lang="de-AT" dirty="0" smtClean="0"/>
              <a:t> on Azure…</a:t>
            </a:r>
            <a:endParaRPr lang="en-US" dirty="0"/>
          </a:p>
        </p:txBody>
      </p:sp>
      <p:sp>
        <p:nvSpPr>
          <p:cNvPr id="4" name="Textplatzhalter 3"/>
          <p:cNvSpPr>
            <a:spLocks noGrp="1"/>
          </p:cNvSpPr>
          <p:nvPr>
            <p:ph type="body" sz="quarter" idx="10"/>
          </p:nvPr>
        </p:nvSpPr>
        <p:spPr>
          <a:xfrm>
            <a:off x="529666" y="1476626"/>
            <a:ext cx="11375537" cy="4936736"/>
          </a:xfrm>
        </p:spPr>
        <p:txBody>
          <a:bodyPr/>
          <a:lstStyle/>
          <a:p>
            <a:r>
              <a:rPr lang="de-AT" dirty="0" smtClean="0"/>
              <a:t>Add Azure </a:t>
            </a:r>
            <a:r>
              <a:rPr lang="de-AT" dirty="0" err="1" smtClean="0"/>
              <a:t>deployment</a:t>
            </a:r>
            <a:r>
              <a:rPr lang="de-AT" dirty="0" smtClean="0"/>
              <a:t> </a:t>
            </a:r>
            <a:r>
              <a:rPr lang="de-AT" dirty="0" err="1" smtClean="0"/>
              <a:t>project</a:t>
            </a:r>
            <a:endParaRPr lang="de-AT" dirty="0" smtClean="0"/>
          </a:p>
          <a:p>
            <a:pPr lvl="1"/>
            <a:r>
              <a:rPr lang="de-AT" dirty="0" err="1" smtClean="0"/>
              <a:t>Configure</a:t>
            </a:r>
            <a:r>
              <a:rPr lang="de-AT" dirty="0" smtClean="0"/>
              <a:t> </a:t>
            </a:r>
            <a:r>
              <a:rPr lang="de-AT" dirty="0" err="1" smtClean="0"/>
              <a:t>azure</a:t>
            </a:r>
            <a:r>
              <a:rPr lang="de-AT" dirty="0" smtClean="0"/>
              <a:t> </a:t>
            </a:r>
            <a:r>
              <a:rPr lang="de-AT" dirty="0" err="1" smtClean="0"/>
              <a:t>deployment</a:t>
            </a:r>
            <a:r>
              <a:rPr lang="de-AT" dirty="0" smtClean="0"/>
              <a:t> </a:t>
            </a:r>
            <a:r>
              <a:rPr lang="de-AT" dirty="0" err="1" smtClean="0"/>
              <a:t>project</a:t>
            </a:r>
            <a:r>
              <a:rPr lang="de-AT" dirty="0" smtClean="0"/>
              <a:t> (</a:t>
            </a:r>
            <a:r>
              <a:rPr lang="de-AT" dirty="0" err="1" smtClean="0"/>
              <a:t>caching</a:t>
            </a:r>
            <a:r>
              <a:rPr lang="de-AT" dirty="0" smtClean="0"/>
              <a:t>, </a:t>
            </a:r>
            <a:r>
              <a:rPr lang="de-AT" dirty="0" err="1" smtClean="0"/>
              <a:t>communication</a:t>
            </a:r>
            <a:r>
              <a:rPr lang="de-AT" dirty="0" smtClean="0"/>
              <a:t> </a:t>
            </a:r>
            <a:r>
              <a:rPr lang="de-AT" dirty="0" err="1" smtClean="0"/>
              <a:t>endpoints</a:t>
            </a:r>
            <a:r>
              <a:rPr lang="de-AT" dirty="0" smtClean="0"/>
              <a:t> etc.)</a:t>
            </a:r>
            <a:endParaRPr lang="de-AT" dirty="0"/>
          </a:p>
          <a:p>
            <a:pPr lvl="1"/>
            <a:endParaRPr lang="de-AT" dirty="0"/>
          </a:p>
          <a:p>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emulator</a:t>
            </a:r>
            <a:endParaRPr lang="de-AT" dirty="0" smtClean="0"/>
          </a:p>
          <a:p>
            <a:pPr lvl="1"/>
            <a:endParaRPr lang="de-AT" dirty="0"/>
          </a:p>
          <a:p>
            <a:r>
              <a:rPr lang="de-AT" dirty="0" err="1" smtClean="0"/>
              <a:t>Deploy</a:t>
            </a:r>
            <a:r>
              <a:rPr lang="de-AT" dirty="0" smtClean="0"/>
              <a:t> </a:t>
            </a:r>
            <a:r>
              <a:rPr lang="de-AT" dirty="0" err="1" smtClean="0"/>
              <a:t>to</a:t>
            </a:r>
            <a:r>
              <a:rPr lang="de-AT" dirty="0" smtClean="0"/>
              <a:t> Windows Azure</a:t>
            </a:r>
          </a:p>
          <a:p>
            <a:pPr lvl="1"/>
            <a:r>
              <a:rPr lang="de-AT" dirty="0"/>
              <a:t>Upload Java </a:t>
            </a:r>
            <a:r>
              <a:rPr lang="de-AT" dirty="0" err="1"/>
              <a:t>runtime</a:t>
            </a:r>
            <a:r>
              <a:rPr lang="de-AT" dirty="0"/>
              <a:t> </a:t>
            </a:r>
            <a:r>
              <a:rPr lang="de-AT" dirty="0" err="1"/>
              <a:t>version</a:t>
            </a:r>
            <a:r>
              <a:rPr lang="de-AT" dirty="0"/>
              <a:t> </a:t>
            </a:r>
            <a:r>
              <a:rPr lang="de-AT" dirty="0" err="1"/>
              <a:t>to</a:t>
            </a:r>
            <a:r>
              <a:rPr lang="de-AT" dirty="0"/>
              <a:t> </a:t>
            </a:r>
            <a:r>
              <a:rPr lang="de-AT" dirty="0" err="1"/>
              <a:t>blob</a:t>
            </a:r>
            <a:r>
              <a:rPr lang="de-AT" dirty="0"/>
              <a:t> </a:t>
            </a:r>
            <a:r>
              <a:rPr lang="de-AT" dirty="0" err="1"/>
              <a:t>storage</a:t>
            </a:r>
            <a:endParaRPr lang="en-US" dirty="0"/>
          </a:p>
          <a:p>
            <a:pPr lvl="1"/>
            <a:r>
              <a:rPr lang="de-AT" dirty="0" err="1" smtClean="0"/>
              <a:t>Configure</a:t>
            </a:r>
            <a:r>
              <a:rPr lang="de-AT" dirty="0" smtClean="0"/>
              <a:t> </a:t>
            </a:r>
            <a:r>
              <a:rPr lang="de-AT" dirty="0" err="1" smtClean="0"/>
              <a:t>app</a:t>
            </a:r>
            <a:r>
              <a:rPr lang="de-AT" dirty="0" smtClean="0"/>
              <a:t> </a:t>
            </a:r>
            <a:r>
              <a:rPr lang="de-AT" dirty="0" err="1" smtClean="0"/>
              <a:t>server</a:t>
            </a:r>
            <a:r>
              <a:rPr lang="de-AT" dirty="0" smtClean="0"/>
              <a:t> </a:t>
            </a:r>
            <a:r>
              <a:rPr lang="de-AT" dirty="0" err="1" smtClean="0"/>
              <a:t>locally</a:t>
            </a:r>
            <a:r>
              <a:rPr lang="de-AT" dirty="0" smtClean="0"/>
              <a:t> – </a:t>
            </a:r>
            <a:r>
              <a:rPr lang="de-AT" dirty="0" err="1" smtClean="0"/>
              <a:t>upload</a:t>
            </a:r>
            <a:r>
              <a:rPr lang="de-AT" dirty="0" smtClean="0"/>
              <a:t> </a:t>
            </a:r>
            <a:r>
              <a:rPr lang="de-AT" dirty="0" err="1" smtClean="0"/>
              <a:t>configuration</a:t>
            </a:r>
            <a:r>
              <a:rPr lang="de-AT" dirty="0" smtClean="0"/>
              <a:t> </a:t>
            </a:r>
            <a:r>
              <a:rPr lang="de-AT" dirty="0" err="1" smtClean="0"/>
              <a:t>to</a:t>
            </a:r>
            <a:r>
              <a:rPr lang="de-AT" dirty="0" smtClean="0"/>
              <a:t> BLOB </a:t>
            </a:r>
            <a:r>
              <a:rPr lang="de-AT" dirty="0" err="1" smtClean="0"/>
              <a:t>storage</a:t>
            </a:r>
            <a:endParaRPr lang="de-AT" dirty="0" smtClean="0"/>
          </a:p>
          <a:p>
            <a:pPr lvl="1"/>
            <a:r>
              <a:rPr lang="de-AT" dirty="0" smtClean="0"/>
              <a:t>Upload </a:t>
            </a:r>
            <a:r>
              <a:rPr lang="de-AT" dirty="0" err="1" smtClean="0"/>
              <a:t>your</a:t>
            </a:r>
            <a:r>
              <a:rPr lang="de-AT" dirty="0" smtClean="0"/>
              <a:t> Azure </a:t>
            </a:r>
            <a:r>
              <a:rPr lang="de-AT" dirty="0" err="1" smtClean="0"/>
              <a:t>deployment</a:t>
            </a:r>
            <a:r>
              <a:rPr lang="de-AT" dirty="0" smtClean="0"/>
              <a:t> </a:t>
            </a:r>
            <a:r>
              <a:rPr lang="de-AT" dirty="0" err="1" smtClean="0"/>
              <a:t>packages</a:t>
            </a:r>
            <a:r>
              <a:rPr lang="de-AT" dirty="0" smtClean="0"/>
              <a:t> </a:t>
            </a:r>
            <a:r>
              <a:rPr lang="de-AT" dirty="0" err="1" smtClean="0"/>
              <a:t>to</a:t>
            </a:r>
            <a:r>
              <a:rPr lang="de-AT" dirty="0" smtClean="0"/>
              <a:t> Azure </a:t>
            </a:r>
            <a:r>
              <a:rPr lang="de-AT" dirty="0" err="1" smtClean="0"/>
              <a:t>staging</a:t>
            </a:r>
            <a:r>
              <a:rPr lang="de-AT" dirty="0" smtClean="0"/>
              <a:t> &amp; </a:t>
            </a:r>
            <a:r>
              <a:rPr lang="de-AT" dirty="0" err="1" smtClean="0"/>
              <a:t>test</a:t>
            </a:r>
            <a:r>
              <a:rPr lang="de-AT" dirty="0" smtClean="0"/>
              <a:t> in </a:t>
            </a:r>
            <a:r>
              <a:rPr lang="de-AT" dirty="0" err="1" smtClean="0"/>
              <a:t>staging</a:t>
            </a:r>
            <a:endParaRPr lang="de-AT" dirty="0" smtClean="0"/>
          </a:p>
          <a:p>
            <a:pPr lvl="1"/>
            <a:r>
              <a:rPr lang="de-AT" dirty="0" err="1" smtClean="0"/>
              <a:t>Staging</a:t>
            </a:r>
            <a:r>
              <a:rPr lang="de-AT" dirty="0" smtClean="0"/>
              <a:t> OK </a:t>
            </a:r>
            <a:r>
              <a:rPr lang="de-AT" dirty="0" smtClean="0">
                <a:sym typeface="Wingdings" panose="05000000000000000000" pitchFamily="2" charset="2"/>
              </a:rPr>
              <a:t> VIP SWAP in Azure </a:t>
            </a:r>
            <a:r>
              <a:rPr lang="de-AT" dirty="0" err="1" smtClean="0">
                <a:sym typeface="Wingdings" panose="05000000000000000000" pitchFamily="2" charset="2"/>
              </a:rPr>
              <a:t>to</a:t>
            </a:r>
            <a:r>
              <a:rPr lang="de-AT" dirty="0" smtClean="0">
                <a:sym typeface="Wingdings" panose="05000000000000000000" pitchFamily="2" charset="2"/>
              </a:rPr>
              <a:t> </a:t>
            </a:r>
            <a:r>
              <a:rPr lang="de-AT" dirty="0" err="1" smtClean="0">
                <a:sym typeface="Wingdings" panose="05000000000000000000" pitchFamily="2" charset="2"/>
              </a:rPr>
              <a:t>production</a:t>
            </a:r>
            <a:r>
              <a:rPr lang="de-AT" dirty="0" smtClean="0">
                <a:sym typeface="Wingdings" panose="05000000000000000000" pitchFamily="2" charset="2"/>
              </a:rPr>
              <a:t> </a:t>
            </a:r>
            <a:r>
              <a:rPr lang="de-AT" dirty="0" err="1" smtClean="0">
                <a:sym typeface="Wingdings" panose="05000000000000000000" pitchFamily="2" charset="2"/>
              </a:rPr>
              <a:t>environment</a:t>
            </a:r>
            <a:endParaRPr lang="de-AT" dirty="0" smtClean="0"/>
          </a:p>
        </p:txBody>
      </p:sp>
    </p:spTree>
    <p:extLst>
      <p:ext uri="{BB962C8B-B14F-4D97-AF65-F5344CB8AC3E}">
        <p14:creationId xmlns:p14="http://schemas.microsoft.com/office/powerpoint/2010/main" val="170114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Summary</a:t>
            </a:r>
            <a:endParaRPr lang="en-US" dirty="0"/>
          </a:p>
        </p:txBody>
      </p:sp>
    </p:spTree>
    <p:extLst>
      <p:ext uri="{BB962C8B-B14F-4D97-AF65-F5344CB8AC3E}">
        <p14:creationId xmlns:p14="http://schemas.microsoft.com/office/powerpoint/2010/main" val="23869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Migration Azure </a:t>
            </a:r>
            <a:r>
              <a:rPr lang="de-AT" u="sng" dirty="0" smtClean="0"/>
              <a:t>PaaS</a:t>
            </a:r>
            <a:r>
              <a:rPr lang="de-AT" dirty="0" smtClean="0"/>
              <a:t> - Summary</a:t>
            </a:r>
            <a:endParaRPr lang="en-US" dirty="0"/>
          </a:p>
        </p:txBody>
      </p:sp>
      <p:sp>
        <p:nvSpPr>
          <p:cNvPr id="5" name="Textplatzhalter 4"/>
          <p:cNvSpPr>
            <a:spLocks noGrp="1"/>
          </p:cNvSpPr>
          <p:nvPr>
            <p:ph type="body" sz="quarter" idx="10"/>
          </p:nvPr>
        </p:nvSpPr>
        <p:spPr>
          <a:xfrm>
            <a:off x="529666" y="1476626"/>
            <a:ext cx="11375537" cy="4665893"/>
          </a:xfrm>
        </p:spPr>
        <p:txBody>
          <a:bodyPr/>
          <a:lstStyle/>
          <a:p>
            <a:pPr marL="742950" indent="-742950">
              <a:buFont typeface="+mj-lt"/>
              <a:buAutoNum type="arabicPeriod"/>
            </a:pPr>
            <a:r>
              <a:rPr lang="de-AT" dirty="0" err="1" smtClean="0"/>
              <a:t>Migrate</a:t>
            </a:r>
            <a:r>
              <a:rPr lang="de-AT" dirty="0" smtClean="0"/>
              <a:t> </a:t>
            </a:r>
            <a:r>
              <a:rPr lang="de-AT" dirty="0" err="1" smtClean="0"/>
              <a:t>the</a:t>
            </a:r>
            <a:r>
              <a:rPr lang="de-AT" dirty="0" smtClean="0"/>
              <a:t> </a:t>
            </a:r>
            <a:r>
              <a:rPr lang="de-AT" dirty="0" err="1" smtClean="0"/>
              <a:t>database</a:t>
            </a:r>
            <a:endParaRPr lang="de-AT" dirty="0" smtClean="0"/>
          </a:p>
          <a:p>
            <a:pPr marL="742950" indent="-742950">
              <a:buFont typeface="+mj-lt"/>
              <a:buAutoNum type="arabicPeriod"/>
            </a:pPr>
            <a:r>
              <a:rPr lang="de-AT" dirty="0" smtClean="0"/>
              <a:t>Front-end </a:t>
            </a:r>
            <a:r>
              <a:rPr lang="de-AT" dirty="0" err="1" smtClean="0"/>
              <a:t>tier</a:t>
            </a:r>
            <a:r>
              <a:rPr lang="de-AT" dirty="0" smtClean="0"/>
              <a:t> </a:t>
            </a:r>
            <a:r>
              <a:rPr lang="de-AT" dirty="0" err="1" smtClean="0"/>
              <a:t>migration</a:t>
            </a:r>
            <a:endParaRPr lang="de-AT" dirty="0" smtClean="0"/>
          </a:p>
          <a:p>
            <a:pPr marL="984250" lvl="1" indent="-742950">
              <a:buFont typeface="+mj-lt"/>
              <a:buAutoNum type="arabicPeriod"/>
            </a:pPr>
            <a:r>
              <a:rPr lang="de-AT" dirty="0" smtClean="0"/>
              <a:t>Get </a:t>
            </a:r>
            <a:r>
              <a:rPr lang="de-AT" dirty="0" err="1" smtClean="0"/>
              <a:t>rid</a:t>
            </a:r>
            <a:r>
              <a:rPr lang="de-AT" dirty="0" smtClean="0"/>
              <a:t> </a:t>
            </a:r>
            <a:r>
              <a:rPr lang="de-AT" dirty="0" err="1" smtClean="0"/>
              <a:t>of</a:t>
            </a:r>
            <a:r>
              <a:rPr lang="de-AT" dirty="0" smtClean="0"/>
              <a:t> </a:t>
            </a:r>
            <a:r>
              <a:rPr lang="de-AT" dirty="0" err="1" smtClean="0"/>
              <a:t>assets</a:t>
            </a:r>
            <a:r>
              <a:rPr lang="de-AT" dirty="0" smtClean="0"/>
              <a:t> </a:t>
            </a:r>
            <a:r>
              <a:rPr lang="de-AT" dirty="0" err="1" smtClean="0"/>
              <a:t>stored</a:t>
            </a:r>
            <a:r>
              <a:rPr lang="de-AT" dirty="0" smtClean="0"/>
              <a:t> on </a:t>
            </a:r>
            <a:r>
              <a:rPr lang="de-AT" dirty="0" err="1" smtClean="0"/>
              <a:t>local</a:t>
            </a:r>
            <a:r>
              <a:rPr lang="de-AT" dirty="0" smtClean="0"/>
              <a:t> </a:t>
            </a:r>
            <a:r>
              <a:rPr lang="de-AT" dirty="0" err="1" smtClean="0"/>
              <a:t>machine</a:t>
            </a:r>
            <a:endParaRPr lang="de-AT" dirty="0" smtClean="0"/>
          </a:p>
          <a:p>
            <a:pPr marL="984250" lvl="1" indent="-742950">
              <a:buFont typeface="+mj-lt"/>
              <a:buAutoNum type="arabicPeriod"/>
            </a:pPr>
            <a:r>
              <a:rPr lang="de-AT" dirty="0" smtClean="0"/>
              <a:t>Deal </a:t>
            </a:r>
            <a:r>
              <a:rPr lang="de-AT" dirty="0" err="1" smtClean="0"/>
              <a:t>with</a:t>
            </a:r>
            <a:r>
              <a:rPr lang="de-AT" dirty="0" smtClean="0"/>
              <a:t> </a:t>
            </a:r>
            <a:r>
              <a:rPr lang="de-AT" dirty="0" err="1" smtClean="0"/>
              <a:t>session</a:t>
            </a:r>
            <a:r>
              <a:rPr lang="de-AT" dirty="0" smtClean="0"/>
              <a:t> </a:t>
            </a:r>
            <a:r>
              <a:rPr lang="de-AT" dirty="0" err="1" smtClean="0"/>
              <a:t>state</a:t>
            </a:r>
            <a:r>
              <a:rPr lang="de-AT" dirty="0" smtClean="0"/>
              <a:t> – </a:t>
            </a:r>
            <a:r>
              <a:rPr lang="de-AT" dirty="0" err="1" smtClean="0"/>
              <a:t>adopt</a:t>
            </a:r>
            <a:r>
              <a:rPr lang="de-AT" dirty="0" smtClean="0"/>
              <a:t> Cache </a:t>
            </a:r>
            <a:r>
              <a:rPr lang="de-AT" dirty="0" err="1" smtClean="0"/>
              <a:t>with</a:t>
            </a:r>
            <a:r>
              <a:rPr lang="de-AT" dirty="0" smtClean="0"/>
              <a:t> </a:t>
            </a:r>
            <a:r>
              <a:rPr lang="de-AT" dirty="0" err="1" smtClean="0"/>
              <a:t>memcached</a:t>
            </a:r>
            <a:endParaRPr lang="de-AT" dirty="0" smtClean="0"/>
          </a:p>
          <a:p>
            <a:pPr marL="984250" lvl="1" indent="-742950">
              <a:buFont typeface="+mj-lt"/>
              <a:buAutoNum type="arabicPeriod"/>
            </a:pPr>
            <a:r>
              <a:rPr lang="de-AT" dirty="0" err="1" smtClean="0"/>
              <a:t>Leverage</a:t>
            </a:r>
            <a:r>
              <a:rPr lang="de-AT" dirty="0" smtClean="0"/>
              <a:t> </a:t>
            </a:r>
            <a:r>
              <a:rPr lang="de-AT" dirty="0" err="1" smtClean="0"/>
              <a:t>identity</a:t>
            </a:r>
            <a:r>
              <a:rPr lang="de-AT" dirty="0" smtClean="0"/>
              <a:t> </a:t>
            </a:r>
            <a:r>
              <a:rPr lang="de-AT" dirty="0" err="1" smtClean="0"/>
              <a:t>management</a:t>
            </a:r>
            <a:r>
              <a:rPr lang="de-AT" dirty="0" smtClean="0"/>
              <a:t> </a:t>
            </a:r>
            <a:r>
              <a:rPr lang="de-AT" dirty="0" err="1" smtClean="0"/>
              <a:t>services</a:t>
            </a:r>
            <a:r>
              <a:rPr lang="de-AT" dirty="0" smtClean="0"/>
              <a:t> </a:t>
            </a:r>
            <a:r>
              <a:rPr lang="de-AT" dirty="0" err="1" smtClean="0"/>
              <a:t>from</a:t>
            </a:r>
            <a:r>
              <a:rPr lang="de-AT" dirty="0" smtClean="0"/>
              <a:t> Azure</a:t>
            </a:r>
          </a:p>
          <a:p>
            <a:pPr marL="742950" indent="-742950">
              <a:buFont typeface="+mj-lt"/>
              <a:buAutoNum type="arabicPeriod"/>
            </a:pPr>
            <a:r>
              <a:rPr lang="de-AT" dirty="0" smtClean="0"/>
              <a:t>Create </a:t>
            </a:r>
            <a:r>
              <a:rPr lang="de-AT" dirty="0" err="1" smtClean="0"/>
              <a:t>deployment</a:t>
            </a:r>
            <a:r>
              <a:rPr lang="de-AT" dirty="0" smtClean="0"/>
              <a:t> </a:t>
            </a:r>
            <a:r>
              <a:rPr lang="de-AT" dirty="0" err="1" smtClean="0"/>
              <a:t>for</a:t>
            </a:r>
            <a:r>
              <a:rPr lang="de-AT" dirty="0" smtClean="0"/>
              <a:t> Azure</a:t>
            </a:r>
          </a:p>
          <a:p>
            <a:pPr marL="742950" indent="-742950">
              <a:buFont typeface="+mj-lt"/>
              <a:buAutoNum type="arabicPeriod"/>
            </a:pPr>
            <a:r>
              <a:rPr lang="de-AT" dirty="0" err="1" smtClean="0"/>
              <a:t>Deploy</a:t>
            </a:r>
            <a:r>
              <a:rPr lang="de-AT" dirty="0" smtClean="0"/>
              <a:t> </a:t>
            </a:r>
            <a:r>
              <a:rPr lang="de-AT" dirty="0" err="1" smtClean="0"/>
              <a:t>and</a:t>
            </a:r>
            <a:r>
              <a:rPr lang="de-AT" dirty="0" smtClean="0"/>
              <a:t> </a:t>
            </a:r>
            <a:r>
              <a:rPr lang="de-AT" dirty="0" err="1" smtClean="0"/>
              <a:t>test</a:t>
            </a:r>
            <a:r>
              <a:rPr lang="de-AT" dirty="0" smtClean="0"/>
              <a:t> in </a:t>
            </a:r>
            <a:r>
              <a:rPr lang="de-AT" dirty="0" err="1" smtClean="0"/>
              <a:t>local</a:t>
            </a:r>
            <a:r>
              <a:rPr lang="de-AT" dirty="0" smtClean="0"/>
              <a:t> </a:t>
            </a:r>
            <a:r>
              <a:rPr lang="de-AT" dirty="0" err="1" smtClean="0"/>
              <a:t>emulator</a:t>
            </a:r>
            <a:endParaRPr lang="de-AT" dirty="0" smtClean="0"/>
          </a:p>
          <a:p>
            <a:pPr marL="742950" indent="-742950">
              <a:buFont typeface="+mj-lt"/>
              <a:buAutoNum type="arabicPeriod"/>
            </a:pPr>
            <a:r>
              <a:rPr lang="de-AT" dirty="0" err="1" smtClean="0"/>
              <a:t>Deploy</a:t>
            </a:r>
            <a:r>
              <a:rPr lang="de-AT" dirty="0" smtClean="0"/>
              <a:t> </a:t>
            </a:r>
            <a:r>
              <a:rPr lang="de-AT" dirty="0" err="1" smtClean="0"/>
              <a:t>to</a:t>
            </a:r>
            <a:r>
              <a:rPr lang="de-AT" dirty="0" smtClean="0"/>
              <a:t> </a:t>
            </a:r>
            <a:r>
              <a:rPr lang="de-AT" dirty="0" err="1" smtClean="0"/>
              <a:t>the</a:t>
            </a:r>
            <a:r>
              <a:rPr lang="de-AT" dirty="0" smtClean="0"/>
              <a:t> </a:t>
            </a:r>
            <a:r>
              <a:rPr lang="de-AT" dirty="0" err="1" smtClean="0"/>
              <a:t>cloud</a:t>
            </a:r>
            <a:endParaRPr lang="de-AT" dirty="0" smtClean="0"/>
          </a:p>
        </p:txBody>
      </p:sp>
      <p:pic>
        <p:nvPicPr>
          <p:cNvPr id="6"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750813" y="4170993"/>
            <a:ext cx="2151931" cy="1971526"/>
          </a:xfrm>
          <a:prstGeom prst="rect">
            <a:avLst/>
          </a:prstGeom>
        </p:spPr>
      </p:pic>
    </p:spTree>
    <p:extLst>
      <p:ext uri="{BB962C8B-B14F-4D97-AF65-F5344CB8AC3E}">
        <p14:creationId xmlns:p14="http://schemas.microsoft.com/office/powerpoint/2010/main" val="34680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Building Blocks</a:t>
            </a:r>
            <a:br>
              <a:rPr lang="en-US" dirty="0" smtClean="0"/>
            </a:br>
            <a:r>
              <a:rPr lang="en-US" dirty="0" smtClean="0"/>
              <a:t>we have used…</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Big data</a:t>
              </a: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Database</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822557" y="2517096"/>
            <a:ext cx="1934313" cy="1807931"/>
            <a:chOff x="9645631" y="2476591"/>
            <a:chExt cx="1896557" cy="1772642"/>
          </a:xfrm>
        </p:grpSpPr>
        <p:sp>
          <p:nvSpPr>
            <p:cNvPr id="23" name="Rectangle 22"/>
            <p:cNvSpPr/>
            <p:nvPr/>
          </p:nvSpPr>
          <p:spPr bwMode="auto">
            <a:xfrm>
              <a:off x="9645631" y="2476591"/>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7805996" y="2515363"/>
            <a:ext cx="1934313" cy="1807931"/>
            <a:chOff x="7651179" y="2466267"/>
            <a:chExt cx="1896557" cy="1772642"/>
          </a:xfrm>
        </p:grpSpPr>
        <p:sp>
          <p:nvSpPr>
            <p:cNvPr id="20" name="Rectangle 19"/>
            <p:cNvSpPr/>
            <p:nvPr/>
          </p:nvSpPr>
          <p:spPr bwMode="auto">
            <a:xfrm>
              <a:off x="7651179"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Messaging</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7805995" y="4401747"/>
            <a:ext cx="1934313" cy="1807931"/>
            <a:chOff x="7651178" y="4341709"/>
            <a:chExt cx="1896557" cy="1772642"/>
          </a:xfrm>
        </p:grpSpPr>
        <p:sp>
          <p:nvSpPr>
            <p:cNvPr id="32" name="Rectangle 31"/>
            <p:cNvSpPr/>
            <p:nvPr/>
          </p:nvSpPr>
          <p:spPr bwMode="auto">
            <a:xfrm>
              <a:off x="7651178" y="4341709"/>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Networking</a:t>
              </a:r>
            </a:p>
          </p:txBody>
        </p:sp>
        <p:pic>
          <p:nvPicPr>
            <p:cNvPr id="1034"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814335" y="635114"/>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Traffic</a:t>
              </a:r>
            </a:p>
          </p:txBody>
        </p:sp>
        <p:pic>
          <p:nvPicPr>
            <p:cNvPr id="33"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6"/>
          <p:cNvGrpSpPr/>
          <p:nvPr/>
        </p:nvGrpSpPr>
        <p:grpSpPr>
          <a:xfrm>
            <a:off x="5788716" y="635114"/>
            <a:ext cx="1934313" cy="1807931"/>
            <a:chOff x="5665775" y="2466267"/>
            <a:chExt cx="1896557" cy="1772642"/>
          </a:xfrm>
        </p:grpSpPr>
        <p:sp>
          <p:nvSpPr>
            <p:cNvPr id="40"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Storage</a:t>
              </a:r>
            </a:p>
          </p:txBody>
        </p:sp>
        <p:pic>
          <p:nvPicPr>
            <p:cNvPr id="41"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2" name="Group 35"/>
          <p:cNvGrpSpPr/>
          <p:nvPr/>
        </p:nvGrpSpPr>
        <p:grpSpPr>
          <a:xfrm>
            <a:off x="5788284" y="2517096"/>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Caching</a:t>
              </a: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5" name="Group 37"/>
          <p:cNvGrpSpPr/>
          <p:nvPr/>
        </p:nvGrpSpPr>
        <p:grpSpPr>
          <a:xfrm>
            <a:off x="5788285" y="4401747"/>
            <a:ext cx="1934313" cy="1807931"/>
            <a:chOff x="5656726" y="4341709"/>
            <a:chExt cx="1896557" cy="1772642"/>
          </a:xfrm>
        </p:grpSpPr>
        <p:sp>
          <p:nvSpPr>
            <p:cNvPr id="46" name="Rectangle 28"/>
            <p:cNvSpPr/>
            <p:nvPr/>
          </p:nvSpPr>
          <p:spPr bwMode="auto">
            <a:xfrm>
              <a:off x="5656726"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CDN</a:t>
              </a:r>
            </a:p>
          </p:txBody>
        </p:sp>
        <p:pic>
          <p:nvPicPr>
            <p:cNvPr id="47"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48" name="Group 5"/>
          <p:cNvGrpSpPr/>
          <p:nvPr/>
        </p:nvGrpSpPr>
        <p:grpSpPr>
          <a:xfrm>
            <a:off x="9821408" y="2517096"/>
            <a:ext cx="1934313" cy="1807931"/>
            <a:chOff x="9645631" y="2476591"/>
            <a:chExt cx="1896557" cy="1772642"/>
          </a:xfrm>
        </p:grpSpPr>
        <p:sp>
          <p:nvSpPr>
            <p:cNvPr id="49" name="Rectangle 22"/>
            <p:cNvSpPr/>
            <p:nvPr/>
          </p:nvSpPr>
          <p:spPr bwMode="auto">
            <a:xfrm>
              <a:off x="9645631" y="2476591"/>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a:gradFill>
                    <a:gsLst>
                      <a:gs pos="0">
                        <a:srgbClr val="FFFFFF"/>
                      </a:gs>
                      <a:gs pos="100000">
                        <a:srgbClr val="FFFFFF"/>
                      </a:gs>
                    </a:gsLst>
                    <a:lin ang="5400000" scaled="0"/>
                  </a:gradFill>
                </a:rPr>
                <a:t>Identity</a:t>
              </a:r>
            </a:p>
          </p:txBody>
        </p:sp>
        <p:pic>
          <p:nvPicPr>
            <p:cNvPr id="50"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37993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0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3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nodeType="withEffect">
                                  <p:stCondLst>
                                    <p:cond delay="45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50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par>
                                <p:cTn id="46" presetID="10"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263" y="2632605"/>
            <a:ext cx="11889564" cy="917575"/>
          </a:xfrm>
        </p:spPr>
        <p:txBody>
          <a:bodyPr/>
          <a:lstStyle/>
          <a:p>
            <a:r>
              <a:rPr lang="en-US" dirty="0" smtClean="0"/>
              <a:t>3</a:t>
            </a:r>
            <a:r>
              <a:rPr lang="en-US" baseline="30000" dirty="0" smtClean="0"/>
              <a:t>rd</a:t>
            </a:r>
            <a:r>
              <a:rPr lang="en-US" dirty="0" smtClean="0"/>
              <a:t>-Party Building</a:t>
            </a:r>
            <a:br>
              <a:rPr lang="en-US" dirty="0" smtClean="0"/>
            </a:br>
            <a:r>
              <a:rPr lang="en-US" dirty="0" smtClean="0"/>
              <a:t>we have used…</a:t>
            </a:r>
            <a:br>
              <a:rPr lang="en-US" dirty="0" smtClean="0"/>
            </a:br>
            <a:r>
              <a:rPr lang="en-US" sz="2000" dirty="0" smtClean="0"/>
              <a:t>(available blocks are just examples)</a:t>
            </a:r>
            <a:endParaRPr lang="en-US" dirty="0"/>
          </a:p>
        </p:txBody>
      </p:sp>
      <p:grpSp>
        <p:nvGrpSpPr>
          <p:cNvPr id="37" name="Group 36"/>
          <p:cNvGrpSpPr/>
          <p:nvPr/>
        </p:nvGrpSpPr>
        <p:grpSpPr>
          <a:xfrm>
            <a:off x="5789865" y="635114"/>
            <a:ext cx="1934313" cy="1807931"/>
            <a:chOff x="5665775" y="2466267"/>
            <a:chExt cx="1896557" cy="1772642"/>
          </a:xfrm>
        </p:grpSpPr>
        <p:sp>
          <p:nvSpPr>
            <p:cNvPr id="17" name="Rectangle 16"/>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2" name="Group 1"/>
          <p:cNvGrpSpPr/>
          <p:nvPr/>
        </p:nvGrpSpPr>
        <p:grpSpPr>
          <a:xfrm>
            <a:off x="1774770" y="635114"/>
            <a:ext cx="1934313" cy="1807931"/>
            <a:chOff x="1685919" y="596839"/>
            <a:chExt cx="1896557" cy="1772642"/>
          </a:xfrm>
        </p:grpSpPr>
        <p:sp>
          <p:nvSpPr>
            <p:cNvPr id="8" name="Rectangle 7"/>
            <p:cNvSpPr/>
            <p:nvPr/>
          </p:nvSpPr>
          <p:spPr bwMode="auto">
            <a:xfrm>
              <a:off x="1685919"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Many others…</a:t>
              </a:r>
              <a:endParaRPr lang="en-US" sz="1428" dirty="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6" name="Group 35"/>
          <p:cNvGrpSpPr/>
          <p:nvPr/>
        </p:nvGrpSpPr>
        <p:grpSpPr>
          <a:xfrm>
            <a:off x="5789433" y="2517096"/>
            <a:ext cx="1934313" cy="1807931"/>
            <a:chOff x="3671322" y="4341709"/>
            <a:chExt cx="1896557" cy="1772642"/>
          </a:xfrm>
        </p:grpSpPr>
        <p:sp>
          <p:nvSpPr>
            <p:cNvPr id="2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AppDynamics</a:t>
              </a:r>
              <a:endParaRPr lang="en-US" sz="1428" dirty="0">
                <a:gradFill>
                  <a:gsLst>
                    <a:gs pos="0">
                      <a:srgbClr val="FFFFFF"/>
                    </a:gs>
                    <a:gs pos="100000">
                      <a:srgbClr val="FFFFFF"/>
                    </a:gs>
                  </a:gsLst>
                  <a:lin ang="5400000" scaled="0"/>
                </a:gradFill>
              </a:endParaRP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8" name="Group 37"/>
          <p:cNvGrpSpPr/>
          <p:nvPr/>
        </p:nvGrpSpPr>
        <p:grpSpPr>
          <a:xfrm>
            <a:off x="5789434" y="4401747"/>
            <a:ext cx="1934313" cy="1807931"/>
            <a:chOff x="5656726" y="4341709"/>
            <a:chExt cx="1896557" cy="1772642"/>
          </a:xfrm>
        </p:grpSpPr>
        <p:sp>
          <p:nvSpPr>
            <p:cNvPr id="29" name="Rectangle 28"/>
            <p:cNvSpPr/>
            <p:nvPr/>
          </p:nvSpPr>
          <p:spPr bwMode="auto">
            <a:xfrm>
              <a:off x="5656726"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 CDN</a:t>
              </a:r>
              <a:endParaRPr lang="en-US" sz="1428" dirty="0">
                <a:gradFill>
                  <a:gsLst>
                    <a:gs pos="0">
                      <a:srgbClr val="FFFFFF"/>
                    </a:gs>
                    <a:gs pos="100000">
                      <a:srgbClr val="FFFFFF"/>
                    </a:gs>
                  </a:gsLst>
                  <a:lin ang="5400000" scaled="0"/>
                </a:gradFill>
              </a:endParaRP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 name="Group 2"/>
          <p:cNvGrpSpPr/>
          <p:nvPr/>
        </p:nvGrpSpPr>
        <p:grpSpPr>
          <a:xfrm>
            <a:off x="3782102" y="635114"/>
            <a:ext cx="1934313" cy="1807931"/>
            <a:chOff x="3671323" y="596839"/>
            <a:chExt cx="1896557" cy="1772642"/>
          </a:xfrm>
        </p:grpSpPr>
        <p:sp>
          <p:nvSpPr>
            <p:cNvPr id="11" name="Rectangle 10"/>
            <p:cNvSpPr/>
            <p:nvPr/>
          </p:nvSpPr>
          <p:spPr bwMode="auto">
            <a:xfrm>
              <a:off x="3671323"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de-AT" sz="1428" dirty="0" err="1" smtClean="0">
                  <a:gradFill>
                    <a:gsLst>
                      <a:gs pos="0">
                        <a:srgbClr val="FFFFFF"/>
                      </a:gs>
                      <a:gs pos="100000">
                        <a:srgbClr val="FFFFFF"/>
                      </a:gs>
                    </a:gsLst>
                    <a:lin ang="5400000" scaled="0"/>
                  </a:gradFill>
                </a:rPr>
                <a:t>ClearDB</a:t>
              </a:r>
              <a:r>
                <a:rPr lang="de-AT" sz="1428" dirty="0" smtClean="0">
                  <a:gradFill>
                    <a:gsLst>
                      <a:gs pos="0">
                        <a:srgbClr val="FFFFFF"/>
                      </a:gs>
                      <a:gs pos="100000">
                        <a:srgbClr val="FFFFFF"/>
                      </a:gs>
                    </a:gsLst>
                    <a:lin ang="5400000" scaled="0"/>
                  </a:gradFill>
                </a:rPr>
                <a:t> (MySQL)</a:t>
              </a:r>
              <a:endParaRPr lang="en-US" sz="1428" dirty="0">
                <a:gradFill>
                  <a:gsLst>
                    <a:gs pos="0">
                      <a:srgbClr val="FFFFFF"/>
                    </a:gs>
                    <a:gs pos="100000">
                      <a:srgbClr val="FFFFFF"/>
                    </a:gs>
                  </a:gsLst>
                  <a:lin ang="5400000" scaled="0"/>
                </a:gradFill>
              </a:endParaRP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5" name="Group 4"/>
          <p:cNvGrpSpPr/>
          <p:nvPr/>
        </p:nvGrpSpPr>
        <p:grpSpPr>
          <a:xfrm>
            <a:off x="3782102" y="4401747"/>
            <a:ext cx="1934313" cy="1807931"/>
            <a:chOff x="5665775" y="596839"/>
            <a:chExt cx="1896557" cy="1772642"/>
          </a:xfrm>
        </p:grpSpPr>
        <p:sp>
          <p:nvSpPr>
            <p:cNvPr id="14" name="Rectangle 13"/>
            <p:cNvSpPr/>
            <p:nvPr/>
          </p:nvSpPr>
          <p:spPr bwMode="auto">
            <a:xfrm>
              <a:off x="5665775" y="59683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Partner</a:t>
              </a:r>
              <a:br>
                <a:rPr lang="en-US" sz="1428" dirty="0" smtClean="0">
                  <a:gradFill>
                    <a:gsLst>
                      <a:gs pos="0">
                        <a:srgbClr val="FFFFFF"/>
                      </a:gs>
                      <a:gs pos="100000">
                        <a:srgbClr val="FFFFFF"/>
                      </a:gs>
                    </a:gsLst>
                    <a:lin ang="5400000" scaled="0"/>
                  </a:gradFill>
                </a:rPr>
              </a:br>
              <a:r>
                <a:rPr lang="en-US" sz="1428" dirty="0" smtClean="0">
                  <a:gradFill>
                    <a:gsLst>
                      <a:gs pos="0">
                        <a:srgbClr val="FFFFFF"/>
                      </a:gs>
                      <a:gs pos="100000">
                        <a:srgbClr val="FFFFFF"/>
                      </a:gs>
                    </a:gsLst>
                    <a:lin ang="5400000" scaled="0"/>
                  </a:gradFill>
                </a:rPr>
                <a:t>Media Encoders</a:t>
              </a:r>
              <a:endParaRPr lang="en-US" sz="1428" dirty="0">
                <a:gradFill>
                  <a:gsLst>
                    <a:gs pos="0">
                      <a:srgbClr val="FFFFFF"/>
                    </a:gs>
                    <a:gs pos="100000">
                      <a:srgbClr val="FFFFFF"/>
                    </a:gs>
                  </a:gsLst>
                  <a:lin ang="5400000" scaled="0"/>
                </a:gradFill>
              </a:endParaRPr>
            </a:p>
          </p:txBody>
        </p:sp>
        <p:pic>
          <p:nvPicPr>
            <p:cNvPr id="1032" name="Picture 8" descr="C:\Users\Jonahs\Dropbox\Projects SCOTT\MEET Windows Azure\source\Background\tile-icon-medi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0" name="Group 29"/>
          <p:cNvGrpSpPr/>
          <p:nvPr/>
        </p:nvGrpSpPr>
        <p:grpSpPr>
          <a:xfrm>
            <a:off x="7815086" y="4401746"/>
            <a:ext cx="1934313" cy="1807931"/>
            <a:chOff x="5665775" y="2466267"/>
            <a:chExt cx="1896557" cy="1772642"/>
          </a:xfrm>
        </p:grpSpPr>
        <p:sp>
          <p:nvSpPr>
            <p:cNvPr id="31" name="Rectangle 30"/>
            <p:cNvSpPr/>
            <p:nvPr/>
          </p:nvSpPr>
          <p:spPr bwMode="auto">
            <a:xfrm>
              <a:off x="5665775" y="2466267"/>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smtClean="0">
                  <a:gradFill>
                    <a:gsLst>
                      <a:gs pos="0">
                        <a:srgbClr val="FFFFFF"/>
                      </a:gs>
                      <a:gs pos="100000">
                        <a:srgbClr val="FFFFFF"/>
                      </a:gs>
                    </a:gsLst>
                    <a:lin ang="5400000" scaled="0"/>
                  </a:gradFill>
                </a:rPr>
                <a:t>Akamai</a:t>
              </a:r>
              <a:endParaRPr lang="en-US" sz="1428" dirty="0">
                <a:gradFill>
                  <a:gsLst>
                    <a:gs pos="0">
                      <a:srgbClr val="FFFFFF"/>
                    </a:gs>
                    <a:gs pos="100000">
                      <a:srgbClr val="FFFFFF"/>
                    </a:gs>
                  </a:gsLst>
                  <a:lin ang="5400000" scaled="0"/>
                </a:gradFill>
              </a:endParaRPr>
            </a:p>
          </p:txBody>
        </p:sp>
        <p:pic>
          <p:nvPicPr>
            <p:cNvPr id="33"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39" name="Group 35"/>
          <p:cNvGrpSpPr/>
          <p:nvPr/>
        </p:nvGrpSpPr>
        <p:grpSpPr>
          <a:xfrm>
            <a:off x="7815086" y="621379"/>
            <a:ext cx="1934313" cy="1807931"/>
            <a:chOff x="3671322" y="4341709"/>
            <a:chExt cx="1896557" cy="1772642"/>
          </a:xfrm>
        </p:grpSpPr>
        <p:sp>
          <p:nvSpPr>
            <p:cNvPr id="40"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MetricsHub</a:t>
              </a:r>
              <a:endParaRPr lang="en-US" sz="1428" dirty="0">
                <a:gradFill>
                  <a:gsLst>
                    <a:gs pos="0">
                      <a:srgbClr val="FFFFFF"/>
                    </a:gs>
                    <a:gs pos="100000">
                      <a:srgbClr val="FFFFFF"/>
                    </a:gs>
                  </a:gsLst>
                  <a:lin ang="5400000" scaled="0"/>
                </a:gradFill>
              </a:endParaRPr>
            </a:p>
          </p:txBody>
        </p:sp>
        <p:pic>
          <p:nvPicPr>
            <p:cNvPr id="41"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2" name="Group 35"/>
          <p:cNvGrpSpPr/>
          <p:nvPr/>
        </p:nvGrpSpPr>
        <p:grpSpPr>
          <a:xfrm>
            <a:off x="7815086" y="2517095"/>
            <a:ext cx="1934313" cy="1807931"/>
            <a:chOff x="3671322" y="4341709"/>
            <a:chExt cx="1896557" cy="1772642"/>
          </a:xfrm>
        </p:grpSpPr>
        <p:sp>
          <p:nvSpPr>
            <p:cNvPr id="43"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Paraleap</a:t>
              </a:r>
              <a:endParaRPr lang="en-US" sz="1428" dirty="0">
                <a:gradFill>
                  <a:gsLst>
                    <a:gs pos="0">
                      <a:srgbClr val="FFFFFF"/>
                    </a:gs>
                    <a:gs pos="100000">
                      <a:srgbClr val="FFFFFF"/>
                    </a:gs>
                  </a:gsLst>
                  <a:lin ang="5400000" scaled="0"/>
                </a:gradFill>
              </a:endParaRPr>
            </a:p>
          </p:txBody>
        </p:sp>
        <p:pic>
          <p:nvPicPr>
            <p:cNvPr id="44"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5" name="Group 35"/>
          <p:cNvGrpSpPr/>
          <p:nvPr/>
        </p:nvGrpSpPr>
        <p:grpSpPr>
          <a:xfrm>
            <a:off x="9834407" y="2517094"/>
            <a:ext cx="1934313" cy="1807931"/>
            <a:chOff x="3671322" y="4341709"/>
            <a:chExt cx="1896557" cy="1772642"/>
          </a:xfrm>
        </p:grpSpPr>
        <p:sp>
          <p:nvSpPr>
            <p:cNvPr id="46" name="Rectangle 25"/>
            <p:cNvSpPr/>
            <p:nvPr/>
          </p:nvSpPr>
          <p:spPr bwMode="auto">
            <a:xfrm>
              <a:off x="3671322" y="4341709"/>
              <a:ext cx="1896557" cy="177264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47"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1"/>
            </a:lnRef>
            <a:fillRef idx="3">
              <a:schemeClr val="accent1"/>
            </a:fillRef>
            <a:effectRef idx="2">
              <a:schemeClr val="accent1"/>
            </a:effectRef>
            <a:fontRef idx="minor">
              <a:schemeClr val="lt1"/>
            </a:fontRef>
          </p:style>
        </p:pic>
      </p:grpSp>
      <p:grpSp>
        <p:nvGrpSpPr>
          <p:cNvPr id="48" name="Group 36"/>
          <p:cNvGrpSpPr/>
          <p:nvPr/>
        </p:nvGrpSpPr>
        <p:grpSpPr>
          <a:xfrm>
            <a:off x="5789865" y="623873"/>
            <a:ext cx="1934313" cy="1807931"/>
            <a:chOff x="5665775" y="2466267"/>
            <a:chExt cx="1896557" cy="1772642"/>
          </a:xfrm>
        </p:grpSpPr>
        <p:sp>
          <p:nvSpPr>
            <p:cNvPr id="49" name="Rectangle 16"/>
            <p:cNvSpPr/>
            <p:nvPr/>
          </p:nvSpPr>
          <p:spPr bwMode="auto">
            <a:xfrm>
              <a:off x="5665775" y="2466267"/>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MongoLabs</a:t>
              </a:r>
              <a:r>
                <a:rPr lang="en-US" sz="1428" dirty="0" smtClean="0">
                  <a:gradFill>
                    <a:gsLst>
                      <a:gs pos="0">
                        <a:srgbClr val="FFFFFF"/>
                      </a:gs>
                      <a:gs pos="100000">
                        <a:srgbClr val="FFFFFF"/>
                      </a:gs>
                    </a:gsLst>
                    <a:lin ang="5400000" scaled="0"/>
                  </a:gradFill>
                </a:rPr>
                <a:t> (</a:t>
              </a:r>
              <a:r>
                <a:rPr lang="en-US" sz="1428" dirty="0" err="1" smtClean="0">
                  <a:gradFill>
                    <a:gsLst>
                      <a:gs pos="0">
                        <a:srgbClr val="FFFFFF"/>
                      </a:gs>
                      <a:gs pos="100000">
                        <a:srgbClr val="FFFFFF"/>
                      </a:gs>
                    </a:gsLst>
                    <a:lin ang="5400000" scaled="0"/>
                  </a:gradFill>
                </a:rPr>
                <a:t>MongoDB</a:t>
              </a:r>
              <a:r>
                <a:rPr lang="en-US" sz="1428" dirty="0" smtClean="0">
                  <a:gradFill>
                    <a:gsLst>
                      <a:gs pos="0">
                        <a:srgbClr val="FFFFFF"/>
                      </a:gs>
                      <a:gs pos="100000">
                        <a:srgbClr val="FFFFFF"/>
                      </a:gs>
                    </a:gsLst>
                    <a:lin ang="5400000" scaled="0"/>
                  </a:gradFill>
                </a:rPr>
                <a:t>)</a:t>
              </a:r>
              <a:endParaRPr lang="en-US" sz="1428" dirty="0">
                <a:gradFill>
                  <a:gsLst>
                    <a:gs pos="0">
                      <a:srgbClr val="FFFFFF"/>
                    </a:gs>
                    <a:gs pos="100000">
                      <a:srgbClr val="FFFFFF"/>
                    </a:gs>
                  </a:gsLst>
                  <a:lin ang="5400000" scaled="0"/>
                </a:gradFill>
              </a:endParaRPr>
            </a:p>
          </p:txBody>
        </p:sp>
        <p:pic>
          <p:nvPicPr>
            <p:cNvPr id="50"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grpSp>
        <p:nvGrpSpPr>
          <p:cNvPr id="51" name="Group 35"/>
          <p:cNvGrpSpPr/>
          <p:nvPr/>
        </p:nvGrpSpPr>
        <p:grpSpPr>
          <a:xfrm>
            <a:off x="9834407" y="2505853"/>
            <a:ext cx="1934313" cy="1807931"/>
            <a:chOff x="3671322" y="4341709"/>
            <a:chExt cx="1896557" cy="1772642"/>
          </a:xfrm>
        </p:grpSpPr>
        <p:sp>
          <p:nvSpPr>
            <p:cNvPr id="52" name="Rectangle 25"/>
            <p:cNvSpPr/>
            <p:nvPr/>
          </p:nvSpPr>
          <p:spPr bwMode="auto">
            <a:xfrm>
              <a:off x="3671322" y="4341709"/>
              <a:ext cx="1896557" cy="1772642"/>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3260" tIns="93260" rIns="93256" bIns="93260" numCol="1" rtlCol="0" anchor="b" anchorCtr="0" compatLnSpc="1">
              <a:prstTxWarp prst="textNoShape">
                <a:avLst/>
              </a:prstTxWarp>
            </a:bodyPr>
            <a:lstStyle/>
            <a:p>
              <a:pPr defTabSz="932312" fontAlgn="base">
                <a:spcBef>
                  <a:spcPct val="0"/>
                </a:spcBef>
                <a:spcAft>
                  <a:spcPct val="0"/>
                </a:spcAft>
              </a:pPr>
              <a:r>
                <a:rPr lang="en-US" sz="1428" dirty="0" err="1" smtClean="0">
                  <a:gradFill>
                    <a:gsLst>
                      <a:gs pos="0">
                        <a:srgbClr val="FFFFFF"/>
                      </a:gs>
                      <a:gs pos="100000">
                        <a:srgbClr val="FFFFFF"/>
                      </a:gs>
                    </a:gsLst>
                    <a:lin ang="5400000" scaled="0"/>
                  </a:gradFill>
                </a:rPr>
                <a:t>Newrelic</a:t>
              </a:r>
              <a:endParaRPr lang="en-US" sz="1428" dirty="0">
                <a:gradFill>
                  <a:gsLst>
                    <a:gs pos="0">
                      <a:srgbClr val="FFFFFF"/>
                    </a:gs>
                    <a:gs pos="100000">
                      <a:srgbClr val="FFFFFF"/>
                    </a:gs>
                  </a:gsLst>
                  <a:lin ang="5400000" scaled="0"/>
                </a:gradFill>
              </a:endParaRPr>
            </a:p>
          </p:txBody>
        </p:sp>
        <p:pic>
          <p:nvPicPr>
            <p:cNvPr id="53"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extLst/>
          </p:spPr>
          <p:style>
            <a:lnRef idx="1">
              <a:schemeClr val="accent3"/>
            </a:lnRef>
            <a:fillRef idx="3">
              <a:schemeClr val="accent3"/>
            </a:fillRef>
            <a:effectRef idx="2">
              <a:schemeClr val="accent3"/>
            </a:effectRef>
            <a:fontRef idx="minor">
              <a:schemeClr val="lt1"/>
            </a:fontRef>
          </p:style>
        </p:pic>
      </p:grpSp>
    </p:spTree>
    <p:extLst>
      <p:ext uri="{BB962C8B-B14F-4D97-AF65-F5344CB8AC3E}">
        <p14:creationId xmlns:p14="http://schemas.microsoft.com/office/powerpoint/2010/main" val="58247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2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3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40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4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nodeType="withEffect">
                                  <p:stCondLst>
                                    <p:cond delay="50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40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40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nodeType="withEffect">
                                  <p:stCondLst>
                                    <p:cond delay="40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Links </a:t>
            </a:r>
            <a:r>
              <a:rPr lang="de-AT" dirty="0" err="1" smtClean="0"/>
              <a:t>and</a:t>
            </a:r>
            <a:r>
              <a:rPr lang="de-AT" dirty="0" smtClean="0"/>
              <a:t> Resources</a:t>
            </a:r>
            <a:endParaRPr lang="en-US" dirty="0"/>
          </a:p>
        </p:txBody>
      </p:sp>
      <p:sp>
        <p:nvSpPr>
          <p:cNvPr id="4" name="Textplatzhalter 3"/>
          <p:cNvSpPr>
            <a:spLocks noGrp="1"/>
          </p:cNvSpPr>
          <p:nvPr>
            <p:ph type="body" sz="quarter" idx="10"/>
          </p:nvPr>
        </p:nvSpPr>
        <p:spPr>
          <a:xfrm>
            <a:off x="529666" y="1476626"/>
            <a:ext cx="11375537" cy="5019836"/>
          </a:xfrm>
        </p:spPr>
        <p:txBody>
          <a:bodyPr/>
          <a:lstStyle/>
          <a:p>
            <a:r>
              <a:rPr lang="de-AT" sz="2400" dirty="0" smtClean="0"/>
              <a:t>Windows Azure</a:t>
            </a:r>
          </a:p>
          <a:p>
            <a:pPr lvl="1"/>
            <a:r>
              <a:rPr lang="de-AT" sz="1400" dirty="0" smtClean="0">
                <a:hlinkClick r:id="rId3"/>
              </a:rPr>
              <a:t>www.windowsazure.com</a:t>
            </a:r>
            <a:r>
              <a:rPr lang="de-AT" sz="1400" dirty="0" smtClean="0"/>
              <a:t> </a:t>
            </a:r>
          </a:p>
          <a:p>
            <a:r>
              <a:rPr lang="de-AT" sz="2400" dirty="0" smtClean="0"/>
              <a:t>Windows Azure SDK </a:t>
            </a:r>
            <a:r>
              <a:rPr lang="de-AT" sz="2400" dirty="0" err="1" smtClean="0"/>
              <a:t>for</a:t>
            </a:r>
            <a:r>
              <a:rPr lang="de-AT" sz="2400" dirty="0" smtClean="0"/>
              <a:t> Java</a:t>
            </a:r>
          </a:p>
          <a:p>
            <a:pPr lvl="1"/>
            <a:r>
              <a:rPr lang="de-AT" sz="1400" dirty="0">
                <a:hlinkClick r:id="rId4"/>
              </a:rPr>
              <a:t>https://</a:t>
            </a:r>
            <a:r>
              <a:rPr lang="de-AT" sz="1400" dirty="0" smtClean="0">
                <a:hlinkClick r:id="rId4"/>
              </a:rPr>
              <a:t>github.com/WindowsAzure/azure-sdk-for-java</a:t>
            </a:r>
            <a:r>
              <a:rPr lang="de-AT" sz="1400" dirty="0" smtClean="0"/>
              <a:t> </a:t>
            </a:r>
          </a:p>
          <a:p>
            <a:r>
              <a:rPr lang="de-AT" sz="2400" dirty="0" err="1" smtClean="0"/>
              <a:t>Eclipse</a:t>
            </a:r>
            <a:r>
              <a:rPr lang="de-AT" sz="2400" dirty="0" smtClean="0"/>
              <a:t> Tools </a:t>
            </a:r>
            <a:r>
              <a:rPr lang="de-AT" sz="2400" dirty="0" err="1" smtClean="0"/>
              <a:t>for</a:t>
            </a:r>
            <a:r>
              <a:rPr lang="de-AT" sz="2400" dirty="0" smtClean="0"/>
              <a:t> Windows Azure</a:t>
            </a:r>
          </a:p>
          <a:p>
            <a:pPr lvl="1"/>
            <a:r>
              <a:rPr lang="de-AT" sz="1400" dirty="0">
                <a:hlinkClick r:id="rId5"/>
              </a:rPr>
              <a:t>http://</a:t>
            </a:r>
            <a:r>
              <a:rPr lang="de-AT" sz="1400" dirty="0" smtClean="0">
                <a:hlinkClick r:id="rId5"/>
              </a:rPr>
              <a:t>msdn.microsoft.com/en-us/library/windowsazure/hh694271.aspx</a:t>
            </a:r>
            <a:r>
              <a:rPr lang="de-AT" sz="1400" dirty="0" smtClean="0"/>
              <a:t> </a:t>
            </a:r>
          </a:p>
          <a:p>
            <a:r>
              <a:rPr lang="de-AT" sz="2400" dirty="0" err="1" smtClean="0"/>
              <a:t>Memcached</a:t>
            </a:r>
            <a:r>
              <a:rPr lang="de-AT" sz="2400" dirty="0" smtClean="0"/>
              <a:t> </a:t>
            </a:r>
            <a:r>
              <a:rPr lang="de-AT" sz="2400" dirty="0" err="1" smtClean="0"/>
              <a:t>for</a:t>
            </a:r>
            <a:r>
              <a:rPr lang="de-AT" sz="2400" dirty="0" smtClean="0"/>
              <a:t> </a:t>
            </a:r>
            <a:r>
              <a:rPr lang="de-AT" sz="2400" dirty="0" err="1" smtClean="0"/>
              <a:t>Tomcat</a:t>
            </a:r>
            <a:endParaRPr lang="de-AT" sz="2400" dirty="0" smtClean="0"/>
          </a:p>
          <a:p>
            <a:pPr lvl="1"/>
            <a:r>
              <a:rPr lang="de-AT" sz="1400" dirty="0">
                <a:hlinkClick r:id="rId6"/>
              </a:rPr>
              <a:t>http://code.google.com/p/memcached-session-manager</a:t>
            </a:r>
            <a:r>
              <a:rPr lang="de-AT" sz="1400" dirty="0" smtClean="0">
                <a:hlinkClick r:id="rId6"/>
              </a:rPr>
              <a:t>/</a:t>
            </a:r>
            <a:r>
              <a:rPr lang="de-AT" sz="1400" dirty="0" smtClean="0"/>
              <a:t> </a:t>
            </a:r>
          </a:p>
          <a:p>
            <a:r>
              <a:rPr lang="de-AT" sz="2400" dirty="0" smtClean="0"/>
              <a:t>Spring JPA </a:t>
            </a:r>
            <a:r>
              <a:rPr lang="de-AT" sz="2400" dirty="0" err="1" smtClean="0"/>
              <a:t>and</a:t>
            </a:r>
            <a:r>
              <a:rPr lang="de-AT" sz="2400" dirty="0" smtClean="0"/>
              <a:t> </a:t>
            </a:r>
            <a:r>
              <a:rPr lang="de-AT" sz="2400" dirty="0" err="1" smtClean="0"/>
              <a:t>MongoDB</a:t>
            </a:r>
            <a:endParaRPr lang="de-AT" sz="2400" dirty="0" smtClean="0"/>
          </a:p>
          <a:p>
            <a:pPr lvl="1"/>
            <a:r>
              <a:rPr lang="de-AT" sz="1400" dirty="0">
                <a:hlinkClick r:id="rId7"/>
              </a:rPr>
              <a:t>http://static.springsource.org/spring-data/data-mongodb/docs/current/reference/html</a:t>
            </a:r>
            <a:r>
              <a:rPr lang="de-AT" sz="1400" dirty="0" smtClean="0">
                <a:hlinkClick r:id="rId7"/>
              </a:rPr>
              <a:t>/</a:t>
            </a:r>
            <a:r>
              <a:rPr lang="de-AT" sz="1400" dirty="0" smtClean="0"/>
              <a:t> </a:t>
            </a:r>
          </a:p>
          <a:p>
            <a:r>
              <a:rPr lang="de-AT" sz="2400" dirty="0" err="1" smtClean="0"/>
              <a:t>MongoLabs</a:t>
            </a:r>
            <a:endParaRPr lang="de-AT" sz="2400" dirty="0" smtClean="0"/>
          </a:p>
          <a:p>
            <a:pPr lvl="1"/>
            <a:r>
              <a:rPr lang="de-AT" sz="1400" dirty="0">
                <a:hlinkClick r:id="rId8"/>
              </a:rPr>
              <a:t>https://mongolab.com</a:t>
            </a:r>
            <a:r>
              <a:rPr lang="de-AT" sz="1400" dirty="0" smtClean="0">
                <a:hlinkClick r:id="rId8"/>
              </a:rPr>
              <a:t>/</a:t>
            </a:r>
            <a:r>
              <a:rPr lang="de-AT" sz="1400" dirty="0" smtClean="0"/>
              <a:t> </a:t>
            </a:r>
          </a:p>
          <a:p>
            <a:r>
              <a:rPr lang="de-AT" sz="2400" dirty="0" smtClean="0"/>
              <a:t>Book Store Demo </a:t>
            </a:r>
            <a:r>
              <a:rPr lang="de-AT" sz="2400" dirty="0" err="1" smtClean="0"/>
              <a:t>GitHub</a:t>
            </a:r>
            <a:r>
              <a:rPr lang="de-AT" sz="2400" dirty="0" smtClean="0"/>
              <a:t> Repository</a:t>
            </a:r>
          </a:p>
          <a:p>
            <a:pPr lvl="1"/>
            <a:r>
              <a:rPr lang="de-AT" sz="1400" dirty="0">
                <a:hlinkClick r:id="rId9"/>
              </a:rPr>
              <a:t>https://</a:t>
            </a:r>
            <a:r>
              <a:rPr lang="de-AT" sz="1400" dirty="0" smtClean="0">
                <a:hlinkClick r:id="rId9"/>
              </a:rPr>
              <a:t>github.com/JMayrbaeurl/GotoZurich2013JavaOnAzureSample</a:t>
            </a:r>
            <a:r>
              <a:rPr lang="de-AT" sz="1400" dirty="0" smtClean="0"/>
              <a:t> </a:t>
            </a:r>
            <a:endParaRPr lang="de-AT" sz="1400" dirty="0"/>
          </a:p>
          <a:p>
            <a:pPr lvl="1"/>
            <a:r>
              <a:rPr lang="de-AT" sz="1400" u="sng" dirty="0">
                <a:hlinkClick r:id="rId10"/>
              </a:rPr>
              <a:t>https://</a:t>
            </a:r>
            <a:r>
              <a:rPr lang="de-AT" sz="1400" u="sng" dirty="0" smtClean="0">
                <a:hlinkClick r:id="rId10"/>
              </a:rPr>
              <a:t>github.com/JMayrbaeurl/azure-web</a:t>
            </a:r>
            <a:r>
              <a:rPr lang="de-AT" sz="1400" u="sng" dirty="0" smtClean="0"/>
              <a:t> </a:t>
            </a:r>
            <a:endParaRPr lang="de-AT" sz="1400" dirty="0" smtClean="0"/>
          </a:p>
        </p:txBody>
      </p:sp>
    </p:spTree>
    <p:extLst>
      <p:ext uri="{BB962C8B-B14F-4D97-AF65-F5344CB8AC3E}">
        <p14:creationId xmlns:p14="http://schemas.microsoft.com/office/powerpoint/2010/main" val="291359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54457"/>
            <a:ext cx="9601159" cy="1830388"/>
          </a:xfrm>
        </p:spPr>
        <p:txBody>
          <a:bodyPr/>
          <a:lstStyle/>
          <a:p>
            <a:r>
              <a:rPr lang="en-US" dirty="0">
                <a:solidFill>
                  <a:schemeClr val="bg1"/>
                </a:solidFill>
              </a:rPr>
              <a:t>http://blogs.msdn.com/mszcool </a:t>
            </a:r>
          </a:p>
          <a:p>
            <a:r>
              <a:rPr lang="de-AT" dirty="0">
                <a:solidFill>
                  <a:schemeClr val="bg1"/>
                </a:solidFill>
              </a:rPr>
              <a:t>http://www.codefest.at/author/jm.aspx</a:t>
            </a:r>
            <a:endParaRPr lang="en-US" dirty="0">
              <a:solidFill>
                <a:schemeClr val="bg1"/>
              </a:solidFill>
            </a:endParaRPr>
          </a:p>
        </p:txBody>
      </p:sp>
      <p:sp>
        <p:nvSpPr>
          <p:cNvPr id="6" name="Title 5"/>
          <p:cNvSpPr>
            <a:spLocks noGrp="1"/>
          </p:cNvSpPr>
          <p:nvPr>
            <p:ph type="title"/>
          </p:nvPr>
        </p:nvSpPr>
        <p:spPr/>
        <p:txBody>
          <a:bodyPr/>
          <a:lstStyle/>
          <a:p>
            <a:r>
              <a:rPr lang="en-US" dirty="0" smtClean="0">
                <a:solidFill>
                  <a:schemeClr val="bg1"/>
                </a:solidFill>
              </a:rPr>
              <a:t>Thank You!!</a:t>
            </a:r>
            <a:endParaRPr lang="de-DE" dirty="0">
              <a:solidFill>
                <a:schemeClr val="bg1"/>
              </a:solidFill>
            </a:endParaRPr>
          </a:p>
        </p:txBody>
      </p:sp>
    </p:spTree>
    <p:extLst>
      <p:ext uri="{BB962C8B-B14F-4D97-AF65-F5344CB8AC3E}">
        <p14:creationId xmlns:p14="http://schemas.microsoft.com/office/powerpoint/2010/main" val="422169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Appendix…</a:t>
            </a:r>
            <a:endParaRPr lang="en-US" dirty="0"/>
          </a:p>
        </p:txBody>
      </p:sp>
    </p:spTree>
    <p:extLst>
      <p:ext uri="{BB962C8B-B14F-4D97-AF65-F5344CB8AC3E}">
        <p14:creationId xmlns:p14="http://schemas.microsoft.com/office/powerpoint/2010/main" val="184937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7516651" y="550944"/>
            <a:ext cx="1648960" cy="5838622"/>
          </a:xfrm>
          <a:prstGeom prst="rect">
            <a:avLst/>
          </a:prstGeom>
        </p:spPr>
      </p:pic>
      <p:sp>
        <p:nvSpPr>
          <p:cNvPr id="4" name="Title 3"/>
          <p:cNvSpPr>
            <a:spLocks noGrp="1"/>
          </p:cNvSpPr>
          <p:nvPr>
            <p:ph type="title" idx="4294967295"/>
          </p:nvPr>
        </p:nvSpPr>
        <p:spPr>
          <a:xfrm>
            <a:off x="9524593" y="2707140"/>
            <a:ext cx="2814001" cy="1356063"/>
          </a:xfrm>
        </p:spPr>
        <p:txBody>
          <a:bodyPr/>
          <a:lstStyle/>
          <a:p>
            <a:r>
              <a:rPr lang="en-US" sz="4896" dirty="0" smtClean="0"/>
              <a:t>Data Center Locations</a:t>
            </a:r>
            <a:endParaRPr lang="en-US" sz="4896" dirty="0">
              <a:solidFill>
                <a:schemeClr val="bg1"/>
              </a:solidFill>
            </a:endParaRPr>
          </a:p>
        </p:txBody>
      </p:sp>
      <p:grpSp>
        <p:nvGrpSpPr>
          <p:cNvPr id="3" name="Group 2"/>
          <p:cNvGrpSpPr/>
          <p:nvPr/>
        </p:nvGrpSpPr>
        <p:grpSpPr>
          <a:xfrm>
            <a:off x="220411" y="1402493"/>
            <a:ext cx="8216498" cy="4549973"/>
            <a:chOff x="395371" y="1139688"/>
            <a:chExt cx="8399866" cy="4651514"/>
          </a:xfrm>
          <a:solidFill>
            <a:schemeClr val="tx1"/>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3275"/>
              <a:endParaRPr lang="en-US" sz="2448" dirty="0">
                <a:solidFill>
                  <a:srgbClr val="292929"/>
                </a:solidFill>
              </a:endParaRPr>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3275"/>
              <a:endParaRPr lang="en-US" sz="2448">
                <a:solidFill>
                  <a:srgbClr val="292929"/>
                </a:solidFill>
              </a:endParaRPr>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3275"/>
              <a:endParaRPr lang="en-US" sz="2448">
                <a:solidFill>
                  <a:srgbClr val="292929"/>
                </a:solidFill>
              </a:endParaRPr>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3275"/>
              <a:endParaRPr lang="en-US" sz="2448">
                <a:solidFill>
                  <a:srgbClr val="292929"/>
                </a:solidFill>
              </a:endParaRPr>
            </a:p>
          </p:txBody>
        </p:sp>
      </p:grpSp>
      <p:sp>
        <p:nvSpPr>
          <p:cNvPr id="1315" name="Oval 1314"/>
          <p:cNvSpPr/>
          <p:nvPr/>
        </p:nvSpPr>
        <p:spPr bwMode="auto">
          <a:xfrm>
            <a:off x="2227881" y="30014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9" name="Oval 1318"/>
          <p:cNvSpPr/>
          <p:nvPr/>
        </p:nvSpPr>
        <p:spPr bwMode="auto">
          <a:xfrm>
            <a:off x="1180039" y="311136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0" name="Oval 1319"/>
          <p:cNvSpPr/>
          <p:nvPr/>
        </p:nvSpPr>
        <p:spPr bwMode="auto">
          <a:xfrm>
            <a:off x="2088520" y="332039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1" name="Oval 1320"/>
          <p:cNvSpPr/>
          <p:nvPr/>
        </p:nvSpPr>
        <p:spPr bwMode="auto">
          <a:xfrm>
            <a:off x="2410108" y="287552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2" name="Oval 1321"/>
          <p:cNvSpPr/>
          <p:nvPr/>
        </p:nvSpPr>
        <p:spPr bwMode="auto">
          <a:xfrm>
            <a:off x="1088920" y="2642377"/>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3" name="Oval 1322"/>
          <p:cNvSpPr/>
          <p:nvPr/>
        </p:nvSpPr>
        <p:spPr bwMode="auto">
          <a:xfrm>
            <a:off x="4819333" y="240922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5" name="Oval 1324"/>
          <p:cNvSpPr/>
          <p:nvPr/>
        </p:nvSpPr>
        <p:spPr bwMode="auto">
          <a:xfrm>
            <a:off x="3943009" y="270669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6" name="Oval 1325"/>
          <p:cNvSpPr/>
          <p:nvPr/>
        </p:nvSpPr>
        <p:spPr bwMode="auto">
          <a:xfrm>
            <a:off x="4286033" y="231007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7" name="Oval 1326"/>
          <p:cNvSpPr/>
          <p:nvPr/>
        </p:nvSpPr>
        <p:spPr bwMode="auto">
          <a:xfrm>
            <a:off x="4409310" y="269865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8" name="Oval 1327"/>
          <p:cNvSpPr/>
          <p:nvPr/>
        </p:nvSpPr>
        <p:spPr bwMode="auto">
          <a:xfrm>
            <a:off x="4277996" y="2797811"/>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29" name="Oval 1328"/>
          <p:cNvSpPr/>
          <p:nvPr/>
        </p:nvSpPr>
        <p:spPr bwMode="auto">
          <a:xfrm>
            <a:off x="2981814" y="456165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0" name="Oval 1329"/>
          <p:cNvSpPr/>
          <p:nvPr/>
        </p:nvSpPr>
        <p:spPr bwMode="auto">
          <a:xfrm>
            <a:off x="6617542" y="3398108"/>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1" name="Oval 1330"/>
          <p:cNvSpPr/>
          <p:nvPr/>
        </p:nvSpPr>
        <p:spPr bwMode="auto">
          <a:xfrm>
            <a:off x="6917691" y="3030962"/>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2" name="Oval 1331"/>
          <p:cNvSpPr/>
          <p:nvPr/>
        </p:nvSpPr>
        <p:spPr bwMode="auto">
          <a:xfrm>
            <a:off x="6373672" y="419671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3" name="Oval 1332"/>
          <p:cNvSpPr/>
          <p:nvPr/>
        </p:nvSpPr>
        <p:spPr bwMode="auto">
          <a:xfrm>
            <a:off x="7408113" y="5054284"/>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4" name="Oval 1333"/>
          <p:cNvSpPr/>
          <p:nvPr/>
        </p:nvSpPr>
        <p:spPr bwMode="auto">
          <a:xfrm>
            <a:off x="7150842" y="2907685"/>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5" name="Oval 1334"/>
          <p:cNvSpPr/>
          <p:nvPr/>
        </p:nvSpPr>
        <p:spPr bwMode="auto">
          <a:xfrm>
            <a:off x="7207120" y="3087240"/>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36" name="Oval 1335"/>
          <p:cNvSpPr/>
          <p:nvPr/>
        </p:nvSpPr>
        <p:spPr bwMode="auto">
          <a:xfrm>
            <a:off x="5162358" y="3373986"/>
            <a:ext cx="318736" cy="318736"/>
          </a:xfrm>
          <a:prstGeom prst="ellipse">
            <a:avLst/>
          </a:prstGeom>
          <a:solidFill>
            <a:srgbClr val="92D050">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10" name="Group 9"/>
          <p:cNvGrpSpPr/>
          <p:nvPr/>
        </p:nvGrpSpPr>
        <p:grpSpPr>
          <a:xfrm>
            <a:off x="1146766" y="2469438"/>
            <a:ext cx="5910566" cy="1945438"/>
            <a:chOff x="1067332" y="2443650"/>
            <a:chExt cx="5795198" cy="1907465"/>
          </a:xfrm>
        </p:grpSpPr>
        <p:sp>
          <p:nvSpPr>
            <p:cNvPr id="1269" name="Oval 1268"/>
            <p:cNvSpPr/>
            <p:nvPr/>
          </p:nvSpPr>
          <p:spPr bwMode="auto">
            <a:xfrm>
              <a:off x="1067332" y="274876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65" name="Oval 1264"/>
            <p:cNvSpPr/>
            <p:nvPr/>
          </p:nvSpPr>
          <p:spPr bwMode="auto">
            <a:xfrm>
              <a:off x="2239742" y="286407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sp>
          <p:nvSpPr>
            <p:cNvPr id="1311" name="Oval 1310"/>
            <p:cNvSpPr/>
            <p:nvPr/>
          </p:nvSpPr>
          <p:spPr bwMode="auto">
            <a:xfrm>
              <a:off x="6139082" y="4038600"/>
              <a:ext cx="312515" cy="312515"/>
            </a:xfrm>
            <a:prstGeom prst="ellipse">
              <a:avLst/>
            </a:prstGeom>
            <a:solidFill>
              <a:srgbClr val="00AEEF">
                <a:alpha val="60000"/>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312" fontAlgn="base">
                <a:spcBef>
                  <a:spcPct val="0"/>
                </a:spcBef>
                <a:spcAft>
                  <a:spcPct val="0"/>
                </a:spcAft>
              </a:pPr>
              <a:endParaRPr lang="en-US" sz="2448" dirty="0">
                <a:solidFill>
                  <a:srgbClr val="FFFFFF"/>
                </a:solidFill>
              </a:endParaRPr>
            </a:p>
          </p:txBody>
        </p:sp>
      </p:grpSp>
    </p:spTree>
    <p:extLst>
      <p:ext uri="{BB962C8B-B14F-4D97-AF65-F5344CB8AC3E}">
        <p14:creationId xmlns:p14="http://schemas.microsoft.com/office/powerpoint/2010/main" val="286624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15"/>
                                        </p:tgtEl>
                                        <p:attrNameLst>
                                          <p:attrName>style.visibility</p:attrName>
                                        </p:attrNameLst>
                                      </p:cBhvr>
                                      <p:to>
                                        <p:strVal val="visible"/>
                                      </p:to>
                                    </p:set>
                                    <p:animEffect transition="in" filter="fade">
                                      <p:cBhvr>
                                        <p:cTn id="19" dur="250"/>
                                        <p:tgtEl>
                                          <p:spTgt spid="1315"/>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1319"/>
                                        </p:tgtEl>
                                        <p:attrNameLst>
                                          <p:attrName>style.visibility</p:attrName>
                                        </p:attrNameLst>
                                      </p:cBhvr>
                                      <p:to>
                                        <p:strVal val="visible"/>
                                      </p:to>
                                    </p:set>
                                    <p:animEffect transition="in" filter="fade">
                                      <p:cBhvr>
                                        <p:cTn id="22" dur="250"/>
                                        <p:tgtEl>
                                          <p:spTgt spid="1319"/>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1320"/>
                                        </p:tgtEl>
                                        <p:attrNameLst>
                                          <p:attrName>style.visibility</p:attrName>
                                        </p:attrNameLst>
                                      </p:cBhvr>
                                      <p:to>
                                        <p:strVal val="visible"/>
                                      </p:to>
                                    </p:set>
                                    <p:animEffect transition="in" filter="fade">
                                      <p:cBhvr>
                                        <p:cTn id="25" dur="250"/>
                                        <p:tgtEl>
                                          <p:spTgt spid="1320"/>
                                        </p:tgtEl>
                                      </p:cBhvr>
                                    </p:animEffect>
                                  </p:childTnLst>
                                </p:cTn>
                              </p:par>
                              <p:par>
                                <p:cTn id="26" presetID="10" presetClass="entr" presetSubtype="0" fill="hold" grpId="0" nodeType="withEffect">
                                  <p:stCondLst>
                                    <p:cond delay="450"/>
                                  </p:stCondLst>
                                  <p:childTnLst>
                                    <p:set>
                                      <p:cBhvr>
                                        <p:cTn id="27" dur="1" fill="hold">
                                          <p:stCondLst>
                                            <p:cond delay="0"/>
                                          </p:stCondLst>
                                        </p:cTn>
                                        <p:tgtEl>
                                          <p:spTgt spid="1321"/>
                                        </p:tgtEl>
                                        <p:attrNameLst>
                                          <p:attrName>style.visibility</p:attrName>
                                        </p:attrNameLst>
                                      </p:cBhvr>
                                      <p:to>
                                        <p:strVal val="visible"/>
                                      </p:to>
                                    </p:set>
                                    <p:animEffect transition="in" filter="fade">
                                      <p:cBhvr>
                                        <p:cTn id="28" dur="250"/>
                                        <p:tgtEl>
                                          <p:spTgt spid="13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322"/>
                                        </p:tgtEl>
                                        <p:attrNameLst>
                                          <p:attrName>style.visibility</p:attrName>
                                        </p:attrNameLst>
                                      </p:cBhvr>
                                      <p:to>
                                        <p:strVal val="visible"/>
                                      </p:to>
                                    </p:set>
                                    <p:animEffect transition="in" filter="fade">
                                      <p:cBhvr>
                                        <p:cTn id="31" dur="250"/>
                                        <p:tgtEl>
                                          <p:spTgt spid="1322"/>
                                        </p:tgtEl>
                                      </p:cBhvr>
                                    </p:animEffect>
                                  </p:childTnLst>
                                </p:cTn>
                              </p:par>
                              <p:par>
                                <p:cTn id="32" presetID="10" presetClass="entr" presetSubtype="0" fill="hold" grpId="0" nodeType="withEffect">
                                  <p:stCondLst>
                                    <p:cond delay="550"/>
                                  </p:stCondLst>
                                  <p:childTnLst>
                                    <p:set>
                                      <p:cBhvr>
                                        <p:cTn id="33" dur="1" fill="hold">
                                          <p:stCondLst>
                                            <p:cond delay="0"/>
                                          </p:stCondLst>
                                        </p:cTn>
                                        <p:tgtEl>
                                          <p:spTgt spid="1329"/>
                                        </p:tgtEl>
                                        <p:attrNameLst>
                                          <p:attrName>style.visibility</p:attrName>
                                        </p:attrNameLst>
                                      </p:cBhvr>
                                      <p:to>
                                        <p:strVal val="visible"/>
                                      </p:to>
                                    </p:set>
                                    <p:animEffect transition="in" filter="fade">
                                      <p:cBhvr>
                                        <p:cTn id="34" dur="250"/>
                                        <p:tgtEl>
                                          <p:spTgt spid="13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23"/>
                                        </p:tgtEl>
                                        <p:attrNameLst>
                                          <p:attrName>style.visibility</p:attrName>
                                        </p:attrNameLst>
                                      </p:cBhvr>
                                      <p:to>
                                        <p:strVal val="visible"/>
                                      </p:to>
                                    </p:set>
                                    <p:animEffect transition="in" filter="fade">
                                      <p:cBhvr>
                                        <p:cTn id="37" dur="250"/>
                                        <p:tgtEl>
                                          <p:spTgt spid="13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25"/>
                                        </p:tgtEl>
                                        <p:attrNameLst>
                                          <p:attrName>style.visibility</p:attrName>
                                        </p:attrNameLst>
                                      </p:cBhvr>
                                      <p:to>
                                        <p:strVal val="visible"/>
                                      </p:to>
                                    </p:set>
                                    <p:animEffect transition="in" filter="fade">
                                      <p:cBhvr>
                                        <p:cTn id="40" dur="250"/>
                                        <p:tgtEl>
                                          <p:spTgt spid="13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6"/>
                                        </p:tgtEl>
                                        <p:attrNameLst>
                                          <p:attrName>style.visibility</p:attrName>
                                        </p:attrNameLst>
                                      </p:cBhvr>
                                      <p:to>
                                        <p:strVal val="visible"/>
                                      </p:to>
                                    </p:set>
                                    <p:animEffect transition="in" filter="fade">
                                      <p:cBhvr>
                                        <p:cTn id="43" dur="250"/>
                                        <p:tgtEl>
                                          <p:spTgt spid="13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27"/>
                                        </p:tgtEl>
                                        <p:attrNameLst>
                                          <p:attrName>style.visibility</p:attrName>
                                        </p:attrNameLst>
                                      </p:cBhvr>
                                      <p:to>
                                        <p:strVal val="visible"/>
                                      </p:to>
                                    </p:set>
                                    <p:animEffect transition="in" filter="fade">
                                      <p:cBhvr>
                                        <p:cTn id="46" dur="250"/>
                                        <p:tgtEl>
                                          <p:spTgt spid="13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28"/>
                                        </p:tgtEl>
                                        <p:attrNameLst>
                                          <p:attrName>style.visibility</p:attrName>
                                        </p:attrNameLst>
                                      </p:cBhvr>
                                      <p:to>
                                        <p:strVal val="visible"/>
                                      </p:to>
                                    </p:set>
                                    <p:animEffect transition="in" filter="fade">
                                      <p:cBhvr>
                                        <p:cTn id="49" dur="250"/>
                                        <p:tgtEl>
                                          <p:spTgt spid="13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36"/>
                                        </p:tgtEl>
                                        <p:attrNameLst>
                                          <p:attrName>style.visibility</p:attrName>
                                        </p:attrNameLst>
                                      </p:cBhvr>
                                      <p:to>
                                        <p:strVal val="visible"/>
                                      </p:to>
                                    </p:set>
                                    <p:animEffect transition="in" filter="fade">
                                      <p:cBhvr>
                                        <p:cTn id="52" dur="250"/>
                                        <p:tgtEl>
                                          <p:spTgt spid="133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30"/>
                                        </p:tgtEl>
                                        <p:attrNameLst>
                                          <p:attrName>style.visibility</p:attrName>
                                        </p:attrNameLst>
                                      </p:cBhvr>
                                      <p:to>
                                        <p:strVal val="visible"/>
                                      </p:to>
                                    </p:set>
                                    <p:animEffect transition="in" filter="fade">
                                      <p:cBhvr>
                                        <p:cTn id="55" dur="250"/>
                                        <p:tgtEl>
                                          <p:spTgt spid="13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31"/>
                                        </p:tgtEl>
                                        <p:attrNameLst>
                                          <p:attrName>style.visibility</p:attrName>
                                        </p:attrNameLst>
                                      </p:cBhvr>
                                      <p:to>
                                        <p:strVal val="visible"/>
                                      </p:to>
                                    </p:set>
                                    <p:animEffect transition="in" filter="fade">
                                      <p:cBhvr>
                                        <p:cTn id="58" dur="250"/>
                                        <p:tgtEl>
                                          <p:spTgt spid="13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32"/>
                                        </p:tgtEl>
                                        <p:attrNameLst>
                                          <p:attrName>style.visibility</p:attrName>
                                        </p:attrNameLst>
                                      </p:cBhvr>
                                      <p:to>
                                        <p:strVal val="visible"/>
                                      </p:to>
                                    </p:set>
                                    <p:animEffect transition="in" filter="fade">
                                      <p:cBhvr>
                                        <p:cTn id="61" dur="250"/>
                                        <p:tgtEl>
                                          <p:spTgt spid="13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33"/>
                                        </p:tgtEl>
                                        <p:attrNameLst>
                                          <p:attrName>style.visibility</p:attrName>
                                        </p:attrNameLst>
                                      </p:cBhvr>
                                      <p:to>
                                        <p:strVal val="visible"/>
                                      </p:to>
                                    </p:set>
                                    <p:animEffect transition="in" filter="fade">
                                      <p:cBhvr>
                                        <p:cTn id="64" dur="250"/>
                                        <p:tgtEl>
                                          <p:spTgt spid="13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34"/>
                                        </p:tgtEl>
                                        <p:attrNameLst>
                                          <p:attrName>style.visibility</p:attrName>
                                        </p:attrNameLst>
                                      </p:cBhvr>
                                      <p:to>
                                        <p:strVal val="visible"/>
                                      </p:to>
                                    </p:set>
                                    <p:animEffect transition="in" filter="fade">
                                      <p:cBhvr>
                                        <p:cTn id="67" dur="250"/>
                                        <p:tgtEl>
                                          <p:spTgt spid="133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35"/>
                                        </p:tgtEl>
                                        <p:attrNameLst>
                                          <p:attrName>style.visibility</p:attrName>
                                        </p:attrNameLst>
                                      </p:cBhvr>
                                      <p:to>
                                        <p:strVal val="visible"/>
                                      </p:to>
                                    </p:set>
                                    <p:animEffect transition="in" filter="fade">
                                      <p:cBhvr>
                                        <p:cTn id="70" dur="25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15" grpId="0" animBg="1"/>
      <p:bldP spid="1319" grpId="0" animBg="1"/>
      <p:bldP spid="1320" grpId="0" animBg="1"/>
      <p:bldP spid="1321" grpId="0" animBg="1"/>
      <p:bldP spid="1322" grpId="0" animBg="1"/>
      <p:bldP spid="1323" grpId="0" animBg="1"/>
      <p:bldP spid="1325" grpId="0" animBg="1"/>
      <p:bldP spid="1326" grpId="0" animBg="1"/>
      <p:bldP spid="1327" grpId="0" animBg="1"/>
      <p:bldP spid="1328" grpId="0" animBg="1"/>
      <p:bldP spid="1329" grpId="0" animBg="1"/>
      <p:bldP spid="1330" grpId="0" animBg="1"/>
      <p:bldP spid="1331" grpId="0" animBg="1"/>
      <p:bldP spid="1332" grpId="0" animBg="1"/>
      <p:bldP spid="1333" grpId="0" animBg="1"/>
      <p:bldP spid="1334" grpId="0" animBg="1"/>
      <p:bldP spid="1335" grpId="0" animBg="1"/>
      <p:bldP spid="13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Startup Company &amp; Book Store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„Innovative“ </a:t>
            </a:r>
            <a:r>
              <a:rPr lang="de-AT" dirty="0" smtClean="0">
                <a:sym typeface="Wingdings" panose="05000000000000000000" pitchFamily="2" charset="2"/>
              </a:rPr>
              <a:t></a:t>
            </a:r>
            <a:r>
              <a:rPr lang="de-AT" dirty="0" smtClean="0"/>
              <a:t> start-</a:t>
            </a:r>
            <a:r>
              <a:rPr lang="de-AT" dirty="0" err="1" smtClean="0"/>
              <a:t>up</a:t>
            </a:r>
            <a:endParaRPr lang="de-AT" dirty="0" smtClean="0"/>
          </a:p>
          <a:p>
            <a:pPr lvl="1"/>
            <a:r>
              <a:rPr lang="de-AT" dirty="0" err="1" smtClean="0"/>
              <a:t>Become</a:t>
            </a:r>
            <a:r>
              <a:rPr lang="de-AT" dirty="0" smtClean="0"/>
              <a:t> </a:t>
            </a:r>
            <a:r>
              <a:rPr lang="de-AT" dirty="0" err="1" smtClean="0"/>
              <a:t>the</a:t>
            </a:r>
            <a:r>
              <a:rPr lang="de-AT" dirty="0" smtClean="0"/>
              <a:t> </a:t>
            </a:r>
            <a:r>
              <a:rPr lang="de-AT" dirty="0" err="1" smtClean="0"/>
              <a:t>next</a:t>
            </a:r>
            <a:r>
              <a:rPr lang="de-AT" dirty="0" smtClean="0"/>
              <a:t> Amazon </a:t>
            </a:r>
            <a:r>
              <a:rPr lang="de-AT" dirty="0" err="1" smtClean="0"/>
              <a:t>for</a:t>
            </a:r>
            <a:r>
              <a:rPr lang="de-AT" dirty="0" smtClean="0"/>
              <a:t> professional </a:t>
            </a:r>
            <a:r>
              <a:rPr lang="de-AT" dirty="0" err="1" smtClean="0"/>
              <a:t>books</a:t>
            </a:r>
            <a:endParaRPr lang="de-AT" dirty="0" smtClean="0"/>
          </a:p>
          <a:p>
            <a:pPr lvl="1"/>
            <a:r>
              <a:rPr lang="de-AT" dirty="0" smtClean="0"/>
              <a:t>But </a:t>
            </a:r>
            <a:r>
              <a:rPr lang="de-AT" dirty="0" err="1" smtClean="0"/>
              <a:t>we</a:t>
            </a:r>
            <a:r>
              <a:rPr lang="de-AT" dirty="0" smtClean="0"/>
              <a:t> </a:t>
            </a:r>
            <a:r>
              <a:rPr lang="de-AT" dirty="0" err="1" smtClean="0"/>
              <a:t>don‘t</a:t>
            </a:r>
            <a:r>
              <a:rPr lang="de-AT" dirty="0" smtClean="0"/>
              <a:t> </a:t>
            </a:r>
            <a:r>
              <a:rPr lang="de-AT" dirty="0" err="1" smtClean="0"/>
              <a:t>have</a:t>
            </a:r>
            <a:r>
              <a:rPr lang="de-AT" dirty="0" smtClean="0"/>
              <a:t> </a:t>
            </a:r>
            <a:r>
              <a:rPr lang="de-AT" dirty="0" err="1" smtClean="0"/>
              <a:t>lot‘s</a:t>
            </a:r>
            <a:r>
              <a:rPr lang="de-AT" dirty="0" smtClean="0"/>
              <a:t> </a:t>
            </a:r>
            <a:r>
              <a:rPr lang="de-AT" dirty="0" err="1" smtClean="0"/>
              <a:t>of</a:t>
            </a:r>
            <a:r>
              <a:rPr lang="de-AT" dirty="0" smtClean="0"/>
              <a:t> </a:t>
            </a:r>
            <a:r>
              <a:rPr lang="de-AT" dirty="0" err="1" smtClean="0"/>
              <a:t>money</a:t>
            </a:r>
            <a:endParaRPr lang="de-AT" dirty="0" smtClean="0"/>
          </a:p>
          <a:p>
            <a:pPr lvl="1"/>
            <a:endParaRPr lang="de-AT" dirty="0" smtClean="0"/>
          </a:p>
          <a:p>
            <a:r>
              <a:rPr lang="de-AT" dirty="0" err="1" smtClean="0"/>
              <a:t>Experienced</a:t>
            </a:r>
            <a:r>
              <a:rPr lang="de-AT" dirty="0" smtClean="0"/>
              <a:t> in </a:t>
            </a:r>
            <a:r>
              <a:rPr lang="de-AT" dirty="0" err="1" smtClean="0"/>
              <a:t>development</a:t>
            </a:r>
            <a:r>
              <a:rPr lang="de-AT" dirty="0" smtClean="0"/>
              <a:t> </a:t>
            </a:r>
            <a:r>
              <a:rPr lang="de-AT" dirty="0" err="1" smtClean="0"/>
              <a:t>with</a:t>
            </a:r>
            <a:r>
              <a:rPr lang="de-AT" dirty="0" smtClean="0"/>
              <a:t> Java &amp; Spring</a:t>
            </a:r>
          </a:p>
          <a:p>
            <a:pPr lvl="1"/>
            <a:r>
              <a:rPr lang="de-AT" dirty="0" err="1" smtClean="0"/>
              <a:t>Existing</a:t>
            </a:r>
            <a:r>
              <a:rPr lang="de-AT" dirty="0" smtClean="0"/>
              <a:t> on-</a:t>
            </a:r>
            <a:r>
              <a:rPr lang="de-AT" dirty="0" err="1" smtClean="0"/>
              <a:t>premise</a:t>
            </a:r>
            <a:r>
              <a:rPr lang="de-AT" dirty="0" smtClean="0"/>
              <a:t> </a:t>
            </a:r>
            <a:r>
              <a:rPr lang="de-AT" dirty="0" err="1" smtClean="0"/>
              <a:t>implementation</a:t>
            </a:r>
            <a:r>
              <a:rPr lang="de-AT" dirty="0" smtClean="0"/>
              <a:t> </a:t>
            </a:r>
            <a:r>
              <a:rPr lang="de-AT" dirty="0" err="1" smtClean="0"/>
              <a:t>started</a:t>
            </a:r>
            <a:endParaRPr lang="de-AT" dirty="0" smtClean="0"/>
          </a:p>
          <a:p>
            <a:pPr lvl="1"/>
            <a:r>
              <a:rPr lang="de-AT" dirty="0" err="1" smtClean="0"/>
              <a:t>Leveraged</a:t>
            </a:r>
            <a:r>
              <a:rPr lang="de-AT" dirty="0" smtClean="0"/>
              <a:t> </a:t>
            </a:r>
            <a:r>
              <a:rPr lang="de-AT" dirty="0" err="1" smtClean="0"/>
              <a:t>infrastructure</a:t>
            </a:r>
            <a:r>
              <a:rPr lang="de-AT" dirty="0" smtClean="0"/>
              <a:t>: Spring Framework 3.x, </a:t>
            </a:r>
            <a:r>
              <a:rPr lang="de-AT" dirty="0" err="1" smtClean="0"/>
              <a:t>MongoDB</a:t>
            </a:r>
            <a:endParaRPr lang="de-AT" dirty="0"/>
          </a:p>
          <a:p>
            <a:pPr lvl="1"/>
            <a:endParaRPr lang="de-AT" dirty="0" smtClean="0"/>
          </a:p>
          <a:p>
            <a:r>
              <a:rPr lang="de-AT" i="1" dirty="0" err="1" smtClean="0"/>
              <a:t>We</a:t>
            </a:r>
            <a:r>
              <a:rPr lang="de-AT" i="1" dirty="0" smtClean="0"/>
              <a:t> </a:t>
            </a:r>
            <a:r>
              <a:rPr lang="de-AT" i="1" dirty="0" err="1" smtClean="0"/>
              <a:t>need</a:t>
            </a:r>
            <a:r>
              <a:rPr lang="de-AT" i="1" dirty="0" smtClean="0"/>
              <a:t> </a:t>
            </a:r>
            <a:r>
              <a:rPr lang="de-AT" i="1" dirty="0" err="1" smtClean="0"/>
              <a:t>to</a:t>
            </a:r>
            <a:r>
              <a:rPr lang="de-AT" i="1" dirty="0" smtClean="0"/>
              <a:t> </a:t>
            </a:r>
            <a:r>
              <a:rPr lang="de-AT" i="1" dirty="0" err="1" smtClean="0"/>
              <a:t>be</a:t>
            </a:r>
            <a:r>
              <a:rPr lang="de-AT" i="1" dirty="0" smtClean="0"/>
              <a:t> </a:t>
            </a:r>
            <a:r>
              <a:rPr lang="de-AT" i="1" dirty="0" err="1" smtClean="0"/>
              <a:t>prepared</a:t>
            </a:r>
            <a:r>
              <a:rPr lang="de-AT" i="1" dirty="0" smtClean="0"/>
              <a:t> </a:t>
            </a:r>
            <a:r>
              <a:rPr lang="de-AT" i="1" dirty="0" err="1" smtClean="0"/>
              <a:t>for</a:t>
            </a:r>
            <a:r>
              <a:rPr lang="de-AT" i="1" dirty="0" smtClean="0"/>
              <a:t> </a:t>
            </a:r>
            <a:r>
              <a:rPr lang="de-AT" i="1" dirty="0" err="1" smtClean="0"/>
              <a:t>steady</a:t>
            </a:r>
            <a:r>
              <a:rPr lang="de-AT" i="1" dirty="0" smtClean="0"/>
              <a:t> </a:t>
            </a:r>
            <a:r>
              <a:rPr lang="de-AT" i="1" dirty="0" err="1" smtClean="0"/>
              <a:t>growth</a:t>
            </a:r>
            <a:endParaRPr lang="de-AT" i="1" dirty="0" smtClean="0"/>
          </a:p>
          <a:p>
            <a:pPr lvl="1"/>
            <a:r>
              <a:rPr lang="de-AT" i="1" dirty="0" err="1" smtClean="0"/>
              <a:t>Without</a:t>
            </a:r>
            <a:r>
              <a:rPr lang="de-AT" i="1" dirty="0" smtClean="0"/>
              <a:t> </a:t>
            </a:r>
            <a:r>
              <a:rPr lang="de-AT" i="1" dirty="0" err="1" smtClean="0"/>
              <a:t>big</a:t>
            </a:r>
            <a:r>
              <a:rPr lang="de-AT" i="1" dirty="0" smtClean="0"/>
              <a:t> </a:t>
            </a:r>
            <a:r>
              <a:rPr lang="de-AT" i="1" dirty="0" err="1" smtClean="0"/>
              <a:t>investments</a:t>
            </a:r>
            <a:r>
              <a:rPr lang="de-AT" i="1" dirty="0" smtClean="0"/>
              <a:t> </a:t>
            </a:r>
            <a:r>
              <a:rPr lang="de-AT" i="1" dirty="0" err="1" smtClean="0"/>
              <a:t>upfront</a:t>
            </a:r>
            <a:r>
              <a:rPr lang="de-AT" i="1" dirty="0" smtClean="0"/>
              <a:t>!</a:t>
            </a:r>
            <a:endParaRPr lang="en-US" i="1" dirty="0"/>
          </a:p>
        </p:txBody>
      </p:sp>
    </p:spTree>
    <p:extLst>
      <p:ext uri="{BB962C8B-B14F-4D97-AF65-F5344CB8AC3E}">
        <p14:creationId xmlns:p14="http://schemas.microsoft.com/office/powerpoint/2010/main" val="42915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SQL-Options on Windows Azure</a:t>
            </a:r>
            <a:endParaRPr lang="en-US" dirty="0"/>
          </a:p>
        </p:txBody>
      </p:sp>
      <p:sp>
        <p:nvSpPr>
          <p:cNvPr id="3" name="Textplatzhalter 2"/>
          <p:cNvSpPr>
            <a:spLocks noGrp="1"/>
          </p:cNvSpPr>
          <p:nvPr>
            <p:ph type="body" sz="quarter" idx="10"/>
          </p:nvPr>
        </p:nvSpPr>
        <p:spPr>
          <a:xfrm>
            <a:off x="529666" y="1476626"/>
            <a:ext cx="11375537" cy="4542782"/>
          </a:xfrm>
        </p:spPr>
        <p:txBody>
          <a:bodyPr/>
          <a:lstStyle/>
          <a:p>
            <a:r>
              <a:rPr lang="de-AT" sz="3600" dirty="0" smtClean="0"/>
              <a:t>Windows Azure SQL Database</a:t>
            </a:r>
          </a:p>
          <a:p>
            <a:pPr lvl="1"/>
            <a:r>
              <a:rPr lang="de-AT" sz="2000" dirty="0" smtClean="0"/>
              <a:t>Database-</a:t>
            </a:r>
            <a:r>
              <a:rPr lang="de-AT" sz="2000" dirty="0" err="1" smtClean="0"/>
              <a:t>as</a:t>
            </a:r>
            <a:r>
              <a:rPr lang="de-AT" sz="2000" dirty="0" smtClean="0"/>
              <a:t>-a-Service</a:t>
            </a:r>
          </a:p>
          <a:p>
            <a:pPr lvl="1"/>
            <a:r>
              <a:rPr lang="de-AT" sz="2000" dirty="0" smtClean="0"/>
              <a:t>Request a </a:t>
            </a:r>
            <a:r>
              <a:rPr lang="de-AT" sz="2000" dirty="0" err="1" smtClean="0"/>
              <a:t>new</a:t>
            </a:r>
            <a:r>
              <a:rPr lang="de-AT" sz="2000" dirty="0" smtClean="0"/>
              <a:t> DB, get </a:t>
            </a:r>
            <a:r>
              <a:rPr lang="de-AT" sz="2000" dirty="0" err="1" smtClean="0"/>
              <a:t>the</a:t>
            </a:r>
            <a:r>
              <a:rPr lang="de-AT" sz="2000" dirty="0" smtClean="0"/>
              <a:t> </a:t>
            </a:r>
            <a:r>
              <a:rPr lang="de-AT" sz="2000" dirty="0" err="1" smtClean="0"/>
              <a:t>connection</a:t>
            </a:r>
            <a:r>
              <a:rPr lang="de-AT" sz="2000" dirty="0" smtClean="0"/>
              <a:t> </a:t>
            </a:r>
            <a:r>
              <a:rPr lang="de-AT" sz="2000" dirty="0" err="1" smtClean="0"/>
              <a:t>information</a:t>
            </a:r>
            <a:r>
              <a:rPr lang="de-AT" sz="2000" dirty="0" smtClean="0"/>
              <a:t> </a:t>
            </a:r>
            <a:r>
              <a:rPr lang="de-AT" sz="2000" dirty="0" err="1" smtClean="0"/>
              <a:t>and</a:t>
            </a:r>
            <a:r>
              <a:rPr lang="de-AT" sz="2000" dirty="0" smtClean="0"/>
              <a:t> </a:t>
            </a:r>
            <a:r>
              <a:rPr lang="de-AT" sz="2000" dirty="0" err="1" smtClean="0"/>
              <a:t>start</a:t>
            </a:r>
            <a:endParaRPr lang="de-AT" sz="2000" dirty="0" smtClean="0"/>
          </a:p>
          <a:p>
            <a:r>
              <a:rPr lang="de-AT" sz="3600" dirty="0" smtClean="0"/>
              <a:t>SQL Server in Virtual Machines</a:t>
            </a:r>
          </a:p>
          <a:p>
            <a:pPr lvl="1"/>
            <a:r>
              <a:rPr lang="de-AT" sz="2000" dirty="0" err="1" smtClean="0"/>
              <a:t>Self-hosted</a:t>
            </a:r>
            <a:r>
              <a:rPr lang="de-AT" sz="2000" dirty="0" smtClean="0"/>
              <a:t>, </a:t>
            </a:r>
            <a:r>
              <a:rPr lang="de-AT" sz="2000" dirty="0" err="1" smtClean="0"/>
              <a:t>full-featured</a:t>
            </a:r>
            <a:endParaRPr lang="de-AT" sz="2000" dirty="0" smtClean="0"/>
          </a:p>
          <a:p>
            <a:r>
              <a:rPr lang="de-AT" sz="3600" dirty="0" smtClean="0"/>
              <a:t>MySQL on Azure</a:t>
            </a:r>
          </a:p>
          <a:p>
            <a:pPr lvl="1"/>
            <a:r>
              <a:rPr lang="de-AT" sz="2000" dirty="0" err="1" smtClean="0"/>
              <a:t>Self-hosted</a:t>
            </a:r>
            <a:r>
              <a:rPr lang="de-AT" sz="2000" dirty="0" smtClean="0"/>
              <a:t> in VMs</a:t>
            </a:r>
          </a:p>
          <a:p>
            <a:pPr lvl="1"/>
            <a:r>
              <a:rPr lang="de-AT" sz="2000" dirty="0" err="1" smtClean="0"/>
              <a:t>ClearDB</a:t>
            </a:r>
            <a:r>
              <a:rPr lang="de-AT" sz="2000" dirty="0" smtClean="0"/>
              <a:t> = Database-</a:t>
            </a:r>
            <a:r>
              <a:rPr lang="de-AT" sz="2000" dirty="0" err="1" smtClean="0"/>
              <a:t>as</a:t>
            </a:r>
            <a:r>
              <a:rPr lang="de-AT" sz="2000" dirty="0" smtClean="0"/>
              <a:t>-a-Service</a:t>
            </a:r>
          </a:p>
          <a:p>
            <a:r>
              <a:rPr lang="de-AT" sz="3600" dirty="0" err="1" smtClean="0"/>
              <a:t>Others</a:t>
            </a:r>
            <a:endParaRPr lang="de-AT" sz="3600" dirty="0" smtClean="0"/>
          </a:p>
          <a:p>
            <a:pPr lvl="1"/>
            <a:r>
              <a:rPr lang="de-AT" sz="2000" dirty="0" err="1" smtClean="0"/>
              <a:t>Self-hosted</a:t>
            </a:r>
            <a:r>
              <a:rPr lang="de-AT" sz="2000" dirty="0" smtClean="0"/>
              <a:t> in </a:t>
            </a:r>
            <a:r>
              <a:rPr lang="de-AT" sz="2000" dirty="0" smtClean="0"/>
              <a:t>VMs (Linux </a:t>
            </a:r>
            <a:r>
              <a:rPr lang="de-AT" sz="2000" dirty="0" err="1" smtClean="0"/>
              <a:t>and</a:t>
            </a:r>
            <a:r>
              <a:rPr lang="de-AT" sz="2000" dirty="0" smtClean="0"/>
              <a:t> Windows)</a:t>
            </a:r>
            <a:endParaRPr lang="en-US" sz="2000" dirty="0"/>
          </a:p>
        </p:txBody>
      </p:sp>
      <p:grpSp>
        <p:nvGrpSpPr>
          <p:cNvPr id="4" name="Group 16"/>
          <p:cNvGrpSpPr/>
          <p:nvPr/>
        </p:nvGrpSpPr>
        <p:grpSpPr>
          <a:xfrm>
            <a:off x="9517729" y="3025449"/>
            <a:ext cx="1896288" cy="1772391"/>
            <a:chOff x="3671323" y="596839"/>
            <a:chExt cx="1896557" cy="1772642"/>
          </a:xfrm>
        </p:grpSpPr>
        <p:sp>
          <p:nvSpPr>
            <p:cNvPr id="5" name="Rectangle 17"/>
            <p:cNvSpPr/>
            <p:nvPr/>
          </p:nvSpPr>
          <p:spPr bwMode="auto">
            <a:xfrm>
              <a:off x="3671323" y="596839"/>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SQL</a:t>
              </a:r>
              <a:endParaRPr lang="en-US" sz="2400" dirty="0">
                <a:gradFill>
                  <a:gsLst>
                    <a:gs pos="0">
                      <a:srgbClr val="FFFFFF"/>
                    </a:gs>
                    <a:gs pos="100000">
                      <a:srgbClr val="FFFFFF"/>
                    </a:gs>
                  </a:gsLst>
                  <a:lin ang="5400000" scaled="0"/>
                </a:gradFill>
              </a:endParaRPr>
            </a:p>
          </p:txBody>
        </p:sp>
        <p:pic>
          <p:nvPicPr>
            <p:cNvPr id="6" name="Picture 6" descr="C:\Users\Jonahs\Dropbox\Projects SCOTT\MEET Windows Azure\source\Background\tile-icon-datab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3856" y="788981"/>
              <a:ext cx="851488" cy="851488"/>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8" descr="http://blog.inetu.net/wp-content/uploads/2012/09/SQL-Server-2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567" y="4808623"/>
            <a:ext cx="2437732" cy="16770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676" y="3455866"/>
            <a:ext cx="2427932" cy="1772391"/>
          </a:xfrm>
          <a:prstGeom prst="rect">
            <a:avLst/>
          </a:prstGeom>
        </p:spPr>
      </p:pic>
    </p:spTree>
    <p:extLst>
      <p:ext uri="{BB962C8B-B14F-4D97-AF65-F5344CB8AC3E}">
        <p14:creationId xmlns:p14="http://schemas.microsoft.com/office/powerpoint/2010/main" val="231466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NoSQL</a:t>
            </a:r>
            <a:r>
              <a:rPr lang="de-AT" dirty="0" smtClean="0"/>
              <a:t>-Options on Windows Azure</a:t>
            </a:r>
            <a:endParaRPr lang="en-US" dirty="0"/>
          </a:p>
        </p:txBody>
      </p:sp>
      <p:sp>
        <p:nvSpPr>
          <p:cNvPr id="3" name="Textplatzhalter 2"/>
          <p:cNvSpPr>
            <a:spLocks noGrp="1"/>
          </p:cNvSpPr>
          <p:nvPr>
            <p:ph type="body" sz="quarter" idx="10"/>
          </p:nvPr>
        </p:nvSpPr>
        <p:spPr>
          <a:xfrm>
            <a:off x="529666" y="1476626"/>
            <a:ext cx="11375537" cy="4124206"/>
          </a:xfrm>
        </p:spPr>
        <p:txBody>
          <a:bodyPr/>
          <a:lstStyle/>
          <a:p>
            <a:r>
              <a:rPr lang="de-AT" dirty="0" smtClean="0"/>
              <a:t>Windows Azure Table Storage</a:t>
            </a:r>
          </a:p>
          <a:p>
            <a:pPr lvl="1"/>
            <a:r>
              <a:rPr lang="de-AT" dirty="0" err="1" smtClean="0"/>
              <a:t>NoSQL</a:t>
            </a:r>
            <a:r>
              <a:rPr lang="de-AT" dirty="0" smtClean="0"/>
              <a:t> </a:t>
            </a:r>
            <a:r>
              <a:rPr lang="de-AT" dirty="0" err="1" smtClean="0"/>
              <a:t>as</a:t>
            </a:r>
            <a:r>
              <a:rPr lang="de-AT" dirty="0"/>
              <a:t> </a:t>
            </a:r>
            <a:r>
              <a:rPr lang="de-AT" dirty="0" smtClean="0"/>
              <a:t>a </a:t>
            </a:r>
            <a:r>
              <a:rPr lang="de-AT" dirty="0" err="1" smtClean="0"/>
              <a:t>service</a:t>
            </a:r>
            <a:r>
              <a:rPr lang="de-AT" dirty="0" smtClean="0"/>
              <a:t> – HTTP REST API</a:t>
            </a:r>
          </a:p>
          <a:p>
            <a:r>
              <a:rPr lang="de-AT" dirty="0" err="1" smtClean="0"/>
              <a:t>MongoDB</a:t>
            </a:r>
            <a:r>
              <a:rPr lang="de-AT" dirty="0" smtClean="0"/>
              <a:t> on Azure</a:t>
            </a:r>
          </a:p>
          <a:p>
            <a:pPr lvl="1"/>
            <a:r>
              <a:rPr lang="de-AT" dirty="0" err="1" smtClean="0"/>
              <a:t>Self-hosted</a:t>
            </a:r>
            <a:r>
              <a:rPr lang="de-AT" dirty="0" smtClean="0"/>
              <a:t> – </a:t>
            </a:r>
            <a:r>
              <a:rPr lang="de-AT" dirty="0" err="1" smtClean="0"/>
              <a:t>run</a:t>
            </a:r>
            <a:r>
              <a:rPr lang="de-AT" dirty="0" smtClean="0"/>
              <a:t> Mongo in Virtual Machines (Linux &amp; Windows)</a:t>
            </a:r>
          </a:p>
          <a:p>
            <a:pPr lvl="1"/>
            <a:r>
              <a:rPr lang="de-AT" dirty="0" err="1" smtClean="0"/>
              <a:t>Self-hosted</a:t>
            </a:r>
            <a:r>
              <a:rPr lang="de-AT" dirty="0" smtClean="0"/>
              <a:t> in </a:t>
            </a:r>
            <a:r>
              <a:rPr lang="de-AT" dirty="0" err="1" smtClean="0"/>
              <a:t>Platform</a:t>
            </a:r>
            <a:r>
              <a:rPr lang="de-AT" dirty="0" smtClean="0"/>
              <a:t>-</a:t>
            </a:r>
            <a:r>
              <a:rPr lang="de-AT" dirty="0" err="1" smtClean="0"/>
              <a:t>as</a:t>
            </a:r>
            <a:r>
              <a:rPr lang="de-AT" dirty="0" smtClean="0"/>
              <a:t>-a-Service = </a:t>
            </a:r>
            <a:r>
              <a:rPr lang="de-AT" dirty="0" err="1" smtClean="0"/>
              <a:t>automanaged</a:t>
            </a:r>
            <a:endParaRPr lang="de-AT" dirty="0" smtClean="0"/>
          </a:p>
          <a:p>
            <a:pPr lvl="1"/>
            <a:r>
              <a:rPr lang="de-AT" dirty="0" err="1" smtClean="0"/>
              <a:t>MongoLabs</a:t>
            </a:r>
            <a:r>
              <a:rPr lang="de-AT" dirty="0" smtClean="0"/>
              <a:t> = </a:t>
            </a:r>
            <a:r>
              <a:rPr lang="de-AT" dirty="0" err="1" smtClean="0"/>
              <a:t>MongoDB</a:t>
            </a:r>
            <a:r>
              <a:rPr lang="de-AT" dirty="0" smtClean="0"/>
              <a:t>-</a:t>
            </a:r>
            <a:r>
              <a:rPr lang="de-AT" dirty="0" err="1" smtClean="0"/>
              <a:t>as</a:t>
            </a:r>
            <a:r>
              <a:rPr lang="de-AT" dirty="0" smtClean="0"/>
              <a:t>-a-Service</a:t>
            </a:r>
          </a:p>
          <a:p>
            <a:r>
              <a:rPr lang="de-AT" dirty="0" smtClean="0"/>
              <a:t>Cassandra, </a:t>
            </a:r>
            <a:r>
              <a:rPr lang="de-AT" dirty="0" err="1" smtClean="0"/>
              <a:t>NeoJS</a:t>
            </a:r>
            <a:r>
              <a:rPr lang="de-AT" dirty="0" smtClean="0"/>
              <a:t> </a:t>
            </a:r>
            <a:r>
              <a:rPr lang="de-AT" dirty="0" err="1" smtClean="0"/>
              <a:t>and</a:t>
            </a:r>
            <a:r>
              <a:rPr lang="de-AT" dirty="0" smtClean="0"/>
              <a:t> </a:t>
            </a:r>
            <a:r>
              <a:rPr lang="de-AT" dirty="0" err="1" smtClean="0"/>
              <a:t>others</a:t>
            </a:r>
            <a:endParaRPr lang="de-AT" dirty="0" smtClean="0"/>
          </a:p>
          <a:p>
            <a:pPr lvl="1"/>
            <a:r>
              <a:rPr lang="de-AT" dirty="0" err="1" smtClean="0"/>
              <a:t>Self-hosted</a:t>
            </a:r>
            <a:r>
              <a:rPr lang="de-AT" dirty="0" smtClean="0"/>
              <a:t> in Virtual Machines (Linux &amp; </a:t>
            </a:r>
            <a:r>
              <a:rPr lang="de-AT" dirty="0" smtClean="0"/>
              <a:t>Windows</a:t>
            </a:r>
            <a:r>
              <a:rPr lang="de-AT" dirty="0"/>
              <a:t>)</a:t>
            </a:r>
            <a:endParaRPr lang="de-AT" dirty="0" smtClean="0"/>
          </a:p>
        </p:txBody>
      </p:sp>
      <p:grpSp>
        <p:nvGrpSpPr>
          <p:cNvPr id="4" name="Group 13"/>
          <p:cNvGrpSpPr/>
          <p:nvPr/>
        </p:nvGrpSpPr>
        <p:grpSpPr>
          <a:xfrm>
            <a:off x="10790187" y="3954457"/>
            <a:ext cx="1530531" cy="1433101"/>
            <a:chOff x="5665775" y="2466267"/>
            <a:chExt cx="1896557" cy="1772642"/>
          </a:xfrm>
        </p:grpSpPr>
        <p:sp>
          <p:nvSpPr>
            <p:cNvPr id="5"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rPr>
                <a:t>Azure Tables</a:t>
              </a:r>
              <a:endParaRPr lang="en-US" dirty="0">
                <a:gradFill>
                  <a:gsLst>
                    <a:gs pos="0">
                      <a:srgbClr val="FFFFFF"/>
                    </a:gs>
                    <a:gs pos="100000">
                      <a:srgbClr val="FFFFFF"/>
                    </a:gs>
                  </a:gsLst>
                  <a:lin ang="5400000" scaled="0"/>
                </a:gradFill>
              </a:endParaRPr>
            </a:p>
          </p:txBody>
        </p:sp>
        <p:pic>
          <p:nvPicPr>
            <p:cNvPr id="6"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pieren 6"/>
          <p:cNvGrpSpPr/>
          <p:nvPr/>
        </p:nvGrpSpPr>
        <p:grpSpPr>
          <a:xfrm>
            <a:off x="9601480" y="5743573"/>
            <a:ext cx="2544003" cy="858784"/>
            <a:chOff x="143147" y="3884170"/>
            <a:chExt cx="3727966" cy="1253149"/>
          </a:xfrm>
        </p:grpSpPr>
        <p:sp>
          <p:nvSpPr>
            <p:cNvPr id="8" name="Rechteck 7"/>
            <p:cNvSpPr/>
            <p:nvPr/>
          </p:nvSpPr>
          <p:spPr bwMode="auto">
            <a:xfrm>
              <a:off x="143147" y="3884170"/>
              <a:ext cx="3727966" cy="125314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147" y="3894664"/>
              <a:ext cx="3727966" cy="1242655"/>
            </a:xfrm>
            <a:prstGeom prst="rect">
              <a:avLst/>
            </a:prstGeom>
          </p:spPr>
        </p:pic>
      </p:grpSp>
      <p:pic>
        <p:nvPicPr>
          <p:cNvPr id="10" name="Picture 12" descr="https://encrypted-tbn3.gstatic.com/images?q=tbn:ANd9GcTwoTrnWescKMArM8_A5z2oszcF3ZbR30cwKkjznVNTWFhnjIW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310" y="5562369"/>
            <a:ext cx="2502890" cy="6105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http://pappert.de/wp-content/uploads/2012/02/cass-logo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4509" y="4447698"/>
            <a:ext cx="1294406" cy="84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0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Table Storage</a:t>
            </a:r>
            <a:endParaRPr lang="en-US" dirty="0"/>
          </a:p>
        </p:txBody>
      </p:sp>
      <p:sp>
        <p:nvSpPr>
          <p:cNvPr id="3" name="Textplatzhalter 2"/>
          <p:cNvSpPr>
            <a:spLocks noGrp="1"/>
          </p:cNvSpPr>
          <p:nvPr>
            <p:ph type="body" sz="quarter" idx="10"/>
          </p:nvPr>
        </p:nvSpPr>
        <p:spPr>
          <a:xfrm>
            <a:off x="529666" y="1476626"/>
            <a:ext cx="11375537" cy="4801314"/>
          </a:xfrm>
        </p:spPr>
        <p:txBody>
          <a:bodyPr/>
          <a:lstStyle/>
          <a:p>
            <a:r>
              <a:rPr lang="de-AT" dirty="0" err="1" smtClean="0"/>
              <a:t>Column-based</a:t>
            </a:r>
            <a:r>
              <a:rPr lang="de-AT" dirty="0" smtClean="0"/>
              <a:t> </a:t>
            </a:r>
            <a:r>
              <a:rPr lang="de-AT" dirty="0" err="1" smtClean="0"/>
              <a:t>NoSQL</a:t>
            </a:r>
            <a:endParaRPr lang="de-AT" dirty="0" smtClean="0"/>
          </a:p>
          <a:p>
            <a:pPr lvl="1"/>
            <a:r>
              <a:rPr lang="de-AT" dirty="0" err="1" smtClean="0"/>
              <a:t>Similar</a:t>
            </a:r>
            <a:r>
              <a:rPr lang="de-AT" dirty="0" smtClean="0"/>
              <a:t> </a:t>
            </a:r>
            <a:r>
              <a:rPr lang="de-AT" dirty="0" err="1" smtClean="0"/>
              <a:t>to</a:t>
            </a:r>
            <a:r>
              <a:rPr lang="de-AT" dirty="0" smtClean="0"/>
              <a:t> Google </a:t>
            </a:r>
            <a:r>
              <a:rPr lang="de-AT" dirty="0" err="1" smtClean="0"/>
              <a:t>BigTable</a:t>
            </a:r>
            <a:r>
              <a:rPr lang="de-AT" dirty="0" smtClean="0"/>
              <a:t> </a:t>
            </a:r>
            <a:r>
              <a:rPr lang="de-AT" dirty="0" err="1" smtClean="0"/>
              <a:t>or</a:t>
            </a:r>
            <a:r>
              <a:rPr lang="de-AT" dirty="0" smtClean="0"/>
              <a:t> Cassandra</a:t>
            </a:r>
            <a:endParaRPr lang="en-US" dirty="0" smtClean="0"/>
          </a:p>
          <a:p>
            <a:r>
              <a:rPr lang="en-US" dirty="0" smtClean="0"/>
              <a:t>Partitioned storage with primary key</a:t>
            </a:r>
          </a:p>
          <a:p>
            <a:pPr lvl="1"/>
            <a:r>
              <a:rPr lang="en-US" dirty="0" smtClean="0"/>
              <a:t>Triple-replicated, strong consistency</a:t>
            </a:r>
          </a:p>
          <a:p>
            <a:pPr lvl="1"/>
            <a:r>
              <a:rPr lang="en-US" dirty="0" smtClean="0"/>
              <a:t>Geo-redundant</a:t>
            </a:r>
          </a:p>
          <a:p>
            <a:r>
              <a:rPr lang="en-US" dirty="0" smtClean="0"/>
              <a:t>Massive scale!</a:t>
            </a:r>
          </a:p>
          <a:p>
            <a:pPr lvl="1"/>
            <a:r>
              <a:rPr lang="en-US" dirty="0" smtClean="0"/>
              <a:t>200TB, 20K </a:t>
            </a:r>
            <a:r>
              <a:rPr lang="en-US" dirty="0" err="1" smtClean="0"/>
              <a:t>txn</a:t>
            </a:r>
            <a:r>
              <a:rPr lang="en-US" dirty="0" smtClean="0"/>
              <a:t> / sec</a:t>
            </a:r>
          </a:p>
          <a:p>
            <a:pPr lvl="1"/>
            <a:r>
              <a:rPr lang="en-US" dirty="0" smtClean="0"/>
              <a:t>Scale linearly with multiple accounts</a:t>
            </a:r>
          </a:p>
          <a:p>
            <a:r>
              <a:rPr lang="en-US" dirty="0" smtClean="0"/>
              <a:t>SDKs: PHP, Python, Node, Java, .NET</a:t>
            </a:r>
            <a:endParaRPr lang="en-US" dirty="0"/>
          </a:p>
        </p:txBody>
      </p:sp>
      <p:grpSp>
        <p:nvGrpSpPr>
          <p:cNvPr id="7" name="Group 13"/>
          <p:cNvGrpSpPr/>
          <p:nvPr/>
        </p:nvGrpSpPr>
        <p:grpSpPr>
          <a:xfrm>
            <a:off x="9418602" y="2765750"/>
            <a:ext cx="2079165" cy="1818052"/>
            <a:chOff x="5665775" y="2466267"/>
            <a:chExt cx="1896557" cy="1772642"/>
          </a:xfrm>
        </p:grpSpPr>
        <p:sp>
          <p:nvSpPr>
            <p:cNvPr id="8" name="Rectangle 14"/>
            <p:cNvSpPr/>
            <p:nvPr/>
          </p:nvSpPr>
          <p:spPr bwMode="auto">
            <a:xfrm>
              <a:off x="5665775" y="2466267"/>
              <a:ext cx="1896557" cy="177264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sz="2400" dirty="0" smtClean="0">
                  <a:gradFill>
                    <a:gsLst>
                      <a:gs pos="0">
                        <a:srgbClr val="FFFFFF"/>
                      </a:gs>
                      <a:gs pos="100000">
                        <a:srgbClr val="FFFFFF"/>
                      </a:gs>
                    </a:gsLst>
                    <a:lin ang="5400000" scaled="0"/>
                  </a:gradFill>
                </a:rPr>
                <a:t>Azure Tables</a:t>
              </a:r>
              <a:endParaRPr lang="en-US" sz="2400" dirty="0">
                <a:gradFill>
                  <a:gsLst>
                    <a:gs pos="0">
                      <a:srgbClr val="FFFFFF"/>
                    </a:gs>
                    <a:gs pos="100000">
                      <a:srgbClr val="FFFFFF"/>
                    </a:gs>
                  </a:gsLst>
                  <a:lin ang="5400000" scaled="0"/>
                </a:gradFill>
              </a:endParaRPr>
            </a:p>
          </p:txBody>
        </p:sp>
        <p:pic>
          <p:nvPicPr>
            <p:cNvPr id="9" name="Picture 2" descr="C:\Users\Jonahs\Dropbox\Projects SCOTT\MEET Windows Azure\source\Background\tile-icon-stor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8309" y="2576278"/>
              <a:ext cx="851488" cy="85148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4860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Decision</a:t>
            </a:r>
            <a:r>
              <a:rPr lang="de-AT" dirty="0" smtClean="0"/>
              <a:t> </a:t>
            </a:r>
            <a:r>
              <a:rPr lang="de-AT" dirty="0" err="1" smtClean="0"/>
              <a:t>for</a:t>
            </a:r>
            <a:r>
              <a:rPr lang="de-AT" dirty="0" smtClean="0"/>
              <a:t> Public Cloud </a:t>
            </a:r>
            <a:r>
              <a:rPr lang="de-AT" dirty="0" err="1" smtClean="0"/>
              <a:t>Platform</a:t>
            </a:r>
            <a:endParaRPr lang="en-US" dirty="0"/>
          </a:p>
        </p:txBody>
      </p:sp>
      <p:sp>
        <p:nvSpPr>
          <p:cNvPr id="3" name="Textplatzhalter 2"/>
          <p:cNvSpPr>
            <a:spLocks noGrp="1"/>
          </p:cNvSpPr>
          <p:nvPr>
            <p:ph type="body" sz="quarter" idx="10"/>
          </p:nvPr>
        </p:nvSpPr>
        <p:spPr>
          <a:xfrm>
            <a:off x="529666" y="1476626"/>
            <a:ext cx="11375537" cy="2228302"/>
          </a:xfrm>
        </p:spPr>
        <p:txBody>
          <a:bodyPr/>
          <a:lstStyle/>
          <a:p>
            <a:r>
              <a:rPr lang="de-AT" dirty="0" err="1" smtClean="0"/>
              <a:t>Typical</a:t>
            </a:r>
            <a:r>
              <a:rPr lang="de-AT" dirty="0" smtClean="0"/>
              <a:t> </a:t>
            </a:r>
            <a:r>
              <a:rPr lang="de-AT" dirty="0" err="1" smtClean="0"/>
              <a:t>usage</a:t>
            </a:r>
            <a:r>
              <a:rPr lang="de-AT" dirty="0" smtClean="0"/>
              <a:t> </a:t>
            </a:r>
            <a:r>
              <a:rPr lang="de-AT" dirty="0" err="1" smtClean="0"/>
              <a:t>patterns</a:t>
            </a:r>
            <a:r>
              <a:rPr lang="de-AT" dirty="0" smtClean="0"/>
              <a:t> </a:t>
            </a:r>
            <a:r>
              <a:rPr lang="de-AT" dirty="0" err="1" smtClean="0"/>
              <a:t>for</a:t>
            </a:r>
            <a:r>
              <a:rPr lang="de-AT" dirty="0" smtClean="0"/>
              <a:t> </a:t>
            </a:r>
            <a:r>
              <a:rPr lang="de-AT" dirty="0" err="1" smtClean="0"/>
              <a:t>cloud</a:t>
            </a:r>
            <a:endParaRPr lang="de-AT" dirty="0" smtClean="0"/>
          </a:p>
          <a:p>
            <a:pPr lvl="1"/>
            <a:r>
              <a:rPr lang="de-AT" dirty="0" smtClean="0"/>
              <a:t>On-Off, </a:t>
            </a:r>
            <a:r>
              <a:rPr lang="de-AT" dirty="0" err="1" smtClean="0"/>
              <a:t>bursting</a:t>
            </a:r>
            <a:r>
              <a:rPr lang="de-AT" dirty="0" smtClean="0"/>
              <a:t> </a:t>
            </a:r>
            <a:r>
              <a:rPr lang="de-AT" dirty="0" err="1" smtClean="0"/>
              <a:t>scenarios</a:t>
            </a:r>
            <a:r>
              <a:rPr lang="de-AT" dirty="0" smtClean="0"/>
              <a:t>, </a:t>
            </a:r>
            <a:r>
              <a:rPr lang="de-AT" dirty="0" err="1" smtClean="0"/>
              <a:t>continuous</a:t>
            </a:r>
            <a:r>
              <a:rPr lang="de-AT" dirty="0" smtClean="0"/>
              <a:t> </a:t>
            </a:r>
            <a:r>
              <a:rPr lang="de-AT" dirty="0" err="1" smtClean="0"/>
              <a:t>growth</a:t>
            </a:r>
            <a:endParaRPr lang="de-AT" dirty="0" smtClean="0"/>
          </a:p>
          <a:p>
            <a:r>
              <a:rPr lang="de-AT" dirty="0" smtClean="0"/>
              <a:t>In </a:t>
            </a:r>
            <a:r>
              <a:rPr lang="de-AT" dirty="0" err="1" smtClean="0"/>
              <a:t>our</a:t>
            </a:r>
            <a:r>
              <a:rPr lang="de-AT" dirty="0" smtClean="0"/>
              <a:t> </a:t>
            </a:r>
            <a:r>
              <a:rPr lang="de-AT" dirty="0" err="1" smtClean="0"/>
              <a:t>example-case</a:t>
            </a:r>
            <a:r>
              <a:rPr lang="de-AT" dirty="0" smtClean="0"/>
              <a:t>:</a:t>
            </a:r>
          </a:p>
          <a:p>
            <a:pPr lvl="1"/>
            <a:r>
              <a:rPr lang="de-AT" dirty="0" err="1" smtClean="0"/>
              <a:t>grow</a:t>
            </a:r>
            <a:r>
              <a:rPr lang="de-AT" dirty="0" smtClean="0"/>
              <a:t> </a:t>
            </a:r>
            <a:r>
              <a:rPr lang="de-AT" dirty="0" err="1" smtClean="0"/>
              <a:t>our</a:t>
            </a:r>
            <a:r>
              <a:rPr lang="de-AT" dirty="0" smtClean="0"/>
              <a:t> </a:t>
            </a:r>
            <a:r>
              <a:rPr lang="de-AT" dirty="0" err="1" smtClean="0"/>
              <a:t>resources</a:t>
            </a:r>
            <a:r>
              <a:rPr lang="de-AT" dirty="0" smtClean="0"/>
              <a:t> </a:t>
            </a:r>
            <a:r>
              <a:rPr lang="de-AT" dirty="0" err="1" smtClean="0"/>
              <a:t>over</a:t>
            </a:r>
            <a:r>
              <a:rPr lang="de-AT" dirty="0" smtClean="0"/>
              <a:t> time </a:t>
            </a:r>
            <a:r>
              <a:rPr lang="de-AT" dirty="0" err="1" smtClean="0"/>
              <a:t>with</a:t>
            </a:r>
            <a:r>
              <a:rPr lang="de-AT" dirty="0" smtClean="0"/>
              <a:t> </a:t>
            </a:r>
            <a:r>
              <a:rPr lang="de-AT" dirty="0" err="1" smtClean="0"/>
              <a:t>consumption</a:t>
            </a:r>
            <a:endParaRPr lang="en-US" dirty="0"/>
          </a:p>
        </p:txBody>
      </p:sp>
      <p:grpSp>
        <p:nvGrpSpPr>
          <p:cNvPr id="86" name="Gruppieren 85"/>
          <p:cNvGrpSpPr/>
          <p:nvPr/>
        </p:nvGrpSpPr>
        <p:grpSpPr>
          <a:xfrm>
            <a:off x="8869967" y="1211287"/>
            <a:ext cx="3167173" cy="1748298"/>
            <a:chOff x="684200" y="1214340"/>
            <a:chExt cx="3113492" cy="1709982"/>
          </a:xfrm>
        </p:grpSpPr>
        <p:sp>
          <p:nvSpPr>
            <p:cNvPr id="44" name="Rectangle 7"/>
            <p:cNvSpPr/>
            <p:nvPr/>
          </p:nvSpPr>
          <p:spPr bwMode="auto">
            <a:xfrm>
              <a:off x="684200" y="1214340"/>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45" name="Straight Arrow Connector 8"/>
            <p:cNvCxnSpPr/>
            <p:nvPr/>
          </p:nvCxnSpPr>
          <p:spPr bwMode="auto">
            <a:xfrm rot="16200000" flipV="1">
              <a:off x="690027" y="2158745"/>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46" name="Straight Arrow Connector 9"/>
            <p:cNvCxnSpPr/>
            <p:nvPr/>
          </p:nvCxnSpPr>
          <p:spPr bwMode="auto">
            <a:xfrm>
              <a:off x="1137663" y="2607621"/>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47" name="Text Placeholder 6"/>
            <p:cNvSpPr txBox="1">
              <a:spLocks/>
            </p:cNvSpPr>
            <p:nvPr/>
          </p:nvSpPr>
          <p:spPr bwMode="auto">
            <a:xfrm>
              <a:off x="2587571" y="2408414"/>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Usage</a:t>
              </a:r>
              <a:endParaRPr lang="en-US" sz="800" i="1" dirty="0">
                <a:solidFill>
                  <a:schemeClr val="bg1"/>
                </a:solidFill>
              </a:endParaRPr>
            </a:p>
          </p:txBody>
        </p:sp>
        <p:sp>
          <p:nvSpPr>
            <p:cNvPr id="48" name="Rectangle 11"/>
            <p:cNvSpPr/>
            <p:nvPr/>
          </p:nvSpPr>
          <p:spPr>
            <a:xfrm rot="16200000">
              <a:off x="623956" y="2081124"/>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49" name="Rectangle 12"/>
            <p:cNvSpPr/>
            <p:nvPr/>
          </p:nvSpPr>
          <p:spPr>
            <a:xfrm>
              <a:off x="1960984" y="2709212"/>
              <a:ext cx="662447"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cxnSp>
          <p:nvCxnSpPr>
            <p:cNvPr id="50" name="Straight Arrow Connector 13"/>
            <p:cNvCxnSpPr/>
            <p:nvPr/>
          </p:nvCxnSpPr>
          <p:spPr bwMode="auto">
            <a:xfrm flipV="1">
              <a:off x="1137664" y="2273955"/>
              <a:ext cx="764232" cy="65367"/>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1" name="Straight Arrow Connector 14"/>
            <p:cNvCxnSpPr/>
            <p:nvPr/>
          </p:nvCxnSpPr>
          <p:spPr bwMode="auto">
            <a:xfrm flipV="1">
              <a:off x="2656559" y="2252976"/>
              <a:ext cx="800693" cy="86346"/>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52" name="Text Placeholder 6"/>
            <p:cNvSpPr txBox="1">
              <a:spLocks/>
            </p:cNvSpPr>
            <p:nvPr/>
          </p:nvSpPr>
          <p:spPr bwMode="auto">
            <a:xfrm>
              <a:off x="1118824" y="2409389"/>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a:t>
              </a:r>
              <a:endParaRPr lang="en-US" sz="800" i="1" dirty="0">
                <a:solidFill>
                  <a:schemeClr val="bg1"/>
                </a:solidFill>
              </a:endParaRPr>
            </a:p>
          </p:txBody>
        </p:sp>
        <p:cxnSp>
          <p:nvCxnSpPr>
            <p:cNvPr id="53" name="Straight Connector 16"/>
            <p:cNvCxnSpPr/>
            <p:nvPr/>
          </p:nvCxnSpPr>
          <p:spPr bwMode="auto">
            <a:xfrm rot="5400000" flipH="1" flipV="1">
              <a:off x="2231143"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4" name="Rectangle 17"/>
            <p:cNvSpPr/>
            <p:nvPr/>
          </p:nvSpPr>
          <p:spPr>
            <a:xfrm>
              <a:off x="1871380" y="1912376"/>
              <a:ext cx="837984" cy="4770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endParaRPr lang="en-US" sz="800" dirty="0" smtClean="0">
                <a:solidFill>
                  <a:schemeClr val="bg1"/>
                </a:solidFill>
              </a:endParaRPr>
            </a:p>
            <a:p>
              <a:pPr marL="228600" indent="-228600" algn="ctr" eaLnBrk="0" fontAlgn="base" hangingPunct="0">
                <a:lnSpc>
                  <a:spcPts val="800"/>
                </a:lnSpc>
                <a:spcAft>
                  <a:spcPts val="600"/>
                </a:spcAft>
                <a:buClr>
                  <a:srgbClr val="000000"/>
                </a:buClr>
              </a:pPr>
              <a:r>
                <a:rPr lang="en-US" sz="800" dirty="0" smtClean="0">
                  <a:solidFill>
                    <a:schemeClr val="bg1"/>
                  </a:solidFill>
                </a:rPr>
                <a:t>Inactivity</a:t>
              </a:r>
            </a:p>
            <a:p>
              <a:pPr marL="228600" indent="-228600" algn="ctr" eaLnBrk="0" fontAlgn="base" hangingPunct="0">
                <a:lnSpc>
                  <a:spcPts val="800"/>
                </a:lnSpc>
                <a:spcAft>
                  <a:spcPts val="600"/>
                </a:spcAft>
                <a:buClr>
                  <a:srgbClr val="000000"/>
                </a:buClr>
              </a:pPr>
              <a:r>
                <a:rPr lang="en-US" sz="800" dirty="0" smtClean="0">
                  <a:solidFill>
                    <a:schemeClr val="bg1"/>
                  </a:solidFill>
                </a:rPr>
                <a:t>Period </a:t>
              </a:r>
            </a:p>
          </p:txBody>
        </p:sp>
        <p:cxnSp>
          <p:nvCxnSpPr>
            <p:cNvPr id="55" name="Straight Connector 18"/>
            <p:cNvCxnSpPr/>
            <p:nvPr/>
          </p:nvCxnSpPr>
          <p:spPr bwMode="auto">
            <a:xfrm rot="5400000" flipH="1" flipV="1">
              <a:off x="1491405" y="2181916"/>
              <a:ext cx="853043" cy="1174"/>
            </a:xfrm>
            <a:prstGeom prst="line">
              <a:avLst/>
            </a:prstGeom>
            <a:ln w="28575">
              <a:solidFill>
                <a:schemeClr val="bg1"/>
              </a:solidFill>
              <a:prstDash val="sysDot"/>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56" name="TextBox 16"/>
            <p:cNvSpPr txBox="1"/>
            <p:nvPr/>
          </p:nvSpPr>
          <p:spPr>
            <a:xfrm>
              <a:off x="1370568" y="1263560"/>
              <a:ext cx="1765190"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“On and Off “  </a:t>
              </a:r>
            </a:p>
          </p:txBody>
        </p:sp>
      </p:grpSp>
      <p:grpSp>
        <p:nvGrpSpPr>
          <p:cNvPr id="87" name="Gruppieren 86"/>
          <p:cNvGrpSpPr/>
          <p:nvPr/>
        </p:nvGrpSpPr>
        <p:grpSpPr>
          <a:xfrm>
            <a:off x="8859417" y="5040768"/>
            <a:ext cx="3167173" cy="1748298"/>
            <a:chOff x="671335" y="4080281"/>
            <a:chExt cx="3113492" cy="1709982"/>
          </a:xfrm>
        </p:grpSpPr>
        <p:sp>
          <p:nvSpPr>
            <p:cNvPr id="57" name="Rectangle 20"/>
            <p:cNvSpPr/>
            <p:nvPr/>
          </p:nvSpPr>
          <p:spPr bwMode="auto">
            <a:xfrm>
              <a:off x="671335" y="4080281"/>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58" name="Straight Arrow Connector 21"/>
            <p:cNvCxnSpPr/>
            <p:nvPr/>
          </p:nvCxnSpPr>
          <p:spPr bwMode="auto">
            <a:xfrm rot="16200000" flipV="1">
              <a:off x="633279" y="5017694"/>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59" name="Straight Arrow Connector 22"/>
            <p:cNvCxnSpPr/>
            <p:nvPr/>
          </p:nvCxnSpPr>
          <p:spPr bwMode="auto">
            <a:xfrm>
              <a:off x="1080914" y="5466569"/>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60" name="Rectangle 23"/>
            <p:cNvSpPr/>
            <p:nvPr/>
          </p:nvSpPr>
          <p:spPr>
            <a:xfrm rot="16200000">
              <a:off x="567208" y="4940072"/>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61" name="Rectangle 24"/>
            <p:cNvSpPr/>
            <p:nvPr/>
          </p:nvSpPr>
          <p:spPr>
            <a:xfrm>
              <a:off x="1880660" y="5561898"/>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62" name="TextBox 80"/>
            <p:cNvSpPr txBox="1"/>
            <p:nvPr/>
          </p:nvSpPr>
          <p:spPr>
            <a:xfrm>
              <a:off x="907486" y="4115515"/>
              <a:ext cx="2668160" cy="336433"/>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“Unpredictable Bursting“</a:t>
              </a:r>
              <a:r>
                <a:rPr lang="en-US" sz="2000" dirty="0" smtClean="0">
                  <a:solidFill>
                    <a:schemeClr val="bg1"/>
                  </a:solidFill>
                </a:rPr>
                <a:t>  </a:t>
              </a:r>
            </a:p>
          </p:txBody>
        </p:sp>
        <p:sp>
          <p:nvSpPr>
            <p:cNvPr id="63" name="Text Placeholder 6"/>
            <p:cNvSpPr txBox="1">
              <a:spLocks/>
            </p:cNvSpPr>
            <p:nvPr/>
          </p:nvSpPr>
          <p:spPr bwMode="auto">
            <a:xfrm>
              <a:off x="1812591" y="526999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cxnSp>
          <p:nvCxnSpPr>
            <p:cNvPr id="64" name="Straight Arrow Connector 27"/>
            <p:cNvCxnSpPr/>
            <p:nvPr/>
          </p:nvCxnSpPr>
          <p:spPr bwMode="auto">
            <a:xfrm>
              <a:off x="2563293" y="5174005"/>
              <a:ext cx="877960" cy="1712"/>
            </a:xfrm>
            <a:prstGeom prst="straightConnector1">
              <a:avLst/>
            </a:pr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p:spPr>
        </p:cxnSp>
        <p:cxnSp>
          <p:nvCxnSpPr>
            <p:cNvPr id="65" name="Straight Connector 28"/>
            <p:cNvCxnSpPr>
              <a:endCxn id="66" idx="0"/>
            </p:cNvCxnSpPr>
            <p:nvPr/>
          </p:nvCxnSpPr>
          <p:spPr bwMode="auto">
            <a:xfrm flipV="1">
              <a:off x="1114728" y="5168947"/>
              <a:ext cx="872287" cy="505"/>
            </a:xfrm>
            <a:prstGeom prst="line">
              <a:avLst/>
            </a:pr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cxnSp>
        <p:sp>
          <p:nvSpPr>
            <p:cNvPr id="66" name="Freeform 29"/>
            <p:cNvSpPr/>
            <p:nvPr/>
          </p:nvSpPr>
          <p:spPr>
            <a:xfrm>
              <a:off x="1987015" y="4683990"/>
              <a:ext cx="568595" cy="492398"/>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noFill/>
            <a:ln w="28575" cap="flat" cmpd="sng" algn="ctr">
              <a:solidFill>
                <a:schemeClr val="bg1"/>
              </a:solidFill>
              <a:prstDash val="solid"/>
              <a:round/>
              <a:headEnd type="none" w="med" len="med"/>
              <a:tailEnd type="none"/>
            </a:ln>
            <a:effectLst>
              <a:outerShdw blurRad="50800" dist="38100" dir="2700000" algn="tl" rotWithShape="0">
                <a:prstClr val="black">
                  <a:alpha val="40000"/>
                </a:prstClr>
              </a:outerShdw>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grpSp>
        <p:nvGrpSpPr>
          <p:cNvPr id="85" name="Gruppieren 84"/>
          <p:cNvGrpSpPr/>
          <p:nvPr/>
        </p:nvGrpSpPr>
        <p:grpSpPr>
          <a:xfrm>
            <a:off x="3017872" y="3852661"/>
            <a:ext cx="5460358" cy="2957044"/>
            <a:chOff x="5043037" y="1211743"/>
            <a:chExt cx="3113492" cy="1709982"/>
          </a:xfrm>
        </p:grpSpPr>
        <p:sp>
          <p:nvSpPr>
            <p:cNvPr id="67" name="Rectangle 30"/>
            <p:cNvSpPr/>
            <p:nvPr/>
          </p:nvSpPr>
          <p:spPr bwMode="auto">
            <a:xfrm>
              <a:off x="5043037" y="1211743"/>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400" kern="0" dirty="0">
                <a:solidFill>
                  <a:schemeClr val="bg1"/>
                </a:solidFill>
                <a:latin typeface="Segoe" pitchFamily="34" charset="0"/>
              </a:endParaRPr>
            </a:p>
          </p:txBody>
        </p:sp>
        <p:cxnSp>
          <p:nvCxnSpPr>
            <p:cNvPr id="68" name="Straight Arrow Connector 31"/>
            <p:cNvCxnSpPr/>
            <p:nvPr/>
          </p:nvCxnSpPr>
          <p:spPr bwMode="auto">
            <a:xfrm rot="16200000" flipV="1">
              <a:off x="5048864" y="2156148"/>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69" name="Straight Arrow Connector 32"/>
            <p:cNvCxnSpPr/>
            <p:nvPr/>
          </p:nvCxnSpPr>
          <p:spPr bwMode="auto">
            <a:xfrm>
              <a:off x="5496500" y="2605024"/>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0" name="Text Placeholder 6"/>
            <p:cNvSpPr txBox="1">
              <a:spLocks/>
            </p:cNvSpPr>
            <p:nvPr/>
          </p:nvSpPr>
          <p:spPr bwMode="auto">
            <a:xfrm>
              <a:off x="6959386" y="2333470"/>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1600" i="1" dirty="0" smtClean="0">
                  <a:solidFill>
                    <a:schemeClr val="bg1"/>
                  </a:solidFill>
                </a:rPr>
                <a:t>Average Usage</a:t>
              </a:r>
              <a:endParaRPr lang="en-US" sz="1600" i="1" dirty="0">
                <a:solidFill>
                  <a:schemeClr val="bg1"/>
                </a:solidFill>
              </a:endParaRPr>
            </a:p>
          </p:txBody>
        </p:sp>
        <p:sp>
          <p:nvSpPr>
            <p:cNvPr id="71" name="Rectangle 34"/>
            <p:cNvSpPr/>
            <p:nvPr/>
          </p:nvSpPr>
          <p:spPr>
            <a:xfrm rot="16200000">
              <a:off x="4982793" y="2125024"/>
              <a:ext cx="697480" cy="10192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Compute </a:t>
              </a:r>
            </a:p>
          </p:txBody>
        </p:sp>
        <p:sp>
          <p:nvSpPr>
            <p:cNvPr id="72" name="Rectangle 35"/>
            <p:cNvSpPr/>
            <p:nvPr/>
          </p:nvSpPr>
          <p:spPr>
            <a:xfrm>
              <a:off x="6319821" y="2706615"/>
              <a:ext cx="662447" cy="961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dirty="0" smtClean="0">
                  <a:solidFill>
                    <a:schemeClr val="bg1"/>
                  </a:solidFill>
                </a:rPr>
                <a:t>Time </a:t>
              </a:r>
            </a:p>
          </p:txBody>
        </p:sp>
        <p:sp>
          <p:nvSpPr>
            <p:cNvPr id="73" name="TextBox 39"/>
            <p:cNvSpPr txBox="1"/>
            <p:nvPr/>
          </p:nvSpPr>
          <p:spPr>
            <a:xfrm>
              <a:off x="5156311" y="1253970"/>
              <a:ext cx="2852473" cy="264222"/>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3200" dirty="0" smtClean="0">
                  <a:solidFill>
                    <a:schemeClr val="bg1"/>
                  </a:solidFill>
                </a:rPr>
                <a:t>“Continuous Growth“  </a:t>
              </a:r>
            </a:p>
          </p:txBody>
        </p:sp>
        <p:sp>
          <p:nvSpPr>
            <p:cNvPr id="74" name="Freeform 37"/>
            <p:cNvSpPr/>
            <p:nvPr/>
          </p:nvSpPr>
          <p:spPr>
            <a:xfrm>
              <a:off x="5390533" y="1714538"/>
              <a:ext cx="2423515"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noFill/>
            <a:ln w="28575" cap="flat" cmpd="sng" algn="ctr">
              <a:solidFill>
                <a:schemeClr val="bg1"/>
              </a:solidFill>
              <a:prstDash val="solid"/>
              <a:round/>
              <a:headEnd type="none" w="med" len="med"/>
              <a:tailEnd type="arrow"/>
            </a:ln>
            <a:effectLst>
              <a:outerShdw blurRad="50800" dist="38100" dir="2700000" algn="tl" rotWithShape="0">
                <a:prstClr val="black">
                  <a:alpha val="40000"/>
                </a:prstClr>
              </a:outerShdw>
            </a:effectLst>
            <a:scene3d>
              <a:camera prst="perspectiveLeft"/>
              <a:lightRig rig="threePt" dir="t"/>
            </a:scene3d>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a:solidFill>
                  <a:schemeClr val="bg1"/>
                </a:solidFill>
              </a:endParaRPr>
            </a:p>
          </p:txBody>
        </p:sp>
      </p:grpSp>
      <p:grpSp>
        <p:nvGrpSpPr>
          <p:cNvPr id="84" name="Gruppieren 83"/>
          <p:cNvGrpSpPr/>
          <p:nvPr/>
        </p:nvGrpSpPr>
        <p:grpSpPr>
          <a:xfrm>
            <a:off x="8868450" y="3130622"/>
            <a:ext cx="3167173" cy="1748298"/>
            <a:chOff x="5034672" y="4078302"/>
            <a:chExt cx="3113492" cy="1709982"/>
          </a:xfrm>
        </p:grpSpPr>
        <p:sp>
          <p:nvSpPr>
            <p:cNvPr id="75" name="Rectangle 38"/>
            <p:cNvSpPr/>
            <p:nvPr/>
          </p:nvSpPr>
          <p:spPr bwMode="auto">
            <a:xfrm>
              <a:off x="5034672" y="4078302"/>
              <a:ext cx="3113492" cy="170998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defRPr/>
              </a:pPr>
              <a:endParaRPr lang="en-US" sz="1050" kern="0" dirty="0">
                <a:solidFill>
                  <a:schemeClr val="bg1"/>
                </a:solidFill>
                <a:latin typeface="Segoe" pitchFamily="34" charset="0"/>
              </a:endParaRPr>
            </a:p>
          </p:txBody>
        </p:sp>
        <p:cxnSp>
          <p:nvCxnSpPr>
            <p:cNvPr id="76" name="Straight Arrow Connector 39"/>
            <p:cNvCxnSpPr/>
            <p:nvPr/>
          </p:nvCxnSpPr>
          <p:spPr bwMode="auto">
            <a:xfrm rot="16200000" flipV="1">
              <a:off x="5040499" y="5022707"/>
              <a:ext cx="895273" cy="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cxnSp>
          <p:nvCxnSpPr>
            <p:cNvPr id="77" name="Straight Arrow Connector 40"/>
            <p:cNvCxnSpPr/>
            <p:nvPr/>
          </p:nvCxnSpPr>
          <p:spPr bwMode="auto">
            <a:xfrm>
              <a:off x="5488135" y="5471583"/>
              <a:ext cx="2365359" cy="935"/>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78" name="Rectangle 41"/>
            <p:cNvSpPr/>
            <p:nvPr/>
          </p:nvSpPr>
          <p:spPr>
            <a:xfrm rot="16200000">
              <a:off x="4974428" y="4945086"/>
              <a:ext cx="697480" cy="1949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Compute </a:t>
              </a:r>
            </a:p>
          </p:txBody>
        </p:sp>
        <p:sp>
          <p:nvSpPr>
            <p:cNvPr id="79" name="Rectangle 42"/>
            <p:cNvSpPr/>
            <p:nvPr/>
          </p:nvSpPr>
          <p:spPr>
            <a:xfrm>
              <a:off x="6300644" y="5573174"/>
              <a:ext cx="662447" cy="1997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eaLnBrk="0" fontAlgn="base" hangingPunct="0">
                <a:lnSpc>
                  <a:spcPts val="800"/>
                </a:lnSpc>
                <a:spcBef>
                  <a:spcPct val="20000"/>
                </a:spcBef>
                <a:spcAft>
                  <a:spcPct val="0"/>
                </a:spcAft>
                <a:buClr>
                  <a:srgbClr val="000000"/>
                </a:buClr>
              </a:pPr>
              <a:r>
                <a:rPr lang="en-US" sz="900" dirty="0" smtClean="0">
                  <a:solidFill>
                    <a:schemeClr val="bg1"/>
                  </a:solidFill>
                </a:rPr>
                <a:t>Time </a:t>
              </a:r>
            </a:p>
          </p:txBody>
        </p:sp>
        <p:sp>
          <p:nvSpPr>
            <p:cNvPr id="80" name="Text Placeholder 6"/>
            <p:cNvSpPr txBox="1">
              <a:spLocks/>
            </p:cNvSpPr>
            <p:nvPr/>
          </p:nvSpPr>
          <p:spPr bwMode="auto">
            <a:xfrm>
              <a:off x="6207980" y="5273351"/>
              <a:ext cx="857096" cy="134617"/>
            </a:xfrm>
            <a:prstGeom prst="rect">
              <a:avLst/>
            </a:prstGeom>
            <a:noFill/>
            <a:ln w="9525">
              <a:noFill/>
              <a:miter lim="800000"/>
              <a:headEnd/>
              <a:tailEnd/>
            </a:ln>
          </p:spPr>
          <p:txBody>
            <a:bodyPr vert="horz" wrap="square" lIns="0" tIns="0" rIns="0" bIns="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fontAlgn="base" hangingPunct="0">
                <a:spcBef>
                  <a:spcPct val="20000"/>
                </a:spcBef>
                <a:spcAft>
                  <a:spcPct val="0"/>
                </a:spcAft>
                <a:buClr>
                  <a:srgbClr val="000000"/>
                </a:buClr>
              </a:pPr>
              <a:r>
                <a:rPr lang="en-US" sz="800" i="1" dirty="0" smtClean="0">
                  <a:solidFill>
                    <a:schemeClr val="bg1"/>
                  </a:solidFill>
                </a:rPr>
                <a:t>Average Usage </a:t>
              </a:r>
              <a:endParaRPr lang="en-US" sz="800" i="1" dirty="0">
                <a:solidFill>
                  <a:schemeClr val="bg1"/>
                </a:solidFill>
              </a:endParaRPr>
            </a:p>
          </p:txBody>
        </p:sp>
        <p:sp>
          <p:nvSpPr>
            <p:cNvPr id="81" name="TextBox 87"/>
            <p:cNvSpPr txBox="1"/>
            <p:nvPr/>
          </p:nvSpPr>
          <p:spPr>
            <a:xfrm>
              <a:off x="5147946" y="4120529"/>
              <a:ext cx="2852473" cy="285968"/>
            </a:xfrm>
            <a:prstGeom prst="rect">
              <a:avLst/>
            </a:prstGeom>
            <a:noFill/>
          </p:spPr>
          <p:txBody>
            <a:bodyPr wrap="square" lIns="0" r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20000"/>
                </a:spcBef>
              </a:pPr>
              <a:r>
                <a:rPr lang="en-US" sz="1600" dirty="0" smtClean="0">
                  <a:solidFill>
                    <a:schemeClr val="bg1"/>
                  </a:solidFill>
                </a:rPr>
                <a:t>“Predictable Bursting“  </a:t>
              </a:r>
            </a:p>
          </p:txBody>
        </p:sp>
        <p:cxnSp>
          <p:nvCxnSpPr>
            <p:cNvPr id="82" name="Straight Arrow Connector 45"/>
            <p:cNvCxnSpPr/>
            <p:nvPr/>
          </p:nvCxnSpPr>
          <p:spPr bwMode="auto">
            <a:xfrm rot="5400000" flipH="1" flipV="1">
              <a:off x="7667165" y="4822105"/>
              <a:ext cx="123825" cy="101053"/>
            </a:xfrm>
            <a:prstGeom prst="straightConnector1">
              <a:avLst/>
            </a:prstGeom>
            <a:ln w="28575">
              <a:solidFill>
                <a:schemeClr val="bg1"/>
              </a:solidFill>
              <a:headEnd type="none" w="med" len="med"/>
              <a:tailEnd type="arrow"/>
            </a:ln>
          </p:spPr>
          <p:style>
            <a:lnRef idx="3">
              <a:schemeClr val="accent3"/>
            </a:lnRef>
            <a:fillRef idx="0">
              <a:schemeClr val="accent3"/>
            </a:fillRef>
            <a:effectRef idx="2">
              <a:schemeClr val="accent3"/>
            </a:effectRef>
            <a:fontRef idx="minor">
              <a:schemeClr val="tx1"/>
            </a:fontRef>
          </p:style>
        </p:cxnSp>
        <p:sp>
          <p:nvSpPr>
            <p:cNvPr id="83" name="Freeform 46"/>
            <p:cNvSpPr/>
            <p:nvPr/>
          </p:nvSpPr>
          <p:spPr>
            <a:xfrm>
              <a:off x="5506172" y="4643033"/>
              <a:ext cx="2190307"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solidFill>
              </a:endParaRPr>
            </a:p>
          </p:txBody>
        </p:sp>
      </p:grpSp>
      <p:sp>
        <p:nvSpPr>
          <p:cNvPr id="88" name="Rechteck 87"/>
          <p:cNvSpPr/>
          <p:nvPr/>
        </p:nvSpPr>
        <p:spPr bwMode="auto">
          <a:xfrm>
            <a:off x="8687090" y="1010065"/>
            <a:ext cx="3566121" cy="598446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3622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Platform</a:t>
            </a:r>
            <a:r>
              <a:rPr lang="de-AT" dirty="0" smtClean="0"/>
              <a:t>-</a:t>
            </a:r>
            <a:r>
              <a:rPr lang="de-AT" dirty="0" err="1" smtClean="0"/>
              <a:t>as</a:t>
            </a:r>
            <a:r>
              <a:rPr lang="de-AT" dirty="0" smtClean="0"/>
              <a:t>-a-Service…</a:t>
            </a:r>
            <a:endParaRPr lang="en-US" dirty="0"/>
          </a:p>
        </p:txBody>
      </p:sp>
      <p:sp>
        <p:nvSpPr>
          <p:cNvPr id="3" name="Textplatzhalter 2"/>
          <p:cNvSpPr>
            <a:spLocks noGrp="1"/>
          </p:cNvSpPr>
          <p:nvPr>
            <p:ph type="body" sz="quarter" idx="10"/>
          </p:nvPr>
        </p:nvSpPr>
        <p:spPr>
          <a:xfrm>
            <a:off x="529666" y="1476626"/>
            <a:ext cx="11375537" cy="4936736"/>
          </a:xfrm>
        </p:spPr>
        <p:txBody>
          <a:bodyPr/>
          <a:lstStyle/>
          <a:p>
            <a:r>
              <a:rPr lang="de-AT" dirty="0" smtClean="0"/>
              <a:t>„Time-2-market“ </a:t>
            </a:r>
            <a:r>
              <a:rPr lang="de-AT" dirty="0" err="1" smtClean="0"/>
              <a:t>is</a:t>
            </a:r>
            <a:r>
              <a:rPr lang="de-AT" dirty="0" smtClean="0"/>
              <a:t> </a:t>
            </a:r>
            <a:r>
              <a:rPr lang="de-AT" dirty="0" err="1" smtClean="0"/>
              <a:t>key</a:t>
            </a:r>
            <a:r>
              <a:rPr lang="de-AT" dirty="0" smtClean="0"/>
              <a:t> </a:t>
            </a:r>
            <a:r>
              <a:rPr lang="de-AT" dirty="0" err="1" smtClean="0"/>
              <a:t>for</a:t>
            </a:r>
            <a:r>
              <a:rPr lang="de-AT" dirty="0" smtClean="0"/>
              <a:t> </a:t>
            </a:r>
            <a:r>
              <a:rPr lang="de-AT" dirty="0" err="1" smtClean="0"/>
              <a:t>us</a:t>
            </a:r>
            <a:endParaRPr lang="de-AT" dirty="0" smtClean="0"/>
          </a:p>
          <a:p>
            <a:pPr lvl="1"/>
            <a:r>
              <a:rPr lang="de-AT" dirty="0" err="1" smtClean="0"/>
              <a:t>DevOps</a:t>
            </a:r>
            <a:r>
              <a:rPr lang="de-AT" dirty="0" smtClean="0"/>
              <a:t> </a:t>
            </a:r>
            <a:r>
              <a:rPr lang="de-AT" dirty="0" err="1" smtClean="0"/>
              <a:t>principles</a:t>
            </a:r>
            <a:r>
              <a:rPr lang="de-AT" dirty="0" smtClean="0"/>
              <a:t> </a:t>
            </a:r>
            <a:r>
              <a:rPr lang="de-AT" dirty="0" err="1" smtClean="0"/>
              <a:t>are</a:t>
            </a:r>
            <a:r>
              <a:rPr lang="de-AT" dirty="0" smtClean="0"/>
              <a:t> </a:t>
            </a:r>
            <a:r>
              <a:rPr lang="de-AT" dirty="0" err="1" smtClean="0"/>
              <a:t>success</a:t>
            </a:r>
            <a:r>
              <a:rPr lang="de-AT" dirty="0" smtClean="0"/>
              <a:t> </a:t>
            </a:r>
            <a:r>
              <a:rPr lang="de-AT" dirty="0" err="1" smtClean="0"/>
              <a:t>enabler</a:t>
            </a:r>
            <a:r>
              <a:rPr lang="de-AT" dirty="0" smtClean="0"/>
              <a:t>!</a:t>
            </a:r>
          </a:p>
          <a:p>
            <a:pPr lvl="1"/>
            <a:endParaRPr lang="de-AT" dirty="0"/>
          </a:p>
          <a:p>
            <a:r>
              <a:rPr lang="de-AT" dirty="0" err="1" smtClean="0"/>
              <a:t>We</a:t>
            </a:r>
            <a:r>
              <a:rPr lang="de-AT" dirty="0" smtClean="0"/>
              <a:t> </a:t>
            </a:r>
            <a:r>
              <a:rPr lang="de-AT" dirty="0" err="1" smtClean="0"/>
              <a:t>can‘t</a:t>
            </a:r>
            <a:r>
              <a:rPr lang="de-AT" dirty="0" smtClean="0"/>
              <a:t> </a:t>
            </a:r>
            <a:r>
              <a:rPr lang="de-AT" dirty="0" err="1" smtClean="0"/>
              <a:t>afford</a:t>
            </a:r>
            <a:r>
              <a:rPr lang="de-AT" dirty="0" smtClean="0"/>
              <a:t> </a:t>
            </a:r>
            <a:r>
              <a:rPr lang="de-AT" dirty="0" err="1" smtClean="0"/>
              <a:t>to</a:t>
            </a:r>
            <a:r>
              <a:rPr lang="de-AT" dirty="0" smtClean="0"/>
              <a:t> manage „</a:t>
            </a:r>
            <a:r>
              <a:rPr lang="de-AT" dirty="0" err="1" smtClean="0"/>
              <a:t>machines</a:t>
            </a:r>
            <a:r>
              <a:rPr lang="de-AT" dirty="0" smtClean="0"/>
              <a:t>“</a:t>
            </a:r>
          </a:p>
          <a:p>
            <a:pPr lvl="1"/>
            <a:r>
              <a:rPr lang="de-AT" dirty="0" smtClean="0"/>
              <a:t>Managing </a:t>
            </a:r>
            <a:r>
              <a:rPr lang="de-AT" dirty="0" err="1" smtClean="0"/>
              <a:t>virtual</a:t>
            </a:r>
            <a:r>
              <a:rPr lang="de-AT" dirty="0" smtClean="0"/>
              <a:t> </a:t>
            </a:r>
            <a:r>
              <a:rPr lang="de-AT" dirty="0" err="1" smtClean="0"/>
              <a:t>machines</a:t>
            </a:r>
            <a:r>
              <a:rPr lang="de-AT" dirty="0" smtClean="0"/>
              <a:t> </a:t>
            </a:r>
            <a:r>
              <a:rPr lang="de-AT" dirty="0" err="1" smtClean="0"/>
              <a:t>and</a:t>
            </a:r>
            <a:r>
              <a:rPr lang="de-AT" dirty="0" smtClean="0"/>
              <a:t> OS </a:t>
            </a:r>
            <a:r>
              <a:rPr lang="de-AT" dirty="0" err="1" smtClean="0"/>
              <a:t>means</a:t>
            </a:r>
            <a:r>
              <a:rPr lang="de-AT" dirty="0" smtClean="0"/>
              <a:t> lots </a:t>
            </a:r>
            <a:r>
              <a:rPr lang="de-AT" dirty="0" err="1" smtClean="0"/>
              <a:t>of</a:t>
            </a:r>
            <a:r>
              <a:rPr lang="de-AT" dirty="0" smtClean="0"/>
              <a:t> </a:t>
            </a:r>
            <a:r>
              <a:rPr lang="de-AT" dirty="0" err="1" smtClean="0"/>
              <a:t>effort</a:t>
            </a:r>
            <a:r>
              <a:rPr lang="de-AT" dirty="0" smtClean="0"/>
              <a:t> &amp; time</a:t>
            </a:r>
          </a:p>
          <a:p>
            <a:pPr lvl="1"/>
            <a:endParaRPr lang="de-AT" dirty="0" smtClean="0"/>
          </a:p>
          <a:p>
            <a:r>
              <a:rPr lang="de-AT" dirty="0" smtClean="0"/>
              <a:t>Focus must </a:t>
            </a:r>
            <a:r>
              <a:rPr lang="de-AT" dirty="0" err="1" smtClean="0"/>
              <a:t>be</a:t>
            </a:r>
            <a:r>
              <a:rPr lang="de-AT" dirty="0" smtClean="0"/>
              <a:t> on </a:t>
            </a:r>
            <a:r>
              <a:rPr lang="de-AT" dirty="0" err="1" smtClean="0"/>
              <a:t>application</a:t>
            </a:r>
            <a:endParaRPr lang="de-AT" dirty="0" smtClean="0"/>
          </a:p>
          <a:p>
            <a:pPr lvl="1"/>
            <a:r>
              <a:rPr lang="de-AT" dirty="0" err="1" smtClean="0"/>
              <a:t>Leverage</a:t>
            </a:r>
            <a:r>
              <a:rPr lang="de-AT" dirty="0" smtClean="0"/>
              <a:t> </a:t>
            </a:r>
            <a:r>
              <a:rPr lang="de-AT" dirty="0" err="1" smtClean="0"/>
              <a:t>application</a:t>
            </a:r>
            <a:r>
              <a:rPr lang="de-AT" dirty="0" smtClean="0"/>
              <a:t> </a:t>
            </a:r>
            <a:r>
              <a:rPr lang="de-AT" dirty="0" err="1" smtClean="0"/>
              <a:t>building</a:t>
            </a:r>
            <a:r>
              <a:rPr lang="de-AT" dirty="0" smtClean="0"/>
              <a:t> </a:t>
            </a:r>
            <a:r>
              <a:rPr lang="de-AT" dirty="0" err="1" smtClean="0"/>
              <a:t>blocks</a:t>
            </a:r>
            <a:endParaRPr lang="de-AT" dirty="0" smtClean="0"/>
          </a:p>
          <a:p>
            <a:pPr lvl="1"/>
            <a:r>
              <a:rPr lang="de-AT" dirty="0" err="1" smtClean="0"/>
              <a:t>Continous</a:t>
            </a:r>
            <a:r>
              <a:rPr lang="de-AT" dirty="0" smtClean="0"/>
              <a:t> </a:t>
            </a:r>
            <a:r>
              <a:rPr lang="de-AT" dirty="0" err="1" smtClean="0"/>
              <a:t>shipment</a:t>
            </a:r>
            <a:r>
              <a:rPr lang="de-AT" dirty="0" smtClean="0"/>
              <a:t> </a:t>
            </a:r>
            <a:r>
              <a:rPr lang="de-AT" dirty="0" err="1" smtClean="0"/>
              <a:t>of</a:t>
            </a:r>
            <a:r>
              <a:rPr lang="de-AT" dirty="0" smtClean="0"/>
              <a:t> </a:t>
            </a:r>
            <a:r>
              <a:rPr lang="de-AT" dirty="0" err="1" smtClean="0"/>
              <a:t>functionality</a:t>
            </a:r>
            <a:endParaRPr lang="de-AT" dirty="0" smtClean="0"/>
          </a:p>
          <a:p>
            <a:pPr lvl="1"/>
            <a:r>
              <a:rPr lang="de-AT" dirty="0" smtClean="0"/>
              <a:t>Cloud </a:t>
            </a:r>
            <a:r>
              <a:rPr lang="de-AT" dirty="0" err="1" smtClean="0"/>
              <a:t>platform</a:t>
            </a:r>
            <a:r>
              <a:rPr lang="de-AT" dirty="0" smtClean="0"/>
              <a:t> will </a:t>
            </a:r>
            <a:r>
              <a:rPr lang="de-AT" dirty="0" err="1" smtClean="0"/>
              <a:t>need</a:t>
            </a:r>
            <a:r>
              <a:rPr lang="de-AT" dirty="0" smtClean="0"/>
              <a:t> </a:t>
            </a:r>
            <a:r>
              <a:rPr lang="de-AT" dirty="0" err="1" smtClean="0"/>
              <a:t>to</a:t>
            </a:r>
            <a:r>
              <a:rPr lang="de-AT" dirty="0" smtClean="0"/>
              <a:t> manage Virtual Machines </a:t>
            </a:r>
            <a:r>
              <a:rPr lang="de-AT" dirty="0" err="1" smtClean="0"/>
              <a:t>and</a:t>
            </a:r>
            <a:r>
              <a:rPr lang="de-AT" dirty="0" smtClean="0"/>
              <a:t> OS </a:t>
            </a:r>
            <a:r>
              <a:rPr lang="de-AT" dirty="0" err="1" smtClean="0"/>
              <a:t>for</a:t>
            </a:r>
            <a:r>
              <a:rPr lang="de-AT" dirty="0" smtClean="0"/>
              <a:t> </a:t>
            </a:r>
            <a:r>
              <a:rPr lang="de-AT" dirty="0" err="1" smtClean="0"/>
              <a:t>us</a:t>
            </a:r>
            <a:r>
              <a:rPr lang="de-AT" dirty="0" smtClean="0"/>
              <a:t>!!</a:t>
            </a:r>
            <a:endParaRPr lang="en-US" dirty="0" smtClean="0"/>
          </a:p>
        </p:txBody>
      </p:sp>
      <p:grpSp>
        <p:nvGrpSpPr>
          <p:cNvPr id="4" name="Group 10"/>
          <p:cNvGrpSpPr/>
          <p:nvPr/>
        </p:nvGrpSpPr>
        <p:grpSpPr>
          <a:xfrm>
            <a:off x="9741575" y="0"/>
            <a:ext cx="2670570" cy="2990268"/>
            <a:chOff x="4316414" y="1446213"/>
            <a:chExt cx="3560760" cy="3987024"/>
          </a:xfrm>
        </p:grpSpPr>
        <p:sp>
          <p:nvSpPr>
            <p:cNvPr id="5" name="Rectangle 43"/>
            <p:cNvSpPr/>
            <p:nvPr/>
          </p:nvSpPr>
          <p:spPr bwMode="auto">
            <a:xfrm>
              <a:off x="4316414" y="4752940"/>
              <a:ext cx="3560760" cy="6802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sp>
          <p:nvSpPr>
            <p:cNvPr id="6" name="Rectangle 40"/>
            <p:cNvSpPr/>
            <p:nvPr/>
          </p:nvSpPr>
          <p:spPr bwMode="auto">
            <a:xfrm>
              <a:off x="4316414" y="1446213"/>
              <a:ext cx="3560760" cy="32002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3" tIns="34277" rIns="68553" bIns="34277" numCol="1" spcCol="0"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7" name="Picture 30"/>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p:spPr>
        </p:pic>
        <p:sp>
          <p:nvSpPr>
            <p:cNvPr id="8" name="Rectangle 31"/>
            <p:cNvSpPr/>
            <p:nvPr/>
          </p:nvSpPr>
          <p:spPr>
            <a:xfrm>
              <a:off x="4430163" y="4158734"/>
              <a:ext cx="3333264" cy="400109"/>
            </a:xfrm>
            <a:prstGeom prst="rect">
              <a:avLst/>
            </a:prstGeom>
          </p:spPr>
          <p:txBody>
            <a:bodyPr wrap="square">
              <a:spAutoFit/>
            </a:bodyPr>
            <a:lstStyle/>
            <a:p>
              <a:pPr algn="ctr" defTabSz="914005">
                <a:lnSpc>
                  <a:spcPct val="90000"/>
                </a:lnSpc>
              </a:pPr>
              <a:r>
                <a:rPr lang="en-US" sz="1500" dirty="0">
                  <a:solidFill>
                    <a:schemeClr val="bg2">
                      <a:lumMod val="50000"/>
                      <a:alpha val="99000"/>
                    </a:schemeClr>
                  </a:solidFill>
                </a:rPr>
                <a:t>Platform-as-a-Service</a:t>
              </a:r>
            </a:p>
          </p:txBody>
        </p:sp>
        <p:sp>
          <p:nvSpPr>
            <p:cNvPr id="9" name="TextBox 28"/>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r>
                <a:rPr lang="en-US" sz="2700" dirty="0">
                  <a:solidFill>
                    <a:schemeClr val="bg1">
                      <a:alpha val="99000"/>
                    </a:schemeClr>
                  </a:solidFill>
                </a:rPr>
                <a:t>build</a:t>
              </a:r>
            </a:p>
          </p:txBody>
        </p:sp>
        <p:sp>
          <p:nvSpPr>
            <p:cNvPr id="10" name="TextBox 29"/>
            <p:cNvSpPr txBox="1"/>
            <p:nvPr/>
          </p:nvSpPr>
          <p:spPr>
            <a:xfrm>
              <a:off x="5267226" y="3350720"/>
              <a:ext cx="1591589" cy="938697"/>
            </a:xfrm>
            <a:prstGeom prst="rect">
              <a:avLst/>
            </a:prstGeom>
            <a:noFill/>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r>
                <a:rPr lang="en-US" sz="3975" dirty="0" err="1">
                  <a:latin typeface="Segoe UI Light" pitchFamily="34" charset="0"/>
                </a:rPr>
                <a:t>PaaS</a:t>
              </a:r>
              <a:endParaRPr lang="en-US" sz="3975" dirty="0">
                <a:latin typeface="Segoe UI Light" pitchFamily="34" charset="0"/>
              </a:endParaRPr>
            </a:p>
          </p:txBody>
        </p:sp>
      </p:grpSp>
    </p:spTree>
    <p:extLst>
      <p:ext uri="{BB962C8B-B14F-4D97-AF65-F5344CB8AC3E}">
        <p14:creationId xmlns:p14="http://schemas.microsoft.com/office/powerpoint/2010/main" val="18036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Building</a:t>
            </a:r>
            <a:r>
              <a:rPr lang="de-AT" dirty="0" smtClean="0"/>
              <a:t> on top </a:t>
            </a:r>
            <a:r>
              <a:rPr lang="de-AT" dirty="0" err="1" smtClean="0"/>
              <a:t>of</a:t>
            </a:r>
            <a:r>
              <a:rPr lang="de-AT" dirty="0" smtClean="0"/>
              <a:t> Windows Azure…</a:t>
            </a:r>
            <a:endParaRPr lang="en-US" dirty="0"/>
          </a:p>
        </p:txBody>
      </p:sp>
    </p:spTree>
    <p:extLst>
      <p:ext uri="{BB962C8B-B14F-4D97-AF65-F5344CB8AC3E}">
        <p14:creationId xmlns:p14="http://schemas.microsoft.com/office/powerpoint/2010/main" val="226917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Azure – PaaS </a:t>
            </a:r>
            <a:r>
              <a:rPr lang="de-AT" dirty="0" err="1" smtClean="0"/>
              <a:t>and</a:t>
            </a:r>
            <a:r>
              <a:rPr lang="de-AT" dirty="0" smtClean="0"/>
              <a:t> Open!!</a:t>
            </a:r>
            <a:endParaRPr lang="de-AT" dirty="0"/>
          </a:p>
        </p:txBody>
      </p:sp>
      <p:sp>
        <p:nvSpPr>
          <p:cNvPr id="3" name="Text Placeholder 2"/>
          <p:cNvSpPr>
            <a:spLocks noGrp="1"/>
          </p:cNvSpPr>
          <p:nvPr>
            <p:ph type="body" sz="quarter" idx="10"/>
          </p:nvPr>
        </p:nvSpPr>
        <p:spPr>
          <a:xfrm>
            <a:off x="533567" y="1476624"/>
            <a:ext cx="5502360" cy="4738028"/>
          </a:xfrm>
        </p:spPr>
        <p:txBody>
          <a:bodyPr/>
          <a:lstStyle/>
          <a:p>
            <a:r>
              <a:rPr lang="de-AT" sz="3570" dirty="0"/>
              <a:t>SDKs and tools for:</a:t>
            </a:r>
          </a:p>
          <a:p>
            <a:pPr lvl="1"/>
            <a:r>
              <a:rPr lang="de-AT" dirty="0"/>
              <a:t>.NET, PHP, Java, Python, node.js</a:t>
            </a:r>
          </a:p>
          <a:p>
            <a:pPr lvl="1"/>
            <a:r>
              <a:rPr lang="de-AT" dirty="0"/>
              <a:t>Mobile platforms incl. iOS, Android, WP7</a:t>
            </a:r>
          </a:p>
          <a:p>
            <a:pPr lvl="1"/>
            <a:r>
              <a:rPr lang="de-AT" dirty="0"/>
              <a:t>Eclipse, Visual Studio etc.</a:t>
            </a:r>
          </a:p>
          <a:p>
            <a:pPr lvl="1"/>
            <a:endParaRPr lang="de-AT" dirty="0"/>
          </a:p>
          <a:p>
            <a:r>
              <a:rPr lang="de-AT" sz="3570" dirty="0"/>
              <a:t>Most released as OSS</a:t>
            </a:r>
          </a:p>
          <a:p>
            <a:pPr lvl="1"/>
            <a:r>
              <a:rPr lang="de-AT" dirty="0"/>
              <a:t>Codeplex &amp; github are primary sources</a:t>
            </a:r>
          </a:p>
          <a:p>
            <a:pPr lvl="1"/>
            <a:endParaRPr lang="de-AT" dirty="0"/>
          </a:p>
          <a:p>
            <a:r>
              <a:rPr lang="de-AT" sz="3570" dirty="0"/>
              <a:t>Generally</a:t>
            </a:r>
          </a:p>
          <a:p>
            <a:pPr lvl="1"/>
            <a:r>
              <a:rPr lang="de-AT" dirty="0"/>
              <a:t>All also available as HTTP REST</a:t>
            </a:r>
          </a:p>
          <a:p>
            <a:pPr lvl="1"/>
            <a:r>
              <a:rPr lang="de-AT" dirty="0"/>
              <a:t>Integration of any platform possible</a:t>
            </a:r>
          </a:p>
        </p:txBody>
      </p:sp>
      <p:sp>
        <p:nvSpPr>
          <p:cNvPr id="7" name="Text Placeholder 6"/>
          <p:cNvSpPr>
            <a:spLocks noGrp="1"/>
          </p:cNvSpPr>
          <p:nvPr>
            <p:ph type="body" sz="quarter" idx="11"/>
          </p:nvPr>
        </p:nvSpPr>
        <p:spPr>
          <a:xfrm>
            <a:off x="6405406" y="1476624"/>
            <a:ext cx="5502360" cy="693267"/>
          </a:xfrm>
        </p:spPr>
        <p:txBody>
          <a:bodyPr/>
          <a:lstStyle/>
          <a:p>
            <a:endParaRPr lang="de-DE"/>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752" y="1250835"/>
            <a:ext cx="5910937" cy="497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42" y="3497262"/>
            <a:ext cx="4018685" cy="332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14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entagon 25"/>
          <p:cNvSpPr/>
          <p:nvPr/>
        </p:nvSpPr>
        <p:spPr bwMode="auto">
          <a:xfrm>
            <a:off x="642753" y="6041885"/>
            <a:ext cx="11260156" cy="381425"/>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57" fontAlgn="base">
              <a:spcBef>
                <a:spcPct val="0"/>
              </a:spcBef>
              <a:spcAft>
                <a:spcPct val="0"/>
              </a:spcAft>
            </a:pPr>
            <a:r>
              <a:rPr lang="en-US" sz="1428" dirty="0">
                <a:gradFill>
                  <a:gsLst>
                    <a:gs pos="0">
                      <a:srgbClr val="FFFFFF"/>
                    </a:gs>
                    <a:gs pos="100000">
                      <a:srgbClr val="FFFFFF"/>
                    </a:gs>
                  </a:gsLst>
                  <a:lin ang="5400000" scaled="0"/>
                </a:gradFill>
                <a:ea typeface="Segoe UI" pitchFamily="34" charset="0"/>
                <a:cs typeface="Segoe UI" pitchFamily="34" charset="0"/>
              </a:rPr>
              <a:t>Focus on the Application</a:t>
            </a:r>
          </a:p>
        </p:txBody>
      </p:sp>
      <p:sp>
        <p:nvSpPr>
          <p:cNvPr id="3" name="Title 2"/>
          <p:cNvSpPr>
            <a:spLocks noGrp="1"/>
          </p:cNvSpPr>
          <p:nvPr>
            <p:ph type="title"/>
          </p:nvPr>
        </p:nvSpPr>
        <p:spPr>
          <a:xfrm>
            <a:off x="531947" y="233150"/>
            <a:ext cx="11370961" cy="772203"/>
          </a:xfrm>
        </p:spPr>
        <p:txBody>
          <a:bodyPr/>
          <a:lstStyle/>
          <a:p>
            <a:r>
              <a:rPr lang="de-AT" sz="4800" dirty="0" smtClean="0"/>
              <a:t>Azure-Environments </a:t>
            </a:r>
            <a:r>
              <a:rPr lang="de-AT" sz="4800" dirty="0" smtClean="0"/>
              <a:t>for Running Applications</a:t>
            </a:r>
            <a:endParaRPr lang="de-AT" sz="4800" dirty="0"/>
          </a:p>
        </p:txBody>
      </p:sp>
      <p:sp>
        <p:nvSpPr>
          <p:cNvPr id="12" name="Rectangle 11"/>
          <p:cNvSpPr/>
          <p:nvPr/>
        </p:nvSpPr>
        <p:spPr>
          <a:xfrm>
            <a:off x="6615481"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Web </a:t>
            </a:r>
            <a:br>
              <a:rPr lang="en-US" sz="2040" dirty="0">
                <a:gradFill>
                  <a:gsLst>
                    <a:gs pos="0">
                      <a:schemeClr val="tx1"/>
                    </a:gs>
                    <a:gs pos="100000">
                      <a:schemeClr val="tx1"/>
                    </a:gs>
                  </a:gsLst>
                  <a:lin ang="5400000" scaled="0"/>
                </a:gradFill>
                <a:ea typeface="Kozuka Gothic Pro R" pitchFamily="34" charset="-128"/>
              </a:rPr>
            </a:br>
            <a:r>
              <a:rPr lang="en-US" sz="2040" dirty="0" smtClean="0">
                <a:gradFill>
                  <a:gsLst>
                    <a:gs pos="0">
                      <a:schemeClr val="tx1"/>
                    </a:gs>
                    <a:gs pos="100000">
                      <a:schemeClr val="tx1"/>
                    </a:gs>
                  </a:gsLst>
                  <a:lin ang="5400000" scaled="0"/>
                </a:gradFill>
                <a:ea typeface="Kozuka Gothic Pro R" pitchFamily="34" charset="-128"/>
              </a:rPr>
              <a:t>Sites</a:t>
            </a:r>
            <a:endParaRPr lang="en-US" sz="1224" dirty="0">
              <a:gradFill>
                <a:gsLst>
                  <a:gs pos="0">
                    <a:schemeClr val="tx1"/>
                  </a:gs>
                  <a:gs pos="100000">
                    <a:schemeClr val="tx1"/>
                  </a:gs>
                </a:gsLst>
                <a:lin ang="5400000" scaled="0"/>
              </a:gradFill>
              <a:ea typeface="Kozuka Gothic Pro R" pitchFamily="34" charset="-128"/>
            </a:endParaRPr>
          </a:p>
        </p:txBody>
      </p:sp>
      <p:sp>
        <p:nvSpPr>
          <p:cNvPr id="13" name="Rectangle 12"/>
          <p:cNvSpPr/>
          <p:nvPr/>
        </p:nvSpPr>
        <p:spPr>
          <a:xfrm>
            <a:off x="6615481" y="2374224"/>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Web Apps</a:t>
            </a:r>
          </a:p>
        </p:txBody>
      </p:sp>
      <p:sp>
        <p:nvSpPr>
          <p:cNvPr id="14" name="Rectangle 13"/>
          <p:cNvSpPr/>
          <p:nvPr/>
        </p:nvSpPr>
        <p:spPr>
          <a:xfrm>
            <a:off x="6615481" y="283809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15" name="Rectangle 14"/>
          <p:cNvSpPr/>
          <p:nvPr/>
        </p:nvSpPr>
        <p:spPr>
          <a:xfrm>
            <a:off x="4008020" y="1569671"/>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Cloud Services</a:t>
            </a:r>
            <a:endParaRPr lang="en-US" sz="1632" dirty="0">
              <a:gradFill>
                <a:gsLst>
                  <a:gs pos="0">
                    <a:schemeClr val="tx1"/>
                  </a:gs>
                  <a:gs pos="100000">
                    <a:schemeClr val="tx1"/>
                  </a:gs>
                </a:gsLst>
                <a:lin ang="5400000" scaled="0"/>
              </a:gradFill>
              <a:ea typeface="Kozuka Gothic Pro R" pitchFamily="34" charset="-128"/>
            </a:endParaRPr>
          </a:p>
        </p:txBody>
      </p:sp>
      <p:sp>
        <p:nvSpPr>
          <p:cNvPr id="16" name="Rectangle 15"/>
          <p:cNvSpPr/>
          <p:nvPr/>
        </p:nvSpPr>
        <p:spPr>
          <a:xfrm>
            <a:off x="4008019" y="2374228"/>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Multi-tier Apps</a:t>
            </a:r>
          </a:p>
        </p:txBody>
      </p:sp>
      <p:sp>
        <p:nvSpPr>
          <p:cNvPr id="17" name="Rectangle 16"/>
          <p:cNvSpPr/>
          <p:nvPr/>
        </p:nvSpPr>
        <p:spPr>
          <a:xfrm>
            <a:off x="4008019" y="3325296"/>
            <a:ext cx="1670853" cy="388585"/>
          </a:xfrm>
          <a:prstGeom prst="rect">
            <a:avLst/>
          </a:prstGeom>
          <a:solidFill>
            <a:schemeClr val="accent1"/>
          </a:solidFill>
          <a:ln w="9525" cap="flat" cmpd="sng" algn="ctr">
            <a:noFill/>
            <a:prstDash val="solid"/>
          </a:ln>
          <a:effectLst/>
        </p:spPr>
        <p:txBody>
          <a:bodyPr lIns="0" tIns="46623" rIns="0" bIns="46623" rtlCol="0" anchor="ctr" anchorCtr="0"/>
          <a:lstStyle/>
          <a:p>
            <a:pPr algn="ctr" defTabSz="1243017"/>
            <a:r>
              <a:rPr lang="de-AT" sz="1530" dirty="0" smtClean="0">
                <a:gradFill>
                  <a:gsLst>
                    <a:gs pos="0">
                      <a:srgbClr val="FFFFFF"/>
                    </a:gs>
                    <a:gs pos="100000">
                      <a:srgbClr val="FFFFFF"/>
                    </a:gs>
                  </a:gsLst>
                  <a:lin ang="5400000" scaled="0"/>
                </a:gradFill>
                <a:ea typeface="Segoe UI" pitchFamily="34" charset="0"/>
                <a:cs typeface="Segoe UI" pitchFamily="34" charset="0"/>
              </a:rPr>
              <a:t>End Point </a:t>
            </a:r>
            <a:r>
              <a:rPr lang="de-AT" sz="1530" dirty="0" err="1" smtClean="0">
                <a:gradFill>
                  <a:gsLst>
                    <a:gs pos="0">
                      <a:srgbClr val="FFFFFF"/>
                    </a:gs>
                    <a:gs pos="100000">
                      <a:srgbClr val="FFFFFF"/>
                    </a:gs>
                  </a:gsLst>
                  <a:lin ang="5400000" scaled="0"/>
                </a:gradFill>
                <a:ea typeface="Segoe UI" pitchFamily="34" charset="0"/>
                <a:cs typeface="Segoe UI" pitchFamily="34" charset="0"/>
              </a:rPr>
              <a:t>Mgmt</a:t>
            </a:r>
            <a:endParaRPr lang="en-US" sz="153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a:xfrm>
            <a:off x="4008019" y="2838101"/>
            <a:ext cx="1670853" cy="388585"/>
          </a:xfrm>
          <a:prstGeom prst="rect">
            <a:avLst/>
          </a:prstGeom>
          <a:solidFill>
            <a:schemeClr val="accent1"/>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0" name="Rectangle 19"/>
          <p:cNvSpPr/>
          <p:nvPr/>
        </p:nvSpPr>
        <p:spPr>
          <a:xfrm>
            <a:off x="1363262" y="1569671"/>
            <a:ext cx="1759701"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smtClean="0">
                <a:gradFill>
                  <a:gsLst>
                    <a:gs pos="0">
                      <a:schemeClr val="tx1"/>
                    </a:gs>
                    <a:gs pos="100000">
                      <a:schemeClr val="tx1"/>
                    </a:gs>
                  </a:gsLst>
                  <a:lin ang="5400000" scaled="0"/>
                </a:gradFill>
                <a:ea typeface="Kozuka Gothic Pro R" pitchFamily="34" charset="-128"/>
              </a:rPr>
              <a:t>Virtual Machines</a:t>
            </a:r>
            <a:endParaRPr lang="en-US" sz="1072" dirty="0">
              <a:gradFill>
                <a:gsLst>
                  <a:gs pos="0">
                    <a:schemeClr val="tx1"/>
                  </a:gs>
                  <a:gs pos="100000">
                    <a:schemeClr val="tx1"/>
                  </a:gs>
                </a:gsLst>
                <a:lin ang="5400000" scaled="0"/>
              </a:gradFill>
              <a:ea typeface="Kozuka Gothic Pro R" pitchFamily="34" charset="-128"/>
            </a:endParaRPr>
          </a:p>
        </p:txBody>
      </p:sp>
      <p:sp>
        <p:nvSpPr>
          <p:cNvPr id="21" name="Rectangle 20"/>
          <p:cNvSpPr/>
          <p:nvPr/>
        </p:nvSpPr>
        <p:spPr>
          <a:xfrm>
            <a:off x="1407686" y="3783168"/>
            <a:ext cx="1670854" cy="388585"/>
          </a:xfrm>
          <a:prstGeom prst="rect">
            <a:avLst/>
          </a:prstGeom>
          <a:solidFill>
            <a:schemeClr val="accent5"/>
          </a:solidFill>
          <a:ln w="9525" cap="flat" cmpd="sng" algn="ctr">
            <a:noFill/>
            <a:prstDash val="solid"/>
          </a:ln>
          <a:effectLst/>
        </p:spPr>
        <p:txBody>
          <a:bodyPr lIns="0" tIns="46623" rIns="0" bIns="46623"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22" name="Rectangle 21"/>
          <p:cNvSpPr/>
          <p:nvPr/>
        </p:nvSpPr>
        <p:spPr>
          <a:xfrm>
            <a:off x="1407686" y="2838101"/>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sp>
        <p:nvSpPr>
          <p:cNvPr id="23" name="Rectangle 22"/>
          <p:cNvSpPr/>
          <p:nvPr/>
        </p:nvSpPr>
        <p:spPr>
          <a:xfrm>
            <a:off x="1407686" y="2374228"/>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24" name="Rectangle 23"/>
          <p:cNvSpPr/>
          <p:nvPr/>
        </p:nvSpPr>
        <p:spPr>
          <a:xfrm>
            <a:off x="1407686" y="3319295"/>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25" name="Rectangle 24"/>
          <p:cNvSpPr/>
          <p:nvPr/>
        </p:nvSpPr>
        <p:spPr>
          <a:xfrm>
            <a:off x="1407686" y="4247042"/>
            <a:ext cx="1670854" cy="388585"/>
          </a:xfrm>
          <a:prstGeom prst="rect">
            <a:avLst/>
          </a:prstGeom>
          <a:solidFill>
            <a:schemeClr val="accent5"/>
          </a:solidFill>
          <a:ln w="9525" cap="flat" cmpd="sng" algn="ctr">
            <a:noFill/>
            <a:prstDash val="solid"/>
          </a:ln>
          <a:effectLst/>
        </p:spPr>
        <p:txBody>
          <a:bodyPr lIns="93244" tIns="46623" rIns="93244"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O/S</a:t>
            </a:r>
          </a:p>
        </p:txBody>
      </p:sp>
      <p:pic>
        <p:nvPicPr>
          <p:cNvPr id="27" name="Picture 2" descr="C:\Users\Jonahs\Dropbox\Critical Resources\Helveticons Basic\Png\512x512\Company 512x512.png"/>
          <p:cNvPicPr>
            <a:picLocks noChangeAspect="1" noChangeArrowheads="1"/>
          </p:cNvPicPr>
          <p:nvPr/>
        </p:nvPicPr>
        <p:blipFill>
          <a:blip r:embed="rId3" cstate="print">
            <a:duotone>
              <a:prstClr val="black"/>
              <a:schemeClr val="bg2">
                <a:lumMod val="10000"/>
                <a:tint val="45000"/>
                <a:satMod val="400000"/>
              </a:schemeClr>
            </a:duotone>
            <a:extLst>
              <a:ext uri="{BEBA8EAE-BF5A-486C-A8C5-ECC9F3942E4B}">
                <a14:imgProps xmlns:a14="http://schemas.microsoft.com/office/drawing/2010/main">
                  <a14:imgLayer r:embed="rId4">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217267" y="4228774"/>
            <a:ext cx="1046042" cy="104604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9126967" y="1569674"/>
            <a:ext cx="1670853" cy="652822"/>
          </a:xfrm>
          <a:prstGeom prst="rect">
            <a:avLst/>
          </a:prstGeom>
          <a:noFill/>
          <a:ln w="9525" cap="flat" cmpd="sng" algn="ctr">
            <a:noFill/>
            <a:prstDash val="solid"/>
          </a:ln>
          <a:effectLst/>
        </p:spPr>
        <p:txBody>
          <a:bodyPr lIns="93244" tIns="0" rIns="93244"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42915" fontAlgn="base">
              <a:spcAft>
                <a:spcPct val="0"/>
              </a:spcAft>
            </a:pPr>
            <a:r>
              <a:rPr lang="en-US" sz="2040" dirty="0">
                <a:gradFill>
                  <a:gsLst>
                    <a:gs pos="0">
                      <a:schemeClr val="tx1"/>
                    </a:gs>
                    <a:gs pos="100000">
                      <a:schemeClr val="tx1"/>
                    </a:gs>
                  </a:gsLst>
                  <a:lin ang="5400000" scaled="0"/>
                </a:gradFill>
                <a:ea typeface="Kozuka Gothic Pro R" pitchFamily="34" charset="-128"/>
              </a:rPr>
              <a:t>Mobile </a:t>
            </a:r>
            <a:r>
              <a:rPr lang="en-US" sz="2040" dirty="0" smtClean="0">
                <a:gradFill>
                  <a:gsLst>
                    <a:gs pos="0">
                      <a:schemeClr val="tx1"/>
                    </a:gs>
                    <a:gs pos="100000">
                      <a:schemeClr val="tx1"/>
                    </a:gs>
                  </a:gsLst>
                  <a:lin ang="5400000" scaled="0"/>
                </a:gradFill>
                <a:ea typeface="Kozuka Gothic Pro R" pitchFamily="34" charset="-128"/>
              </a:rPr>
              <a:t>Services</a:t>
            </a:r>
            <a:endParaRPr lang="en-US" sz="2040" dirty="0">
              <a:gradFill>
                <a:gsLst>
                  <a:gs pos="0">
                    <a:schemeClr val="tx1"/>
                  </a:gs>
                  <a:gs pos="100000">
                    <a:schemeClr val="tx1"/>
                  </a:gs>
                </a:gsLst>
                <a:lin ang="5400000" scaled="0"/>
              </a:gradFill>
              <a:ea typeface="Kozuka Gothic Pro R" pitchFamily="34" charset="-128"/>
            </a:endParaRPr>
          </a:p>
        </p:txBody>
      </p:sp>
      <p:sp>
        <p:nvSpPr>
          <p:cNvPr id="32" name="Rectangle 31"/>
          <p:cNvSpPr/>
          <p:nvPr/>
        </p:nvSpPr>
        <p:spPr>
          <a:xfrm>
            <a:off x="9126967" y="2374228"/>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Mobile Apps</a:t>
            </a:r>
          </a:p>
        </p:txBody>
      </p:sp>
      <p:sp>
        <p:nvSpPr>
          <p:cNvPr id="33" name="Rectangle 32"/>
          <p:cNvSpPr/>
          <p:nvPr/>
        </p:nvSpPr>
        <p:spPr>
          <a:xfrm>
            <a:off x="9126967" y="2838101"/>
            <a:ext cx="1670853" cy="388585"/>
          </a:xfrm>
          <a:prstGeom prst="rect">
            <a:avLst/>
          </a:prstGeom>
          <a:solidFill>
            <a:schemeClr val="accent2"/>
          </a:solidFill>
          <a:ln w="9525" cap="flat" cmpd="sng" algn="ctr">
            <a:noFill/>
            <a:prstDash val="solid"/>
          </a:ln>
          <a:effectLst/>
        </p:spPr>
        <p:txBody>
          <a:bodyPr lIns="0" tIns="46623" rIns="0" bIns="46623" rtlCol="0" anchor="ctr" anchorCtr="0"/>
          <a:lstStyle/>
          <a:p>
            <a:pPr algn="ctr" defTabSz="1243017"/>
            <a:r>
              <a:rPr lang="en-US" sz="153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2" name="Gruppieren 1"/>
          <p:cNvGrpSpPr/>
          <p:nvPr/>
        </p:nvGrpSpPr>
        <p:grpSpPr>
          <a:xfrm>
            <a:off x="1223347" y="4771407"/>
            <a:ext cx="2187907" cy="1214827"/>
            <a:chOff x="1223347" y="4771407"/>
            <a:chExt cx="2187907" cy="1214827"/>
          </a:xfrm>
        </p:grpSpPr>
        <p:sp>
          <p:nvSpPr>
            <p:cNvPr id="28" name="Geschweifte Klammer rechts 27"/>
            <p:cNvSpPr/>
            <p:nvPr/>
          </p:nvSpPr>
          <p:spPr>
            <a:xfrm rot="5400000">
              <a:off x="2084148" y="3929122"/>
              <a:ext cx="365756" cy="2050325"/>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feld 4"/>
            <p:cNvSpPr txBox="1"/>
            <p:nvPr/>
          </p:nvSpPr>
          <p:spPr>
            <a:xfrm>
              <a:off x="1223347" y="5025971"/>
              <a:ext cx="2187907" cy="960263"/>
            </a:xfrm>
            <a:prstGeom prst="rect">
              <a:avLst/>
            </a:prstGeom>
            <a:noFill/>
          </p:spPr>
          <p:txBody>
            <a:bodyPr wrap="none" lIns="182880" tIns="146304" rIns="182880" bIns="146304" rtlCol="0">
              <a:spAutoFit/>
            </a:bodyPr>
            <a:lstStyle/>
            <a:p>
              <a:pPr algn="ctr">
                <a:lnSpc>
                  <a:spcPct val="90000"/>
                </a:lnSpc>
              </a:pPr>
              <a:r>
                <a:rPr lang="de-AT" sz="2400" dirty="0" smtClean="0">
                  <a:gradFill>
                    <a:gsLst>
                      <a:gs pos="2917">
                        <a:schemeClr val="tx1"/>
                      </a:gs>
                      <a:gs pos="30000">
                        <a:schemeClr val="tx1"/>
                      </a:gs>
                    </a:gsLst>
                    <a:lin ang="5400000" scaled="0"/>
                  </a:gradFill>
                </a:rPr>
                <a:t>Infrastructure</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grpSp>
        <p:nvGrpSpPr>
          <p:cNvPr id="6" name="Gruppieren 5"/>
          <p:cNvGrpSpPr/>
          <p:nvPr/>
        </p:nvGrpSpPr>
        <p:grpSpPr>
          <a:xfrm>
            <a:off x="3749383" y="4777408"/>
            <a:ext cx="7589439" cy="1203940"/>
            <a:chOff x="3749383" y="4777408"/>
            <a:chExt cx="7589439" cy="1203940"/>
          </a:xfrm>
        </p:grpSpPr>
        <p:sp>
          <p:nvSpPr>
            <p:cNvPr id="4" name="Geschweifte Klammer rechts 3"/>
            <p:cNvSpPr/>
            <p:nvPr/>
          </p:nvSpPr>
          <p:spPr>
            <a:xfrm rot="5400000">
              <a:off x="7361225" y="1165566"/>
              <a:ext cx="365756" cy="7589439"/>
            </a:xfrm>
            <a:prstGeom prst="rightBrac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feld 28"/>
            <p:cNvSpPr txBox="1"/>
            <p:nvPr/>
          </p:nvSpPr>
          <p:spPr>
            <a:xfrm>
              <a:off x="6567809" y="5021085"/>
              <a:ext cx="1952586" cy="960263"/>
            </a:xfrm>
            <a:prstGeom prst="rect">
              <a:avLst/>
            </a:prstGeom>
            <a:noFill/>
          </p:spPr>
          <p:txBody>
            <a:bodyPr wrap="none" lIns="182880" tIns="146304" rIns="182880" bIns="146304" rtlCol="0">
              <a:spAutoFit/>
            </a:bodyPr>
            <a:lstStyle/>
            <a:p>
              <a:pPr algn="ctr">
                <a:lnSpc>
                  <a:spcPct val="90000"/>
                </a:lnSpc>
              </a:pPr>
              <a:r>
                <a:rPr lang="de-AT" sz="2400" dirty="0" err="1" smtClean="0">
                  <a:gradFill>
                    <a:gsLst>
                      <a:gs pos="2917">
                        <a:schemeClr val="tx1"/>
                      </a:gs>
                      <a:gs pos="30000">
                        <a:schemeClr val="tx1"/>
                      </a:gs>
                    </a:gsLst>
                    <a:lin ang="5400000" scaled="0"/>
                  </a:gradFill>
                </a:rPr>
                <a:t>Platform</a:t>
              </a:r>
              <a:r>
                <a:rPr lang="de-AT" sz="2400" dirty="0" smtClean="0">
                  <a:gradFill>
                    <a:gsLst>
                      <a:gs pos="2917">
                        <a:schemeClr val="tx1"/>
                      </a:gs>
                      <a:gs pos="30000">
                        <a:schemeClr val="tx1"/>
                      </a:gs>
                    </a:gsLst>
                    <a:lin ang="5400000" scaled="0"/>
                  </a:gradFill>
                </a:rPr>
                <a:t/>
              </a:r>
              <a:br>
                <a:rPr lang="de-AT" sz="2400" dirty="0" smtClean="0">
                  <a:gradFill>
                    <a:gsLst>
                      <a:gs pos="2917">
                        <a:schemeClr val="tx1"/>
                      </a:gs>
                      <a:gs pos="30000">
                        <a:schemeClr val="tx1"/>
                      </a:gs>
                    </a:gsLst>
                    <a:lin ang="5400000" scaled="0"/>
                  </a:gradFill>
                </a:rPr>
              </a:br>
              <a:r>
                <a:rPr lang="de-AT" sz="2400" dirty="0" err="1" smtClean="0">
                  <a:gradFill>
                    <a:gsLst>
                      <a:gs pos="2917">
                        <a:schemeClr val="tx1"/>
                      </a:gs>
                      <a:gs pos="30000">
                        <a:schemeClr val="tx1"/>
                      </a:gs>
                    </a:gsLst>
                    <a:lin ang="5400000" scaled="0"/>
                  </a:gradFill>
                </a:rPr>
                <a:t>as</a:t>
              </a:r>
              <a:r>
                <a:rPr lang="de-AT" sz="2400" dirty="0" smtClean="0">
                  <a:gradFill>
                    <a:gsLst>
                      <a:gs pos="2917">
                        <a:schemeClr val="tx1"/>
                      </a:gs>
                      <a:gs pos="30000">
                        <a:schemeClr val="tx1"/>
                      </a:gs>
                    </a:gsLst>
                    <a:lin ang="5400000" scaled="0"/>
                  </a:gradFill>
                </a:rPr>
                <a:t> a Service</a:t>
              </a:r>
              <a:endParaRPr lang="en-US" sz="2400" dirty="0" smtClean="0">
                <a:gradFill>
                  <a:gsLst>
                    <a:gs pos="2917">
                      <a:schemeClr val="tx1"/>
                    </a:gs>
                    <a:gs pos="30000">
                      <a:schemeClr val="tx1"/>
                    </a:gs>
                  </a:gsLst>
                  <a:lin ang="5400000" scaled="0"/>
                </a:gradFill>
              </a:endParaRPr>
            </a:p>
          </p:txBody>
        </p:sp>
      </p:grpSp>
      <p:sp>
        <p:nvSpPr>
          <p:cNvPr id="34" name="Rechteck 33"/>
          <p:cNvSpPr/>
          <p:nvPr/>
        </p:nvSpPr>
        <p:spPr bwMode="auto">
          <a:xfrm>
            <a:off x="6451911" y="1428443"/>
            <a:ext cx="4612593" cy="3342964"/>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mc:Choice xmlns:p14="http://schemas.microsoft.com/office/powerpoint/2010/main" Requires="p14">
          <p:contentPart p14:bwMode="auto" r:id="rId5">
            <p14:nvContentPartPr>
              <p14:cNvPr id="60" name="Freihand 59"/>
              <p14:cNvContentPartPr/>
              <p14:nvPr/>
            </p14:nvContentPartPr>
            <p14:xfrm>
              <a:off x="5135686" y="3653586"/>
              <a:ext cx="2524680" cy="1159200"/>
            </p14:xfrm>
          </p:contentPart>
        </mc:Choice>
        <mc:Fallback>
          <p:pic>
            <p:nvPicPr>
              <p:cNvPr id="60" name="Freihand 59"/>
              <p:cNvPicPr/>
              <p:nvPr/>
            </p:nvPicPr>
            <p:blipFill>
              <a:blip r:embed="rId6"/>
              <a:stretch>
                <a:fillRect/>
              </a:stretch>
            </p:blipFill>
            <p:spPr>
              <a:xfrm>
                <a:off x="5130286" y="3638826"/>
                <a:ext cx="2535120" cy="1189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8" name="Freihand 67"/>
              <p14:cNvContentPartPr/>
              <p14:nvPr/>
            </p14:nvContentPartPr>
            <p14:xfrm>
              <a:off x="1004278" y="5775599"/>
              <a:ext cx="2626920" cy="507960"/>
            </p14:xfrm>
          </p:contentPart>
        </mc:Choice>
        <mc:Fallback>
          <p:pic>
            <p:nvPicPr>
              <p:cNvPr id="68" name="Freihand 67"/>
              <p:cNvPicPr/>
              <p:nvPr/>
            </p:nvPicPr>
            <p:blipFill>
              <a:blip r:embed="rId8"/>
              <a:stretch>
                <a:fillRect/>
              </a:stretch>
            </p:blipFill>
            <p:spPr>
              <a:xfrm>
                <a:off x="989158" y="5759039"/>
                <a:ext cx="265860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3" name="Freihand 82"/>
              <p14:cNvContentPartPr/>
              <p14:nvPr/>
            </p14:nvContentPartPr>
            <p14:xfrm>
              <a:off x="8447849" y="5414118"/>
              <a:ext cx="1481760" cy="567360"/>
            </p14:xfrm>
          </p:contentPart>
        </mc:Choice>
        <mc:Fallback>
          <p:pic>
            <p:nvPicPr>
              <p:cNvPr id="83" name="Freihand 82"/>
              <p:cNvPicPr/>
              <p:nvPr/>
            </p:nvPicPr>
            <p:blipFill>
              <a:blip r:embed="rId10"/>
              <a:stretch>
                <a:fillRect/>
              </a:stretch>
            </p:blipFill>
            <p:spPr>
              <a:xfrm>
                <a:off x="8433449" y="5399718"/>
                <a:ext cx="1513080" cy="598320"/>
              </a:xfrm>
              <a:prstGeom prst="rect">
                <a:avLst/>
              </a:prstGeom>
            </p:spPr>
          </p:pic>
        </mc:Fallback>
      </mc:AlternateContent>
      <p:sp>
        <p:nvSpPr>
          <p:cNvPr id="30" name="Rechteck 29"/>
          <p:cNvSpPr/>
          <p:nvPr/>
        </p:nvSpPr>
        <p:spPr bwMode="auto">
          <a:xfrm>
            <a:off x="683146" y="1351394"/>
            <a:ext cx="3019283" cy="5254794"/>
          </a:xfrm>
          <a:prstGeom prst="rect">
            <a:avLst/>
          </a:prstGeom>
          <a:solidFill>
            <a:schemeClr val="bg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mc:Choice xmlns:p14="http://schemas.microsoft.com/office/powerpoint/2010/main" Requires="p14">
          <p:contentPart p14:bwMode="auto" r:id="rId11">
            <p14:nvContentPartPr>
              <p14:cNvPr id="64" name="Freihand 63"/>
              <p14:cNvContentPartPr/>
              <p14:nvPr/>
            </p14:nvContentPartPr>
            <p14:xfrm>
              <a:off x="3557086" y="1303506"/>
              <a:ext cx="2629800" cy="2893320"/>
            </p14:xfrm>
          </p:contentPart>
        </mc:Choice>
        <mc:Fallback>
          <p:pic>
            <p:nvPicPr>
              <p:cNvPr id="64" name="Freihand 63"/>
              <p:cNvPicPr/>
              <p:nvPr/>
            </p:nvPicPr>
            <p:blipFill>
              <a:blip r:embed="rId12"/>
              <a:stretch>
                <a:fillRect/>
              </a:stretch>
            </p:blipFill>
            <p:spPr>
              <a:xfrm>
                <a:off x="3544846" y="1288026"/>
                <a:ext cx="2657520" cy="2924280"/>
              </a:xfrm>
              <a:prstGeom prst="rect">
                <a:avLst/>
              </a:prstGeom>
            </p:spPr>
          </p:pic>
        </mc:Fallback>
      </mc:AlternateContent>
    </p:spTree>
    <p:extLst>
      <p:ext uri="{BB962C8B-B14F-4D97-AF65-F5344CB8AC3E}">
        <p14:creationId xmlns:p14="http://schemas.microsoft.com/office/powerpoint/2010/main" val="210855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2" presetClass="entr" presetSubtype="8" fill="hold" grpId="0" nodeType="withEffect">
                                  <p:stCondLst>
                                    <p:cond delay="5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22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25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up)">
                                      <p:cBhvr>
                                        <p:cTn id="71" dur="500"/>
                                        <p:tgtEl>
                                          <p:spTgt spid="2"/>
                                        </p:tgtEl>
                                      </p:cBhvr>
                                    </p:animEffect>
                                  </p:childTnLst>
                                </p:cTn>
                              </p:par>
                              <p:par>
                                <p:cTn id="72" presetID="22" presetClass="entr" presetSubtype="1"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up)">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p:bldP spid="13" grpId="0" animBg="1"/>
      <p:bldP spid="14" grpId="0" animBg="1"/>
      <p:bldP spid="15" grpId="0"/>
      <p:bldP spid="16" grpId="0" animBg="1"/>
      <p:bldP spid="17" grpId="0" animBg="1"/>
      <p:bldP spid="18" grpId="0" animBg="1"/>
      <p:bldP spid="20" grpId="0"/>
      <p:bldP spid="21" grpId="0" animBg="1"/>
      <p:bldP spid="22" grpId="0" animBg="1"/>
      <p:bldP spid="23" grpId="0" animBg="1"/>
      <p:bldP spid="24" grpId="0" animBg="1"/>
      <p:bldP spid="25" grpId="0" animBg="1"/>
      <p:bldP spid="31" grpId="0"/>
      <p:bldP spid="32" grpId="0" animBg="1"/>
      <p:bldP spid="33" grpId="0" animBg="1"/>
      <p:bldP spid="34"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Azure Cloud Services </a:t>
            </a:r>
            <a:r>
              <a:rPr lang="de-AT" dirty="0" err="1" smtClean="0"/>
              <a:t>Internals</a:t>
            </a:r>
            <a:endParaRPr lang="en-US" dirty="0"/>
          </a:p>
        </p:txBody>
      </p:sp>
      <mc:AlternateContent xmlns:mc="http://schemas.openxmlformats.org/markup-compatibility/2006" xmlns:p14="http://schemas.microsoft.com/office/powerpoint/2010/main">
        <mc:Choice Requires="p14">
          <p:contentPart p14:bwMode="auto" r:id="rId2">
            <p14:nvContentPartPr>
              <p14:cNvPr id="4" name="Freihand 3"/>
              <p14:cNvContentPartPr/>
              <p14:nvPr/>
            </p14:nvContentPartPr>
            <p14:xfrm>
              <a:off x="4592003" y="1834800"/>
              <a:ext cx="6630480" cy="4614840"/>
            </p14:xfrm>
          </p:contentPart>
        </mc:Choice>
        <mc:Fallback xmlns="">
          <p:pic>
            <p:nvPicPr>
              <p:cNvPr id="4" name="Freihand 3"/>
              <p:cNvPicPr/>
              <p:nvPr/>
            </p:nvPicPr>
            <p:blipFill>
              <a:blip r:embed="rId3"/>
              <a:stretch>
                <a:fillRect/>
              </a:stretch>
            </p:blipFill>
            <p:spPr>
              <a:xfrm>
                <a:off x="4583363" y="1825080"/>
                <a:ext cx="6653520" cy="4638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Freihand 7"/>
              <p14:cNvContentPartPr/>
              <p14:nvPr/>
            </p14:nvContentPartPr>
            <p14:xfrm>
              <a:off x="4629803" y="1884840"/>
              <a:ext cx="54000" cy="4463280"/>
            </p14:xfrm>
          </p:contentPart>
        </mc:Choice>
        <mc:Fallback xmlns="">
          <p:pic>
            <p:nvPicPr>
              <p:cNvPr id="8" name="Freihand 7"/>
              <p:cNvPicPr/>
              <p:nvPr/>
            </p:nvPicPr>
            <p:blipFill>
              <a:blip r:embed="rId5"/>
              <a:stretch>
                <a:fillRect/>
              </a:stretch>
            </p:blipFill>
            <p:spPr>
              <a:xfrm>
                <a:off x="4616483" y="1877640"/>
                <a:ext cx="82080" cy="447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Freihand 31"/>
              <p14:cNvContentPartPr/>
              <p14:nvPr/>
            </p14:nvContentPartPr>
            <p14:xfrm>
              <a:off x="6375443" y="722400"/>
              <a:ext cx="5768640" cy="4583520"/>
            </p14:xfrm>
          </p:contentPart>
        </mc:Choice>
        <mc:Fallback xmlns="">
          <p:pic>
            <p:nvPicPr>
              <p:cNvPr id="32" name="Freihand 31"/>
              <p:cNvPicPr/>
              <p:nvPr/>
            </p:nvPicPr>
            <p:blipFill>
              <a:blip r:embed="rId7"/>
              <a:stretch>
                <a:fillRect/>
              </a:stretch>
            </p:blipFill>
            <p:spPr>
              <a:xfrm>
                <a:off x="6370043" y="707280"/>
                <a:ext cx="5778720" cy="46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7" name="Freihand 56"/>
              <p14:cNvContentPartPr/>
              <p14:nvPr/>
            </p14:nvContentPartPr>
            <p14:xfrm>
              <a:off x="74723" y="1746240"/>
              <a:ext cx="573840" cy="1709640"/>
            </p14:xfrm>
          </p:contentPart>
        </mc:Choice>
        <mc:Fallback xmlns="">
          <p:pic>
            <p:nvPicPr>
              <p:cNvPr id="57" name="Freihand 56"/>
              <p:cNvPicPr/>
              <p:nvPr/>
            </p:nvPicPr>
            <p:blipFill>
              <a:blip r:embed="rId9"/>
              <a:stretch>
                <a:fillRect/>
              </a:stretch>
            </p:blipFill>
            <p:spPr>
              <a:xfrm>
                <a:off x="60323" y="1730760"/>
                <a:ext cx="603720" cy="1739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 name="Freihand 2"/>
              <p14:cNvContentPartPr/>
              <p14:nvPr/>
            </p14:nvContentPartPr>
            <p14:xfrm>
              <a:off x="796320" y="374760"/>
              <a:ext cx="10523880" cy="6616800"/>
            </p14:xfrm>
          </p:contentPart>
        </mc:Choice>
        <mc:Fallback>
          <p:pic>
            <p:nvPicPr>
              <p:cNvPr id="3" name="Freihand 2"/>
              <p:cNvPicPr/>
              <p:nvPr/>
            </p:nvPicPr>
            <p:blipFill>
              <a:blip r:embed="rId11"/>
              <a:stretch>
                <a:fillRect/>
              </a:stretch>
            </p:blipFill>
            <p:spPr>
              <a:xfrm>
                <a:off x="784440" y="360000"/>
                <a:ext cx="10545120" cy="6640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Freihand 4"/>
              <p14:cNvContentPartPr/>
              <p14:nvPr/>
            </p14:nvContentPartPr>
            <p14:xfrm>
              <a:off x="342720" y="4431240"/>
              <a:ext cx="2566440" cy="1760040"/>
            </p14:xfrm>
          </p:contentPart>
        </mc:Choice>
        <mc:Fallback>
          <p:pic>
            <p:nvPicPr>
              <p:cNvPr id="5" name="Freihand 4"/>
              <p:cNvPicPr/>
              <p:nvPr/>
            </p:nvPicPr>
            <p:blipFill>
              <a:blip r:embed="rId13"/>
              <a:stretch>
                <a:fillRect/>
              </a:stretch>
            </p:blipFill>
            <p:spPr>
              <a:xfrm>
                <a:off x="329760" y="4417560"/>
                <a:ext cx="2593440" cy="1780200"/>
              </a:xfrm>
              <a:prstGeom prst="rect">
                <a:avLst/>
              </a:prstGeom>
            </p:spPr>
          </p:pic>
        </mc:Fallback>
      </mc:AlternateContent>
    </p:spTree>
    <p:extLst>
      <p:ext uri="{BB962C8B-B14F-4D97-AF65-F5344CB8AC3E}">
        <p14:creationId xmlns:p14="http://schemas.microsoft.com/office/powerpoint/2010/main" val="415380612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SVID_Product_Brand_template_16-9_WHITE_Cyan-accent">
  <a:themeElements>
    <a:clrScheme name="Product Brand- white with magenta accents">
      <a:dk1>
        <a:srgbClr val="505050"/>
      </a:dk1>
      <a:lt1>
        <a:srgbClr val="FFFFFF"/>
      </a:lt1>
      <a:dk2>
        <a:srgbClr val="0072C6"/>
      </a:dk2>
      <a:lt2>
        <a:srgbClr val="D2D2D2"/>
      </a:lt2>
      <a:accent1>
        <a:srgbClr val="0072C6"/>
      </a:accent1>
      <a:accent2>
        <a:srgbClr val="68217A"/>
      </a:accent2>
      <a:accent3>
        <a:srgbClr val="008272"/>
      </a:accent3>
      <a:accent4>
        <a:srgbClr val="B4009E"/>
      </a:accent4>
      <a:accent5>
        <a:srgbClr val="442359"/>
      </a:accent5>
      <a:accent6>
        <a:srgbClr val="4668C5"/>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MSVID_Product_Brand_template_16-9_WHITE_Cyan-accent.potx</Template>
  <TotalTime>0</TotalTime>
  <Words>3823</Words>
  <Application>Microsoft Office PowerPoint</Application>
  <PresentationFormat>Benutzerdefiniert</PresentationFormat>
  <Paragraphs>380</Paragraphs>
  <Slides>32</Slides>
  <Notes>24</Notes>
  <HiddenSlides>5</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32</vt:i4>
      </vt:variant>
    </vt:vector>
  </HeadingPairs>
  <TitlesOfParts>
    <vt:vector size="39" baseType="lpstr">
      <vt:lpstr>Arial</vt:lpstr>
      <vt:lpstr>Kozuka Gothic Pro R</vt:lpstr>
      <vt:lpstr>Segoe</vt:lpstr>
      <vt:lpstr>Segoe UI</vt:lpstr>
      <vt:lpstr>Segoe UI Light</vt:lpstr>
      <vt:lpstr>Wingdings</vt:lpstr>
      <vt:lpstr>MSVID_Product_Brand_template_16-9_WHITE_Cyan-accent</vt:lpstr>
      <vt:lpstr>Windows Azure, Java and NoSQL</vt:lpstr>
      <vt:lpstr>A „realistic“ Scenario;)</vt:lpstr>
      <vt:lpstr>Startup Company &amp; Book Store</vt:lpstr>
      <vt:lpstr>Decision for Public Cloud Platform</vt:lpstr>
      <vt:lpstr>Platform-as-a-Service…</vt:lpstr>
      <vt:lpstr>Building on top of Windows Azure…</vt:lpstr>
      <vt:lpstr>Azure – PaaS and Open!!</vt:lpstr>
      <vt:lpstr>Azure-Environments for Running Applications</vt:lpstr>
      <vt:lpstr>Azure Cloud Services Internals</vt:lpstr>
      <vt:lpstr>Azure Cloud Services Internals</vt:lpstr>
      <vt:lpstr>Azure Cloud Services Internals</vt:lpstr>
      <vt:lpstr>Migration Strategy to Azure</vt:lpstr>
      <vt:lpstr>NoSQL on Azure…</vt:lpstr>
      <vt:lpstr>Persistence Options on Azure (examples)</vt:lpstr>
      <vt:lpstr>MongoDB and Windows Azure</vt:lpstr>
      <vt:lpstr>Java Apps on Azure Cloud Services (PaaS)…</vt:lpstr>
      <vt:lpstr>Windows Azure &amp; Java</vt:lpstr>
      <vt:lpstr>Front-end #1: No dynamic content locally</vt:lpstr>
      <vt:lpstr>Front-End #2: Deal with Session State</vt:lpstr>
      <vt:lpstr>Front-End #3: Identity Management</vt:lpstr>
      <vt:lpstr>Get to a deployment on Azure…</vt:lpstr>
      <vt:lpstr>Summary</vt:lpstr>
      <vt:lpstr>Migration Azure PaaS - Summary</vt:lpstr>
      <vt:lpstr>Building Blocks we have used…</vt:lpstr>
      <vt:lpstr>3rd-Party Building we have used… (available blocks are just examples)</vt:lpstr>
      <vt:lpstr>Links and Resources</vt:lpstr>
      <vt:lpstr>Thank You!!</vt:lpstr>
      <vt:lpstr>Appendix…</vt:lpstr>
      <vt:lpstr>Data Center Locations</vt:lpstr>
      <vt:lpstr>SQL-Options on Windows Azure</vt:lpstr>
      <vt:lpstr>NoSQL-Options on Windows Azure</vt:lpstr>
      <vt:lpstr>Windows Azure Table Storage</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2012-09-17T13:48:42Z</dcterms:created>
  <dcterms:modified xsi:type="dcterms:W3CDTF">2013-04-10T15:15:44Z</dcterms:modified>
</cp:coreProperties>
</file>