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2"/>
  </p:notesMasterIdLst>
  <p:handoutMasterIdLst>
    <p:handoutMasterId r:id="rId33"/>
  </p:handoutMasterIdLst>
  <p:sldIdLst>
    <p:sldId id="1070" r:id="rId2"/>
    <p:sldId id="1147" r:id="rId3"/>
    <p:sldId id="1148" r:id="rId4"/>
    <p:sldId id="1149" r:id="rId5"/>
    <p:sldId id="1150" r:id="rId6"/>
    <p:sldId id="1127" r:id="rId7"/>
    <p:sldId id="1126" r:id="rId8"/>
    <p:sldId id="1124" r:id="rId9"/>
    <p:sldId id="1163" r:id="rId10"/>
    <p:sldId id="1158" r:id="rId11"/>
    <p:sldId id="1128" r:id="rId12"/>
    <p:sldId id="1129" r:id="rId13"/>
    <p:sldId id="1133" r:id="rId14"/>
    <p:sldId id="1136" r:id="rId15"/>
    <p:sldId id="1141" r:id="rId16"/>
    <p:sldId id="1143" r:id="rId17"/>
    <p:sldId id="1157" r:id="rId18"/>
    <p:sldId id="1144" r:id="rId19"/>
    <p:sldId id="1145" r:id="rId20"/>
    <p:sldId id="1139" r:id="rId21"/>
    <p:sldId id="1161" r:id="rId22"/>
    <p:sldId id="1125" r:id="rId23"/>
    <p:sldId id="1151" r:id="rId24"/>
    <p:sldId id="1160" r:id="rId25"/>
    <p:sldId id="1119" r:id="rId26"/>
    <p:sldId id="1159" r:id="rId27"/>
    <p:sldId id="1162" r:id="rId28"/>
    <p:sldId id="1130" r:id="rId29"/>
    <p:sldId id="1131" r:id="rId30"/>
    <p:sldId id="1132"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63"/>
            <p14:sldId id="1158"/>
            <p14:sldId id="1128"/>
            <p14:sldId id="1129"/>
            <p14:sldId id="1133"/>
            <p14:sldId id="1136"/>
            <p14:sldId id="1141"/>
            <p14:sldId id="1143"/>
            <p14:sldId id="1157"/>
            <p14:sldId id="1144"/>
            <p14:sldId id="1145"/>
            <p14:sldId id="1139"/>
            <p14:sldId id="1161"/>
            <p14:sldId id="1125"/>
            <p14:sldId id="1151"/>
            <p14:sldId id="1160"/>
            <p14:sldId id="1119"/>
            <p14:sldId id="1159"/>
            <p14:sldId id="1162"/>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73" autoAdjust="0"/>
    <p:restoredTop sz="95220" autoAdjust="0"/>
  </p:normalViewPr>
  <p:slideViewPr>
    <p:cSldViewPr>
      <p:cViewPr varScale="1">
        <p:scale>
          <a:sx n="82" d="100"/>
          <a:sy n="82" d="100"/>
        </p:scale>
        <p:origin x="228" y="78"/>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 d="20"/>
        <a:sy n="13" d="20"/>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4/10/2013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7.14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8804AB9-EED2-4658-98C8-FA43E7F9454C}" emma:medium="tactile" emma:mode="ink">
          <msink:context xmlns:msink="http://schemas.microsoft.com/ink/2010/main" type="inkDrawing" rotatedBoundingBox="8498,7012 28535,-1080 35366,15832 15329,23925" semanticType="enclosure" shapeName="Other">
            <msink:sourceLink direction="with" ref="{EC348774-68A5-4AE4-A528-02CA184AD8B7}"/>
            <msink:sourceLink direction="with" ref="{7F1FBF4A-AA5E-461C-8E07-A0E046F8A542}"/>
            <msink:sourceLink direction="with" ref="{24BE4541-C0CD-4CF9-94D8-372940A4E74F}"/>
            <msink:sourceLink direction="with" ref="{2B0523A9-88AA-48B4-A341-D34676A49E3B}"/>
            <msink:destinationLink direction="with" ref="{A954E6CE-F67A-4B2E-8CAF-D052A5DCC2CE}"/>
          </msink:context>
        </emma:interpretation>
      </emma:emma>
    </inkml:annotationXML>
    <inkml:trace contextRef="#ctx0" brushRef="#br0">62 0 1,'27'-10'11,"-6"-9"7,9 10 1,-8 0-10,4-3-3,5 11 2,-5-6 2,12 12-1,-8-9-1,11 15 0,-6-9-1,15 6-1,-5-1-1,12 0 0,3 0-2,11-2 0,6 2-1,9 2 0,7-6 0,6 6-1,5-4 1,5 3-1,5-2 1,5 2-1,10-8 1,2-2-2,7 1 2,6-4-1,7-2-2,6 2 0,4 3 0,3 2 2,2 2-1,7 4-1,2-2 2,3 4-2,-1-1 2,1-1 0,2-5 0,7-6-1,7 3 0,-2-1 2,5 1-2,0-1 1,6-1 0,-1 3-1,-1-1 0,-6 4 0,-6-2 1,1-2-1,-5 2 0,-5 2 0,-2-4 0,-3 4 0,0-2 1,5 0-1,0 1 0,-4-1 0,2 2 0,1-4 0,1 6 0,1-3 0,-3 5 0,-3-1-1,-4 2 1,2-2 0,-1 2 0,-3 1 0,-3-1 0,-5 0 0,-1-3 0,-3-3 0,0-1 1,-1-1-1,-7-3 0,0 1 1,-6-1-1,-1 3 0,0-1 0,-4 2 0,-3 2 0,-3-1 1,-2 1-1,-1-4 0,-1 1 1,1-3-1,-7-3 1,5 2-1,-6-2 1,-2 2-1,-3 0 0,-3 3 0,-4 0 0,-6 2 0,-1 2 0,-5 0 0,-5 0 0,-2 3 1,2-4-1,-4 1 0,-2 0 0,-1 0 0,0-2 0,-4 1 0,-1 3 0,-4-1 0,-5 2 0,0-1 0,-4-1 0,6-1 0,0 1 0,1-4 0,4-1 0,-2-3-1,0 1 1,0 1 0,4 0 0,-6 1 0,-3 2 0,0 0 0,-2 0 0,4 0 0,1-4 0,4-3 0,0 2 0,3-3-1,-1-1 1,1 0 0,-1 3 0,-2-1 0,-4 3-1,-5 2 1,-5 1 0,-1 1 0,1 0 0,-2 0 0,0 0 0,-1-2 0,3-1 0,-2-1 0,2 2-1,-2-1 1,-1 1 0,-2 0 0,0-1 0,0 3 0,-6 0 0,3 2 0,-1-1 0,0-1 0,2 2 0,4 0 0,-1-2 0,1 2 0,3-4 0,0 2-1,0-2 1,0 2 0,-3 0 0,-3 0 0,0 0-1,-3 2 1,-1 0 1,-4-1-1,-2-1 0,1 0 0,-4 0 1,0 0-1,-6 0 0,-1-1 0,1-1 0,-5 2-1,-3 0 1,0 0 0,-1 0 0,-4 2 0,-2 1 0,-3 2 0,-4 0 0,-17-5 0,28 14 0,-28-14 0,17 16 0,-17-16 0,0 0 0,17 20 0,-17-20 0,0 0 0,21 25-1,-21-25 1,12 25 0,-8-7 0,-1 4 0,1 4 0,-4 3 0,1 6 0,-1 4 0,2 6 0,0 9 0,0 3 0,1 8-1,0 6 1,1 5 0,-2 7 0,-2 5 0,-4 5 0,-1 3 0,-5 6-1,-3 5 1,1 3 0,-3 3 0,-1 2 1,2 2-1,2 2 0,2 0 0,1 6 0,1-1 1,-1 3-1,-1 1 0,1 1 0,-3 1 0,3-1 0,-3 2 0,2 0 0,-1-3 1,-1 1-2,2 4 1,-2 3 0,0 4 0,-4 3 0,4 2 0,-4 0 0,-1 5 1,1 2-1,-1-6 0,3-1 0,2-3 0,0-6 1,3-3-1,4-2 0,0-5 1,3 1 0,1 3 0,-3 1 0,-1 3 0,-2 6 0,0 0 0,-2 3 0,-1-3 0,3-1 0,2-2-1,3-1 1,2-5 0,5-5-1,1-4 1,4-3-1,0-1 0,2-3 1,1 1-1,-3-2 1,0 3-1,-3 2 0,-2 0 0,1 3 0,-1-3 0,-2 2 0,2-4 0,1 1 1,1-6-1,1 0 0,1-7 0,1 2 1,1-2-1,1 0 0,0-1-1,-2-2 1,2-1-1,-1-1 1,-1 4 0,1-4-1,-1 2 1,-1-2-1,-1-4 1,1 1-1,-2 0 1,0-1-1,-2-3 1,2-1 0,-2-6-1,2 0 2,-2-1-1,0-3 0,0-4 0,2-4-1,0 0 1,0 1-1,-2-1 1,-1-2-1,3 2 1,-2-10-1,2 0 1,-2-4 0,0-4 0,0-5 1,1-6-1,-1-2 0,0-8 0,-1 1 0,1-5 0,-4-3 0,3-6 0,-1-5 0,-3-17-1,7 24 1,-7-24 0,0 0 0,2 16 0,-2-16 0,0 0 0,-22 12 0,22-12 0,-35 2 0,9-6 0,-3 1 0,-10-4 0,-2 2 0,-7 0 0,-11 3-1,-4 2 1,-6 3 0,-7 6 0,-7 3 0,-10 0 0,-9 2 0,-7-4 0,-6 1 0,-9-3 0,-9-3 0,-11 2 0,-8-2 0,-6 4 0,-11-5-1,-3 2 1,-13-2 0,-2-2 0,-3-1 0,0-1 0,-1 0-1,-4-7 1,1 6 0,-1-3 0,-1 4 1,1 4-1,-6 4-1,-1-2 2,-3 4-2,3 0 1,-4 2 0,-3 2 0,-2 0-1,-4-4 1,4 1-1,-5-1 1,-4-1-1,0 1 1,-3-1-1,-2 1 0,-3 0 0,1 1 1,-3-1 0,2 0-1,-3 4 1,1-2 0,2-3 0,8-2-1,1-2 1,1-2 0,3-1 0,4-2 0,5 2 0,-2-1 0,1 5 0,-1 1 1,2-2-1,0 0 0,-1 0 0,-3-1 0,1-3 0,0-2 0,-1-3-1,-4-3 1,4 4 0,1-1 0,5 1 0,-2 1 1,5-1 0,4-1-1,9 2 0,6-3 0,5-2 1,4-6-1,7-5 0,11 1 0,9-4 1,3 1-1,9 1 1,6 3-1,6 2 1,0 8-1,7 0 1,0 5-1,3 2 0,5 5 0,1-3 0,4 2 1,7 2-2,7-2 2,5 2-2,5 0 1,0 0 0,5 2 0,4 1 0,1 0 0,1-1 0,1-1 0,4-1 0,1 0 0,1-5 1,-1 0-1,4-2 0,2-2-1,3 2 1,-3 2 0,-3-2 0,1 3 0,2 1 1,-4-1-1,4-3 0,-2-2 0,1 1 1,1-5-2,3 1 1,4-2 1,3 2-1,3-2 0,1 6 0,3-3 0,-2 2 0,2 1 1,1-4-1,3-2 0,1 0 0,0-2 0,0-1 0,0-1 0,7 5 0,2-1 0,-2 1 1,4 3-1,1 1 1,2 1-1,2 1 0,1 0 0,16 0 0,-28-2 0,28 2 0,-19-9 0,19 9 0,-19-33 0,12 11-1,2-7 1,0-9 1,3-2-5,-10-20-13,14 6-15,-9-8-1,3-5-3,-1-14 1</inkml:trace>
  </inkml:traceGroup>
</inkml:ink>
</file>

<file path=ppt/ink/ink2.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2.73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954E6CE-F67A-4B2E-8CAF-D052A5DCC2CE}" emma:medium="tactile" emma:mode="ink">
          <msink:context xmlns:msink="http://schemas.microsoft.com/ink/2010/main" type="inkDrawing" rotatedBoundingBox="12987,5234 13080,17658 12913,17659 12820,5236" semanticType="callout" shapeName="Other">
            <msink:sourceLink direction="with" ref="{08804AB9-EED2-4658-98C8-FA43E7F9454C}"/>
          </msink:context>
        </emma:interpretation>
      </emma:emma>
    </inkml:annotationXML>
    <inkml:trace contextRef="#ctx0" brushRef="#br0">127 0 35,'0'0'25,"-3"24"-1,0-7 0,-4 2-21,7 11-1,-7-1 3,5 9-2,-5 3 1,5 11-2,-3 3 2,3 7-1,-3 4-2,5 5 1,-3-1-2,1 6 1,0 7 0,-1 3 0,-2 0-1,-2 6 2,0-1-2,0 4 2,-2 3-1,4 3 0,-4-5-1,4-3-1,2 7 2,-1 2-1,1 3 1,-2 4-1,3 5 1,-5 3-1,3 6 0,-2 1 0,4 2 0,0 0 0,2-1-1,5-4 1,0 0 0,2 0 0,2-4 0,1 0 0,3-3 0,-3 2 0,0-3 0,1 6 0,-4-3 0,0 3 0,-2-2 0,0 1 2,-3 4-1,1 0 0,-1 3-1,-2-3 1,2 2-1,-1 0 1,-1 1-1,0 2 1,0-3 0,0 2 0,0 0 0,-1 2 0,-1-2 0,4 0 1,-2-2-1,3 0 0,-3-1-1,2-1 0,-1-1 1,1 3-1,-2 0 1,0 0 0,-3 6-2,1-1 2,-1 0-2,1 2 1,-2-5-1,4 2 1,-1-6 0,1 1 0,1-6 0,1 1 0,-2-8 0,2 0 0,-2-1 0,0-2 0,0-2-1,0-1 1,0-6 0,2 0 1,3 1-1,0-5 0,0 0 1,0-1-1,2-4 0,0 3 1,-3-1-1,-1 4 0,-3-4 0,2 3 1,-2-3-1,0 2 1,0-1-1,0-6 0,0 0 0,2 2 0,-1-5 0,1 3 0,0 0 0,-1 0 0,-1 1 0,2-3 0,-2-1 0,0-4 0,0-1 0,0-2 0,0-4 1,2 2-2,-2 2 1,0 0 0,2-3 1,-2 1-1,0-2 0,-2-3 1,-2-3-2,-1-11 0,2 2-1,-8-7-2,8 2-6,-13-18-22,13-4 1,3-30-2,-16-14 1</inkml:trace>
  </inkml:traceGroup>
</inkml:ink>
</file>

<file path=ppt/ink/ink3.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11.71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696282D-47B2-4997-BEA6-44E3576F2549}" emma:medium="tactile" emma:mode="ink">
          <msink:context xmlns:msink="http://schemas.microsoft.com/ink/2010/main" type="writingRegion" rotatedBoundingBox="17322,2749 33694,1755 34432,13903 18059,14897"/>
        </emma:interpretation>
      </emma:emma>
    </inkml:annotationXML>
    <inkml:traceGroup>
      <inkml:annotationXML>
        <emma:emma xmlns:emma="http://www.w3.org/2003/04/emma" version="1.0">
          <emma:interpretation id="{FB9C7BBE-9399-4DD8-8EE9-827904FC2F2A}" emma:medium="tactile" emma:mode="ink">
            <msink:context xmlns:msink="http://schemas.microsoft.com/ink/2010/main" type="paragraph" rotatedBoundingBox="19951,3298 33610,1462 33961,4078 20302,5913" alignmentLevel="2"/>
          </emma:interpretation>
        </emma:emma>
      </inkml:annotationXML>
      <inkml:traceGroup>
        <inkml:annotationXML>
          <emma:emma xmlns:emma="http://www.w3.org/2003/04/emma" version="1.0">
            <emma:interpretation id="{097E8956-D88A-4478-A948-E911CAE7DAAF}" emma:medium="tactile" emma:mode="ink">
              <msink:context xmlns:msink="http://schemas.microsoft.com/ink/2010/main" type="line" rotatedBoundingBox="19951,3298 33610,1462 33961,4078 20302,5913"/>
            </emma:interpretation>
          </emma:emma>
        </inkml:annotationXML>
        <inkml:traceGroup>
          <inkml:annotationXML>
            <emma:emma xmlns:emma="http://www.w3.org/2003/04/emma" version="1.0">
              <emma:interpretation id="{EC348774-68A5-4AE4-A528-02CA184AD8B7}" emma:medium="tactile" emma:mode="ink">
                <msink:context xmlns:msink="http://schemas.microsoft.com/ink/2010/main" type="inkWord" rotatedBoundingBox="20083,4285 22923,3904 23140,5517 20300,5899">
                  <msink:destinationLink direction="with" ref="{08804AB9-EED2-4658-98C8-FA43E7F9454C}"/>
                </msink:context>
              </emma:interpretation>
            </emma:emma>
          </inkml:annotationXML>
          <inkml:trace contextRef="#ctx0" brushRef="#br0">2568-1900 25,'0'0'23,"0"0"1,-9-18-1,9 18-13,0 0 0,0 0-1,0 0-2,0 0-1,0 0-1,0 0 1,12 30-2,-10 4-1,-4 1 0,2 11 0,0 4-2,0 6 0,0 0-1,2 3 1,0 0-1,1-4 0,0 9 1,-1 0-1,-2 1 1,-2 1-1,1 1 1,-3-3-1,3-6 1,-3-4 0,1-14-1,1-11 0,-2-5 0,4-24 0,-3 24-1,3-24-1,0 0-3,0 0-15,0 0-9,-16-10 0,16 10-1,-7-21 0</inkml:trace>
          <inkml:trace contextRef="#ctx0" brushRef="#br0" timeOffset="1125.2278">2566-2075 32,'21'7'24,"-21"-7"0,15-3 0,-15 3-17,26-7 0,-2 10 0,-5-6 0,16 8-1,-4-7-1,16 9-1,-6-5 0,15 7-1,-4-4-1,7 4 0,1-3-1,2 5 0,-3-1 0,2 2-1,-2 2 1,1-2-1,-1-3 0,5-2 1,0-2-1,2-4 1,3-1-1,0 0 0,0-3 1,-3 0-1,0 3 0,-4 0 0,-5 1 1,-1 1-2,-6 0 2,2-4-1,1-3 0,3-2 0,-1-3 0,0-1 0,2 4 0,1-1 0,-1 4 0,-4 4 0,-4 4 1,-4 3-1,-2 0 0,-3-1 0,-4-4 0,-1 0 0,-4-4 0,2-1 0,0-1 1,-1-1-1,0 2 0,-3 3 0,-3 1 0,-4 1 0,1 0 0,-2 0 0,-21-2 0,26 0 0,-26 0 0,17-2 0,-17 2 0,0 0 0,16-5 0,-16 5 0,0 0 0,0 0 0,0 0 0,0 0 1,0 0-2,0 0 1,0 0 0,0 0 0,15 12 0,-15-12 0,5 20 1,-1-2-2,-2 8 1,-1 5 1,3 8-2,-4 3 1,1 2 0,-1 3 0,-1 1 0,1-1 0,-2 1-1,0-3 1,1 0 0,-1 0 0,2 0 0,-2-2 0,2 0 1,-2 2-1,2-4 1,0 0-1,0 1 0,0-1 0,2-3 1,-2 2-1,0-4-1,2-3 1,-4 0 0,2-7 0,-2 1 0,2-6 0,-1 1-1,1-22 0,0 30-6,0-30-22,0 0-1,0 0 0,-11-28-3</inkml:trace>
        </inkml:traceGroup>
        <inkml:traceGroup>
          <inkml:annotationXML>
            <emma:emma xmlns:emma="http://www.w3.org/2003/04/emma" version="1.0">
              <emma:interpretation id="{0ED6DF24-AC61-42D3-BEB1-60EC3B3B467B}" emma:medium="tactile" emma:mode="ink">
                <msink:context xmlns:msink="http://schemas.microsoft.com/ink/2010/main" type="inkWord" rotatedBoundingBox="26464,2422 33610,1462 33961,4078 26816,5038"/>
              </emma:interpretation>
            </emma:emma>
          </inkml:annotationXML>
          <inkml:trace contextRef="#ctx0" brushRef="#br0" timeOffset="4851.1497">9251-3592 29,'-14'19'24,"14"-19"2,0 0 0,0 0-12,-7 26-1,6-11-1,11 25-3,-8 5-2,7 22-1,-8 7-2,3 16 0,-8 5-3,3 6 1,-6-6-1,0-12 0,-2-14-1,4-16 2,1-23-2,4-30 0,-1-18 0,4-32 0,1-22 0,1-18 0,-2-20 1,1-14-2,-3-6 2,3 5-1,1 6 1,0 13-2,2 18 2,2 19-1,5 33 1,6 31-1,6 31 0,11 31 1,11 27-2,6 20 0,8 13 1,6 7 0,1-1-1,-4-13 1,-2-12-1,-13-23 1,-15-20-1,-15-26 0,-20-29-2,0 0 0,-46-15-1,-15-23-1,-13-2 2,-22-10-2,-4 3 3,-11 9 0,2 14 2,7 14 2,5 8 2,23 12 0,8 3 0,25 11 1,8-9-1,21 1 0,12-16 0,17-4-2,14-8 1,14-7-2,9 0 1,6 2-1,8 2 0,-4 1-1,0 10 0,-4 1-1,-6 6-1,-9-4-6,9 7-17,-18-14-7,6 3 0,-11-13-2</inkml:trace>
          <inkml:trace contextRef="#ctx0" brushRef="#br0" timeOffset="5554.3999">9945-3071 53,'0'0'31,"0"0"0,26 1 0,2-6-14,-1-19-13,15 0 0,-1-11 0,11 3-3,-2-3 0,1 1-1,2 4-2,-8 1-2,9 13-7,-19-9-18,6 6-1,-10-9 0,-1 6-1</inkml:trace>
          <inkml:trace contextRef="#ctx0" brushRef="#br0" timeOffset="5335.5995">9893-3425 70,'2'-36'31,"12"6"-1,0-9 0,11 6-25,1-5-1,13 9 0,-3 1-1,7 16-2,-5 12 0,-1 17 0,-8 18-1,-7 17 1,-6 13-1,-7 11 0,-8 9 0,-4 2 0,-1-4 0,-2-7 0,4-10 0,2-9 0,7-14 1,3-11-1,11-16 1,1-16-1,9-14 0,4-12-1,3-10-2,-8-16-8,2 8-19,-16-8-2,-7 12 1,-18 4-2</inkml:trace>
          <inkml:trace contextRef="#ctx0" brushRef="#br0" timeOffset="5964.7482">10623-3666 61,'0'0'29,"0"0"-1,-12 22 1,2-7-21,10 13-2,-7 1-2,10 11-2,-1 3 0,3 2 0,4 0-1,3-2 0,4-5 0,4-7 0,3-12-1,3-10 1,1-15-1,1-13 1,2-12-1,-3-13 1,-3-13 0,-1-12-1,-7-11 1,-1-3 0,-5 2 0,1 9-1,-4 12 2,1 20-1,-2 19 1,-6 21-1,15 43 0,-4 14 0,1 16 0,0 11 0,2 2-1,3 1 1,4-8-2,-1-13 0,8-13-3,-7-27-6,14-12-22,-18-28 0,4-14-1,-16-27-1</inkml:trace>
          <inkml:trace contextRef="#ctx0" brushRef="#br0" timeOffset="6277.309">11213-3941 74,'16'49'31,"5"11"-1,-8-5-1,5 9-27,-4-9 0,5 0 0,-7-13-1,-2-9 1,-10-33-1,16 13 0,-16-32 2,-2-13-1,-7-17 1,-1-13-1,-4-12 1,4 0-3,-1-2 1,4 4 0,7 8 0,6 9-1,6 13-1,5 15 0,11 25-5,-8 0-23,18 28-4,-6 3 0,4 11-2</inkml:trace>
          <inkml:trace contextRef="#ctx0" brushRef="#br0" timeOffset="6621.1267">11689-3734 72,'24'2'32,"-5"-19"-1,-5-19-1,5-8-28,-3-13 1,3-6-2,0-10 0,0 1 0,-4 3-1,-6 8 0,-7 11 0,-2 12 1,-7 21-2,7 17 2,-30 28-1,6 18 0,-3 18 1,2 22 1,1 11 1,7 7-1,6-6 2,18-8-1,18-22 0,20-21 1,19-26-2,20-26 0,12-26-1,2-19-3,4-7-8,-19-24-23,-14 8-3,-29 4-2,-21 16 0</inkml:trace>
          <inkml:trace contextRef="#ctx0" brushRef="#br0" timeOffset="8809.5375">11793-3796 2,'-16'0'21,"16"0"0,-7 23 1,4-4-11,3-19 2,7 22 1,-7-22-3,31 0-3,-14-17 0,16 5 0,-3-21 0,11 7-3,-3-10-1,11 3 0,-6-5-2,4 4 0,-6-3 0,-3 6-1,-7-1-1,-6 2 1,-10-1-2,-11 0 2,-10 0-1,-9 2 0,-8 1 0,-4 6 0,-6 3 1,-4 3-1,1 8 0,1 4 0,4 6 0,2 3-1,5 11-4,-7-9-16,12 13-9,-4-4-1,7 1-1,-4-5-1</inkml:trace>
          <inkml:trace contextRef="#ctx0" brushRef="#br0" timeOffset="12939.3858">11500-2285 30,'-20'-12'25,"4"14"1,-5 5 0,-1 6-17,-11-6 0,11 14-1,-11-5 0,7 13-4,-7 2 1,7 10-3,0 8 1,7 11-2,0 5 0,8 6-1,5 0 0,9-4 0,11-5 0,7-13 0,10-15 0,9-20-1,10-21 1,3-24 0,3-21 0,-3-17 0,-6-14 0,-4-11 1,-8-5-1,-14 1 1,-16 7-1,-14 13 1,-15 12-1,-14 23 2,-11 21-2,-11 22 0,-6 21 1,0 18-2,2 16 2,7 14-2,9 7 2,12 0-2,10 0 1,15-7-1,15-7 0,10-14 1,15-11 0,9-18 0,16-21-1,8-19 1,7-18 0,2-17 1,-2-18 0,-3-7 0,-9-16 0,-7-1 1,-13-12-1,-13-4 1,-16-5 0,-4-2 0,-11 4 0,0 8-1,-7 9 1,-1 17-1,-4 20 1,1 23-1,1 23 0,17 17-1,-26 50 0,14 5 1,2 17-1,4 13 0,5 13 0,6 9 0,5 9-1,9-1 1,2-3 0,5-5 0,3-10 0,6-13-1,5-15 2,0-15-2,-1-20 2,-4-15-1,0-17 1,-4-14-1,-4-14 1,-6-15-1,-3-9 0,-8-11 1,-3-8-1,-2-7 1,-2 2-1,-1 9 1,-4 8 0,2 19-1,-3 17 1,3 21 0,-9 24 0,4 19 0,3 14 0,1 11-1,1 8 0,3-2-1,6-4 2,6-8-2,6-13 1,9-13 0,2-22-1,8-23 1,3-24 0,8-18 0,-1-20 0,-3-15 0,-4-11 0,-7-6 1,-8-6-1,-11 9 0,-12 10 1,-13 13-1,-15 21 0,-6 22 0,-9 25 0,-6 25 1,-2 24-1,-1 20 0,5 14 0,4 4 0,9-4-1,7-10 1,9-18 0,12-18 0,1-28 0,41-2-1,-1-20 1,10-6 0,7-3 0,2 3-1,0 8 1,-5 4-1,-9 11 1,-7 3-1,-11 11 1,-8 3 0,-7 7 0,-3 5 0,-2 2-1,0 2 1,0-1 0,1 1 0,5-6 0,2-5 0,4-10 0,2-7 0,3-12 0,4-7 1,-2-10 0,1-11 0,-1-8 0,-1-12-1,-5-15 2,1-7-1,-5-18 1,-4-6-1,-5-11 0,-2 0 0,-5 1 0,-3 11 0,-4 10 0,0 18-1,-4 20 1,3 20-1,8 37 1,0 0-1,-16 42 0,18 17 0,5 20-1,3 14 1,7 9-1,4 3 0,5 2 0,0-9 0,2-10 0,-4-17 0,-2-14 0,-4-14 0,-6-15 0,-12-28 0,0 0 0,-7-23 1,-5-6-1,-2-2 0,-2-4 1,-1 2 0,2 8 0,1 7 0,14 18 0,-16-12 0,16 12 0,0 0 0,0 0 0,14-15 0,-14 15 1,26-31-1,-9 7 1,6-4-1,1-8 1,0 0-1,2-1 1,-2 3 0,-1 3 0,-1 5-1,-6 10 1,-16 16 0,19 6-1,-16 14 1,-3 11-1,2 7 1,0 5-2,-2 2 1,5 2 0,2-4 0,5-7 0,7-7 0,2-10-1,5-8 1,2-18 1,4-14-2,5-19 2,-1-16-2,0-17 2,-3-11-1,-3-11 0,-10 0 0,-9 5 0,-13 9 0,-15 23 0,-14 18 0,-13 28-1,-8 22 1,-3 21 0,0 11-1,5 9 1,5 1 0,13-2-1,13-9 1,16-10-1,8-10 1,14-9 0,9-5 0,6 0-1,6 0 1,2 7 0,1 1 0,-3 4 0,-2 4 0,-5 3-1,-4-1 1,-5 3-1,-1-4-1,1 4-8,-24-28-15,24 29-10,-24-29 0,16 12-2</inkml:trace>
          <inkml:trace contextRef="#ctx0" brushRef="#br0" timeOffset="13712.6187">13883-2554 23,'-16'-21'29,"16"21"-1,-24-20 2,9 27-13,-11-16-4,10 19-2,-17-3-5,5 12-1,-11 0-2,4 9 0,-5 3-1,6 5-1,1 5 1,3 6-3,8 5 2,6 3-1,8 0 1,8 0-1,8-5 0,10-7 0,8-10 0,5-10 0,7-17 0,7-12 0,5-10 1,0-13-2,0-2-3,-13-14-25,2 5-3,-11-1 0,-7 5-1</inkml:trace>
          <inkml:trace contextRef="#ctx0" brushRef="#br0" timeOffset="15576.3723">14078-2480 37,'11'-15'28,"1"-11"1,2-9-2,-6-16-19,10 4 0,-10-13 1,8 6-3,-9-3 0,0 9-3,-9 1 0,0 15 0,-10 2-2,2 11 1,-11 4-1,0 10 0,-5 10-1,0 9 1,-3 10-1,1 8 1,4 10-1,3 4 0,6 8 0,4 3 0,6 0 0,9 0 0,6-4-1,7-1 1,9-4 0,7-6 0,10-10 0,8-8-1,4-13 1,0-9 0,-1-18 0,-4-13 0,-7-16 0,-6-14 0,-13-11 0,-9-10 0,-8-4 1,-8-9-1,-11 1 1,-2 11 0,-4 10-1,-1 16 1,0 19 0,4 22-1,15 14 1,-19 35-1,19 13 0,8 14 0,5 10 0,6 4 1,1 2-1,5-6 2,0-6-2,0-11 2,-5-15-2,1-16 2,-21-24-2,23-9 1,-22-27 0,-4-17-1,-6-22 1,-1-18 0,-2-12 0,1-2-1,8 0 0,1 9 0,7 17 1,6 17-1,3 26 0,5 28-1,3 24 1,1 13-1,-1 15 1,2 13-2,1 7 1,2 2 1,1-4 0,0-3 1,-1-7-1,-2-7 0,-5-10 0,-1-18 2,0-16-1,-5-18-2,-2-21 1,-1-19 0,-1-18 1,-3-22-2,-5-16 2,-4-15-1,-5-7 1,0 2-1,-5 9 0,2 14 0,-2 15 1,1 21-1,4 26 0,6 28-1,1 22 2,-2 38 0,10 17 0,6 26 0,5 23-1,9 11 1,5 9-1,3 1 2,4-3-3,2-10 1,-4-17-1,-5-21 0,-6-19-1,-11-24 0,-16-31-1,0 0 0,-7-17-1,-19-22 1,-2-1-1,-10-7 1,2 9 1,-2 4 1,3 18 0,6 13 1,8 12 0,9 8 2,7 0-1,12 5 1,-7-22 1,36 25-1,-7-27 0,11-3 1,2-14 0,10-2-1,-2-8 1,5-6-1,-8-6 0,-2-2-1,-5-6 1,-9 3-2,-9-4 1,-11 2-1,-10 1 1,-4 6-1,-8 6 0,-1 7 0,-1 8 1,13 20-1,-32-16 0,32 16 0,-24 4 0,24-4 0,-22 12 1,22-12-1,-23 17 0,23-17 0,-22 22 0,8-4 0,3 4-1,-4 6 1,1 6 0,-2 2 0,4 4-1,2-2 1,3 2 0,2-6 0,7 2 0,5-5 0,8-1 0,11-6-1,7-2 1,7-3 0,1-5-1,4-5 1,0-9 0,0-12-1,-2-12 1,-8-14 0,-6-16 0,-3-11 0,-5-10 0,-5-4 0,-6-4 0,-3 2 0,-5 11 0,-2 9 0,-4 16 0,-1 14 0,0 12 0,5 19 1,0 0-1,-10 37 0,13 4 1,0 14-1,4 12 0,6 11 0,4 5 0,2 3 0,3-5 0,1-3 0,-4-14 0,2-13 0,-6-18 0,-15-33 0,18 3 0,-18-35 0,-6-20 1,-8-22-2,-5-16 2,-1-12-1,-3 2 0,4 7 0,4 10 1,1 14-1,9 14 0,8 19 0,9 14 0,9 11 0,7 9-2,11-1-3,20 22-13,-5-7-18,5 10-2,-4 3 0,2 7-2</inkml:trace>
        </inkml:traceGroup>
      </inkml:traceGroup>
    </inkml:traceGroup>
    <inkml:traceGroup>
      <inkml:annotationXML>
        <emma:emma xmlns:emma="http://www.w3.org/2003/04/emma" version="1.0">
          <emma:interpretation id="{B6EEC522-2A89-4DAA-925A-D08944D3BA48}" emma:medium="tactile" emma:mode="ink">
            <msink:context xmlns:msink="http://schemas.microsoft.com/ink/2010/main" type="paragraph" rotatedBoundingBox="17708,6328 29644,6239 29661,8466 17725,8555" alignmentLevel="1"/>
          </emma:interpretation>
        </emma:emma>
      </inkml:annotationXML>
      <inkml:traceGroup>
        <inkml:annotationXML>
          <emma:emma xmlns:emma="http://www.w3.org/2003/04/emma" version="1.0">
            <emma:interpretation id="{7F1FBF4A-AA5E-461C-8E07-A0E046F8A542}" emma:medium="tactile" emma:mode="ink">
              <msink:context xmlns:msink="http://schemas.microsoft.com/ink/2010/main" type="line" rotatedBoundingBox="17708,6328 29644,6239 29661,8466 17725,8555">
                <msink:destinationLink direction="with" ref="{08804AB9-EED2-4658-98C8-FA43E7F9454C}"/>
              </msink:context>
            </emma:interpretation>
          </emma:emma>
        </inkml:annotationXML>
        <inkml:traceGroup>
          <inkml:annotationXML>
            <emma:emma xmlns:emma="http://www.w3.org/2003/04/emma" version="1.0">
              <emma:interpretation id="{96E95FFC-82E2-4A87-A8F1-EE2AE3F977CA}" emma:medium="tactile" emma:mode="ink">
                <msink:context xmlns:msink="http://schemas.microsoft.com/ink/2010/main" type="inkWord" rotatedBoundingBox="17708,6328 21764,6298 21780,8443 17724,8473"/>
              </emma:interpretation>
            </emma:emma>
          </inkml:annotationXML>
          <inkml:trace contextRef="#ctx0" brushRef="#br0" timeOffset="19348.2329">0 9 32,'17'-11'26,"-1"8"2,5 4-1,-2-4-14,17 12-4,2-8-2,14 10-2,3-8-2,11 2 0,5-3-1,7-2-1,3-2 1,6-1-1,-6-1 0,-3 4-1,-4 2 1,-8 5-1,-11 5 1,-4 5-1,-13 4 0,-5 5 0,-9 7 0,-5 1 1,-4 11-2,-4 9 1,-3 8 0,-2 8 0,-1 13 1,-5 5 0,3 4 0,1 4-1,1 2 1,-2 1-1,3-1 1,-1-1 0,0-6-2,0-1 1,-1-4-1,-4-7 2,-2-1-2,-2-13 0,-3-9 0,-1-10 1,-6-10-1,-5-8 1,-5-7-1,-6-7 1,-4-6 0,-6-3 0,-7 1 0,-10-3 0,-2 0 0,-6 3 0,-5 0 0,-4 5 0,-2-1-1,-4 4 1,2 2 0,7 1 0,4-2 0,8-1 0,9 0-1,8-12-5,18 1-24,7-6-1,17 3-1,0 0 0</inkml:trace>
          <inkml:trace contextRef="#ctx0" brushRef="#br0" timeOffset="18608.6935">152 65 16,'0'0'23,"0"0"1,0 0-7,5 25-5,-6 2-1,11 23 2,-8 11-2,10 21-2,-7 8-2,7 20-2,-5 6 0,4 10-1,-4 5-1,1 4-1,-4-4 0,-3-2-1,-2-1-2,-5-4 2,1-10-2,-2-11 1,0-13-1,0-16 0,2-15-1,-2-18-1,7-15-3,0-26-5,0 0-18,4-26-1,1-5-1,-2-16 2</inkml:trace>
          <inkml:trace contextRef="#ctx0" brushRef="#br0" timeOffset="20786.019">2408 219 34,'28'-33'27,"-5"14"0,4 2 0,1 0-20,15 13 0,6 1 0,13 15-1,4-2-1,15 9-1,4-2-1,12 2-2,3-3 0,7-4 0,-1-2 0,-1-1-1,-4-2 0,-8-2 1,-8 0-1,-7 2 0,-11 2 0,-10 1 0,-10 2 1,-9 0-1,-7 2 0,-8 5 0,-8 7 0,-6 2 0,-9 11 0,-3 11 1,-4 16 0,-4 10-1,3 12 1,1 10 0,3 5 0,4 6-1,5 0 0,2-2 1,5-7-2,-3-7 1,-2-3 0,-4-11 0,-6-3 0,-7-7 0,-11-11 1,-5-8-1,-12-12 0,-7-13 0,-16-17 1,-8-10-1,-14-10 1,-7-3 0,-12-2 0,-7 6 0,-9 11 0,-4 12-1,-1 14 1,5 7-1,11 8-2,8-3-2,25 11-16,6-22-11,25-11-1,21-20-1,25-13 1</inkml:trace>
          <inkml:trace contextRef="#ctx0" brushRef="#br0" timeOffset="20114.0123">2483 183 18,'0'0'25,"0"0"0,0 0-5,7 17-3,-18 12-3,13 27-2,-11 7-3,13 24-3,-8 13-1,10 15 0,-3 11-2,4 14 0,-2 6 0,2 3-1,-3-1 1,-1-5-2,2-12-1,0-12 1,-1-17-2,1-24-1,4-18-5,-9-31-24,0-29-1,17-38 1,-8-25 0</inkml:trace>
        </inkml:traceGroup>
        <inkml:traceGroup>
          <inkml:annotationXML>
            <emma:emma xmlns:emma="http://www.w3.org/2003/04/emma" version="1.0">
              <emma:interpretation id="{3148E901-EA6F-4691-A31F-99C8D0BCAAFB}" emma:medium="tactile" emma:mode="ink">
                <msink:context xmlns:msink="http://schemas.microsoft.com/ink/2010/main" type="inkWord" rotatedBoundingBox="22898,6312 29644,6262 29661,8466 22915,8516"/>
              </emma:interpretation>
            </emma:emma>
          </inkml:annotationXML>
          <inkml:trace contextRef="#ctx0" brushRef="#br0" timeOffset="21364.2646">5194 573 1,'16'-14'15,"-6"-5"9,-10 19 1,28-16-8,-28 16 1,19 12 0,-16 11-5,11 29-2,-11 11-3,10 32-1,-8 16-2,5 18-2,-1 11-1,-1 8-1,-1-1 0,-1-8 1,0-15-2,0-15 0,1-21-2,-6-33-8,6-17-21,-7-38 1,11-17-1,-8-40-2</inkml:trace>
          <inkml:trace contextRef="#ctx0" brushRef="#br0" timeOffset="21895.6508">5234 326 60,'24'2'30,"7"-2"0,12-2-1,11-7-26,12-1 0,12-2 0,8 0-1,6-2 0,6 2-1,-1 2 0,-3 3 0,-8 7 0,-4 5-1,-13 3 1,-9 10 0,-9 4-1,-12 11 1,-7 5-1,-8 7 1,-2 6-1,-3 10 0,0 11 1,-5 8-1,-2 8 1,-3 8-1,-4 6 1,-1 3-1,-1 0 0,4-5 0,2-6 0,3-12 0,2-6-1,-4-12 0,-3-2 1,-12-5 0,-14-7 0,-18 0 1,-16-7-1,-20-3 0,-14-7 1,-11-2 1,-9-7-2,-1-3 1,-6-3 0,7 3-1,5 3 0,10-6-5,19 6-27,4-10 0,17-8-1,16-12 0</inkml:trace>
          <inkml:trace contextRef="#ctx0" brushRef="#br0" timeOffset="24024.4674">10232 19 56,'49'-14'32,"8"11"-1,15-3 0,31 8-26,9-2 0,23 7-1,12-2-2,14 4-1,-2-2-1,-8 1 0,-10 1 0,-12 1 1,-24 6-1,-18 8 1,-32 9 0,-22 17 0,-23 14 0,-13 13 0,-18 15 0,-10 11-1,-6 9 0,-1 12 1,2 2-1,7 5 0,6-3 1,13-2-1,5-7 0,6-3 0,5-9 0,-1-7 1,-5-7-1,-12-11 0,-16-6 1,-22-8-1,-25-13 1,-20-17 1,-22-19-1,-15-14 0,-13-15 0,-8-9-1,6 0-9,4-12-24,20 3-1,14 2-2,22 7 0</inkml:trace>
          <inkml:trace contextRef="#ctx0" brushRef="#br0" timeOffset="23552.2">10450 11 38,'0'0'30,"-19"8"1,9 27 0,-2 17-19,13 37-3,-4 11 0,17 30-3,-7 9-1,7 18-2,-2 7 0,5 0-1,-5-10 0,-1-11-2,-5-14-2,-4-27-4,9-14-18,-5-40-9,3-32 0,-2-46-1</inkml:trace>
          <inkml:trace contextRef="#ctx0" brushRef="#br0" timeOffset="23020.8433">7628-13 67,'44'3'31,"11"2"-1,6-7-2,9-1-25,10-4-1,12 0 0,5-3 0,8 3-1,-1 2 0,-5 7 0,-9 4-1,-11 12 1,-13 8 0,-14 6 0,-16 6 0,-10 4 0,-7 9-1,-3 12 1,-4 11-1,0 10 0,2 11 1,0 9-1,5 2 0,5 7 0,-2-5 1,1-1-1,-1-3 0,-3-6 0,-5-7-1,-12-4 1,-18 2 0,-13-2 0,-18-3 0,-19-5 1,-18-8-1,-17-9 1,-11-12-1,-2-10 1,-2-14-1,3-11-1,11-4-3,5-18-11,25-2-18,13-10 1,24-3-1,18-11-1</inkml:trace>
          <inkml:trace contextRef="#ctx0" brushRef="#br0" timeOffset="22520.7468">7587 126 44,'0'0'30,"0"0"-1,8 42 1,12 15-19,-12 10-3,20 28 0,-6 13-2,9 23-2,-3 11-1,2 11-1,-4 3-1,-1-8 0,-5-7 0,-7-11-2,-1-18-3,-8-31-10,6-19-18,-6-34 0,-4-28 0,8-45-1</inkml:trace>
        </inkml:traceGroup>
      </inkml:traceGroup>
    </inkml:traceGroup>
    <inkml:traceGroup>
      <inkml:annotationXML>
        <emma:emma xmlns:emma="http://www.w3.org/2003/04/emma" version="1.0">
          <emma:interpretation id="{B4673AD6-6239-4029-B739-192A70004BF5}" emma:medium="tactile" emma:mode="ink">
            <msink:context xmlns:msink="http://schemas.microsoft.com/ink/2010/main" type="paragraph" rotatedBoundingBox="17744,9700 29888,9337 29958,11689 17814,12051" alignmentLevel="1"/>
          </emma:interpretation>
        </emma:emma>
      </inkml:annotationXML>
      <inkml:traceGroup>
        <inkml:annotationXML>
          <emma:emma xmlns:emma="http://www.w3.org/2003/04/emma" version="1.0">
            <emma:interpretation id="{24BE4541-C0CD-4CF9-94D8-372940A4E74F}" emma:medium="tactile" emma:mode="ink">
              <msink:context xmlns:msink="http://schemas.microsoft.com/ink/2010/main" type="line" rotatedBoundingBox="17744,9700 29888,9337 29958,11689 17814,12051">
                <msink:destinationLink direction="with" ref="{08804AB9-EED2-4658-98C8-FA43E7F9454C}"/>
              </msink:context>
            </emma:interpretation>
          </emma:emma>
        </inkml:annotationXML>
        <inkml:traceGroup>
          <inkml:annotationXML>
            <emma:emma xmlns:emma="http://www.w3.org/2003/04/emma" version="1.0">
              <emma:interpretation id="{90DACDA5-29E8-46A5-BE29-9465B49B87E3}" emma:medium="tactile" emma:mode="ink">
                <msink:context xmlns:msink="http://schemas.microsoft.com/ink/2010/main" type="inkWord" rotatedBoundingBox="17744,9700 21760,9580 21830,11931 17814,12051"/>
              </emma:interpretation>
            </emma:emma>
          </inkml:annotationXML>
          <inkml:trace contextRef="#ctx0" brushRef="#br0" timeOffset="25384.1045">35 3365 25,'0'0'29,"0"0"-1,0 0 0,39 28-12,10-2-13,15-2 0,17 7 1,14-7-1,16 4 0,5-9 0,5 0 0,-7-9 0,-6 0-1,-12-4 0,-12-1-1,-17 0 0,-17 4 0,-15 4 0,-11 8 0,-12 14 0,-10 15 0,-9 13 1,-2 20-1,-3 12 0,4 17 0,1 12-1,7 7 1,8 2-1,8 2 0,10-2 0,7-4 0,0-8 0,-1-7 1,-4-8-1,-12-4 0,-13-12 1,-17-11 0,-22-15 0,-18-14 0,-22-17 1,-19-18-1,-17-18-1,-11-18 1,-4-8-1,-2-6-1,13 8-4,3-9-12,28 17-16,20 3 0,35 9 0,30 7-2</inkml:trace>
          <inkml:trace contextRef="#ctx0" brushRef="#br0" timeOffset="24899.6303">343 4021 37,'0'0'29,"-21"24"1,12 14 0,1 26-21,1 15-3,15 30 0,-6 17-2,10 22 0,-7 7-2,4 9 1,-6-5-1,4-11-4,0-15-9,-3-43-20,-3-37 0,-1-53-1,-3-33 0</inkml:trace>
          <inkml:trace contextRef="#ctx0" brushRef="#br0" timeOffset="25790.4322">2720 3800 41,'0'0'31,"0"0"0,7 17 1,7 30-23,-4 12-1,11 39 0,-7 12-1,6 26-2,-4 8-1,3 11-1,-3 0-2,-1-5 0,-1-10-4,-5-25-3,6-20-25,-13-27-2,3-29-1,-5-39 0</inkml:trace>
          <inkml:trace contextRef="#ctx0" brushRef="#br0" timeOffset="26259.2917">2801 3610 44,'33'-15'30,"12"3"0,12 1-2,16 11-23,5-3-1,17 6-1,0 3 1,9 2-3,-6 4 1,-1 7 0,-10 5 0,-4 9 0,-12 5 0,-9 9 0,-8 8-1,-9 9 0,-9 1 0,-7 9 1,-10 4-2,-5 3 1,-8 7 0,-6 7 0,-6 1-1,-2 8 1,-4 5 0,-1 4-1,1 1 1,5 0-1,0-7 0,2-7 1,0-7-1,-2-8 1,-5-13 0,-5-11 0,-16-22 1,-17-8 0,-25-22 0,-9-7 0,-17-13 0,-10-6 0,-6 0-3,1-7-3,19 8-29,9-5-1,29 9 0,17-3-2</inkml:trace>
        </inkml:traceGroup>
        <inkml:traceGroup>
          <inkml:annotationXML>
            <emma:emma xmlns:emma="http://www.w3.org/2003/04/emma" version="1.0">
              <emma:interpretation id="{F29FA4F0-8C32-47C8-9CA4-B10A384CFD5C}" emma:medium="tactile" emma:mode="ink">
                <msink:context xmlns:msink="http://schemas.microsoft.com/ink/2010/main" type="inkWord" rotatedBoundingBox="23447,9771 29895,9579 29953,11511 23504,11704"/>
              </emma:interpretation>
            </emma:emma>
          </inkml:annotationXML>
          <inkml:trace contextRef="#ctx0" brushRef="#br0" timeOffset="27103.1958">5746 3588 50,'-4'-22'32,"6"3"-1,12 0 1,7-2-26,13 5-3,10 1-1,11 10 1,4-2-1,8 10-1,3 2 0,7 9 0,5 3 0,2 2-1,3 2 0,-4 3 0,-5 7 1,-5 7 0,-11 5 0,-12 9 0,-12 7 1,-8 10-1,-5 5 0,0 12 1,1 4-2,3 5 1,2 3 0,6 4 0,-1-2 0,-2-2 0,-6-1-1,-5-2 2,-10-9-1,-9-3 0,-13-8-1,-20-6 1,-16-10-1,-23-11 1,-18-20-1,-18-16 0,-15-12 0,-8-10-1,-1-6-1,6-8-3,23 7-24,11-9-5,29 7 0,23-5-1</inkml:trace>
          <inkml:trace contextRef="#ctx0" brushRef="#br0" timeOffset="26618.7235">5910 3902 62,'0'62'32,"-3"19"1,5 22-1,-4 18-28,7 19 0,0 7-2,4-1-1,1-4-4,-3-25-6,7-14-22,-5-23-1,-1-27 0,-6-32-1</inkml:trace>
          <inkml:trace contextRef="#ctx0" brushRef="#br0" timeOffset="27868.9809">8061 3476 46,'-7'-19'31,"7"2"2,9 1-2,17 6-20,13 5-8,22 8 0,10 4 0,14 7-1,6 1 0,6 8 0,-3-3-1,-3 3 0,-8-3 0,-5 8 1,-12 1 0,-4 11-1,-8 10 1,0 16-1,-3 8 0,-2 12-1,-1 7 1,1 4 0,-2-1-1,-3 1 0,0-2 1,-4-2 0,-4-3 0,0-4 0,-5 2 0,-5-4 0,-10-1 0,-7 0 0,-18-9-1,-15-8 1,-18-13 0,-15-12 0,-16-16 0,-8-13-1,-9-12 1,0-12-2,0-6 0,4-9-3,15 15-25,1-12-5,17 10-1,6-2-1</inkml:trace>
          <inkml:trace contextRef="#ctx0" brushRef="#br0" timeOffset="27415.7592">8243 3873 60,'-6'63'34,"13"25"0,0 23-1,12 21-28,2 12-1,10 11 0,-1-5-3,-1-16-5,4-8-12,-16-36-15,-1-36-2,-15-39 0,-1-41-1</inkml:trace>
          <inkml:trace contextRef="#ctx0" brushRef="#br0" timeOffset="28681.6524">10521 3495 34,'-15'-19'29,"15"19"-1,17-30-1,12-2-17,30 6-1,9-10 0,23 13-2,4-3-1,18 13-2,-2 0 0,8 13-1,-5 4-1,-1 6 0,-9-1-1,-8 1 0,-13 4 0,-10 3-1,-18 9 1,-13 9 0,-14 16-1,-11 15 1,-10 8 0,-5 14-1,-2 7 1,5 7 0,9 3-1,10 5 1,9-1-1,8 0 1,3 3-1,1-4 1,-6-4 0,-9-2 0,-13-9 0,-19-7 0,-15-12 0,-21-12 1,-19-15-1,-18-16 0,-20-17 0,-9-9 0,-8-10 0,-6-6-3,9 8-12,-7-11-20,18 11-2,13-1-1,18 13-1</inkml:trace>
          <inkml:trace contextRef="#ctx0" brushRef="#br0" timeOffset="28228.4268">11068 3502 48,'-24'26'31,"6"20"0,3 30-1,11 28-24,3 18-1,13 25-1,2 11 0,8 11-1,4-3-1,-2-11-2,7-13-4,-17-36-5,12-26-21,-19-39 0,-7-41-2,-5-24 0</inkml:trace>
        </inkml:traceGroup>
      </inkml:traceGroup>
    </inkml:traceGroup>
    <inkml:traceGroup>
      <inkml:annotationXML>
        <emma:emma xmlns:emma="http://www.w3.org/2003/04/emma" version="1.0">
          <emma:interpretation id="{1922AC8C-A32C-497A-8D31-D0A60517BB9A}" emma:medium="tactile" emma:mode="ink">
            <msink:context xmlns:msink="http://schemas.microsoft.com/ink/2010/main" type="paragraph" rotatedBoundingBox="18144,12783 29993,12064 30121,14165 18271,14884" alignmentLevel="1"/>
          </emma:interpretation>
        </emma:emma>
      </inkml:annotationXML>
      <inkml:traceGroup>
        <inkml:annotationXML>
          <emma:emma xmlns:emma="http://www.w3.org/2003/04/emma" version="1.0">
            <emma:interpretation id="{2B0523A9-88AA-48B4-A341-D34676A49E3B}" emma:medium="tactile" emma:mode="ink">
              <msink:context xmlns:msink="http://schemas.microsoft.com/ink/2010/main" type="line" rotatedBoundingBox="18144,12783 29993,12064 30121,14165 18271,14884">
                <msink:destinationLink direction="with" ref="{08804AB9-EED2-4658-98C8-FA43E7F9454C}"/>
              </msink:context>
            </emma:interpretation>
          </emma:emma>
        </inkml:annotationXML>
        <inkml:traceGroup>
          <inkml:annotationXML>
            <emma:emma xmlns:emma="http://www.w3.org/2003/04/emma" version="1.0">
              <emma:interpretation id="{65353261-BDD6-45D9-938E-912A72A17B63}" emma:medium="tactile" emma:mode="ink">
                <msink:context xmlns:msink="http://schemas.microsoft.com/ink/2010/main" type="inkWord" rotatedBoundingBox="18144,12783 21923,12554 22049,14631 18270,14861"/>
              </emma:interpretation>
            </emma:emma>
          </inkml:annotationXML>
          <inkml:trace contextRef="#ctx0" brushRef="#br0" timeOffset="30619.5299">2934 6741 47,'26'-16'32,"-3"8"0,1 16 1,-24-8-26,33 55 0,-17 2 0,8 31 0,-7 16-3,6 22 1,-10 10-3,6 16 0,-5 0-1,2-2-1,-4-16 0,-2-22-3,1-19-3,-11-39-17,12-20-11,-12-34 0,8-57-1,-8-32-1</inkml:trace>
          <inkml:trace contextRef="#ctx0" brushRef="#br0" timeOffset="30135.0557">441 6542 54,'30'-17'31,"11"3"0,11 13-1,14-4-28,13 5 0,8-2 0,5 5 0,-1 9-3,1 6 0,-7 4 1,-9 7 0,-14 11 0,-6 10 0,-15 7 1,-8 12-1,-11 0 1,-9 9 1,-8 4-1,-7 8 0,-3 12 0,3 5-1,0 5 0,8 5 0,6-3 0,8 0 1,5-7-1,2-11 0,1-16 1,-4-13 0,-6-14 1,-12-10 0,-16-13 0,-12-6 1,-20-10 0,-13-2-1,-18-4 0,-8 1-1,-9-2-1,-4-2-2,8 11-11,-2-15-20,17 5 0,12-12-2,22 1-1</inkml:trace>
          <inkml:trace contextRef="#ctx0" brushRef="#br0" timeOffset="29650.5835">742 7067 35,'0'0'30,"0"0"1,-19 31 0,14 10-19,-12 2-4,13 25-1,-6 13-2,8 19-2,4 12 0,5 19-2,-4 5 0,6 4 0,-2-9-1,0-12-3,8-19-26,-11-33-2,4-32-1,-8-35-1</inkml:trace>
          <inkml:trace contextRef="#ctx0" brushRef="#br0" timeOffset="31072.7421">3028 6373 54,'-23'-17'32,"23"17"-1,-13-24 0,13 24-25,41-22-2,4 8 0,21 7 0,8-2-1,16 8-1,4 4-1,4 9 0,1 12 0,-6 11-1,-6 20 1,-6 14-2,-8 14 1,-11 10 0,-7 5 0,-10 4 0,-8 1-1,-8 1 1,-6-8 0,-1 3 1,-6-1-1,-1 4-1,-1 5 1,3-2 0,1-1 0,-1-4 0,-3-7 0,-6-9 0,-6-10 0,-9-10 1,-8-16 0,-16-10 1,-14-15-1,-13-11 1,-18-14 0,-17-6-1,-16-6 1,-7-2-2,-7 2 1,2 4-2,10 8-2,8-8-16,33 17-15,24-11-2,30 1 0,25-13-1</inkml:trace>
        </inkml:traceGroup>
        <inkml:traceGroup>
          <inkml:annotationXML>
            <emma:emma xmlns:emma="http://www.w3.org/2003/04/emma" version="1.0">
              <emma:interpretation id="{9F6A064C-D8D4-4993-AB2B-27364DCDE663}" emma:medium="tactile" emma:mode="ink">
                <msink:context xmlns:msink="http://schemas.microsoft.com/ink/2010/main" type="inkWord" rotatedBoundingBox="23598,12535 29998,12146 30121,14165 23720,14553"/>
              </emma:interpretation>
            </emma:emma>
          </inkml:annotationXML>
          <inkml:trace contextRef="#ctx0" brushRef="#br0" timeOffset="31572.8444">5898 6346 39,'0'0'31,"26"15"1,-19 16-1,14 30-20,-11 9-1,16 36 0,-9 11-4,13 23-2,-6 6-1,2 10-2,-2-10-1,-3-6 0,-4-14-3,-6-28-3,4-12-13,-13-37-15,5-27 0,-7-22 0,-4-52 1</inkml:trace>
          <inkml:trace contextRef="#ctx0" brushRef="#br0" timeOffset="32026.0636">5959 6256 56,'5'-29'32,"14"12"0,16 17 0,10 5-28,19 17 1,8-5-1,16 9-2,8-8 0,4-6-1,-5-9 0,-3-5-1,-9-5 1,-7 1 0,-7 4-1,-10 10 1,-12 11 0,-7 11-1,-9 18 0,-2 12 0,-3 9 0,-2 7-1,-1 2 1,1 1-1,5 4 1,9 0 0,2-6 0,5-1 1,2 2-1,0 0 1,-6 1-1,-6-1 1,-18-6-1,-10 2 1,-23-5 1,-18-3-1,-25-9 0,-22-4 0,-21-8 0,-14-4 0,-11-1-1,-2-7 0,6-1-2,7-11-6,31 7-26,12-13 0,30-4-2,17-15 1</inkml:trace>
          <inkml:trace contextRef="#ctx0" brushRef="#br0" timeOffset="32963.7467">8621 6342 51,'-17'-20'33,"5"2"-1,12 18 1,9-39-15,20 22-15,13-4 0,20 2 1,12 0-2,15 3-1,7 6 0,7 3 0,0 5 0,-1 6-1,-6 6 1,-12 13-1,-11 6 0,-14 7 0,-14 9 0,-11 8-1,-9 8 0,-8 8 0,-1-2 1,-1 0-1,1 2 1,4 0-1,6 2 1,9 3 0,3 0 0,0 4 1,4 1-1,1 2 1,-7 4-1,-1-2 0,-13-4 1,-11-5-1,-16-5 1,-20-5 0,-20-11 0,-19-2-1,-26-12 1,-13 1 0,-15-4 0,-8-3-1,-4 0-2,3-9-5,22 5-26,5-15-1,23-4-2,17-20 0</inkml:trace>
          <inkml:trace contextRef="#ctx0" brushRef="#br0" timeOffset="32479.2789">8774 6743 48,'1'48'33,"5"26"-1,-6 21 1,7 27-21,-13 4-5,12 14-2,-8-2-4,4-9-2,4-10-6,-11-27-26,10-25 0,-3-34 0,-2-33-1</inkml:trace>
          <inkml:trace contextRef="#ctx0" brushRef="#br0" timeOffset="34073.3483">11153 5947 58,'0'-19'32,"14"-1"0,22 6-1,11-5-23,27 17 0,4-3-3,20 10-2,3 0-1,3 7 0,-7 1-1,-9 6-1,-14 1 1,-10 6-1,-12 3 1,-16 8-1,-11 4 0,-8 7 1,-8 6-1,-3 3 1,-4 5-1,2 5 0,1 2 1,4 0-1,1 0 0,7 0 1,1 3-1,2 1 0,4 5 1,-1 1-1,-1 4 1,-1 5 0,-3 3-1,-5 7 1,-6-1-1,-5 0 1,-18-8-1,-13-6 1,-16-11 0,-12-15-1,-14-20 1,-10-20-1,-4-12-2,-2-21-6,22-4-27,2-10 0,18-4-2,9-2 0</inkml:trace>
          <inkml:trace contextRef="#ctx0" brushRef="#br0" timeOffset="33620.1285">11234 6301 30,'17'-26'31,"-17"26"2,0 0 0,23 21-11,-28 8-7,18 45-3,-11 16-5,12 34-1,-9 21-3,7 21-1,-3 6-1,1-3-1,-3-10 0,0-25-2,-2-22-1,-8-39-4,12-21-10,-9-52-17,12-33 0,-9-52-1,8-39 1</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59.18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E3159BB-59D7-48B6-B826-B2AEB78A1D6A}" emma:medium="tactile" emma:mode="ink">
          <msink:context xmlns:msink="http://schemas.microsoft.com/ink/2010/main" type="writingRegion" rotatedBoundingBox="2149,4904 1640,9683 195,9529 704,4750"/>
        </emma:interpretation>
      </emma:emma>
    </inkml:annotationXML>
    <inkml:traceGroup>
      <inkml:annotationXML>
        <emma:emma xmlns:emma="http://www.w3.org/2003/04/emma" version="1.0">
          <emma:interpretation id="{1C7EE7A6-6B71-4165-86CB-12EDC30188D3}" emma:medium="tactile" emma:mode="ink">
            <msink:context xmlns:msink="http://schemas.microsoft.com/ink/2010/main" type="paragraph" rotatedBoundingBox="2149,4904 1640,9683 195,9529 704,4750" alignmentLevel="1"/>
          </emma:interpretation>
        </emma:emma>
      </inkml:annotationXML>
      <inkml:traceGroup>
        <inkml:annotationXML>
          <emma:emma xmlns:emma="http://www.w3.org/2003/04/emma" version="1.0">
            <emma:interpretation id="{5C9284D8-F888-4973-B608-176C9B458468}" emma:medium="tactile" emma:mode="ink">
              <msink:context xmlns:msink="http://schemas.microsoft.com/ink/2010/main" type="line" rotatedBoundingBox="2149,4904 1640,9683 195,9529 704,4750"/>
            </emma:interpretation>
          </emma:emma>
        </inkml:annotationXML>
        <inkml:traceGroup>
          <inkml:annotationXML>
            <emma:emma xmlns:emma="http://www.w3.org/2003/04/emma" version="1.0">
              <emma:interpretation id="{7795DBC6-1D5F-49D3-A7FA-772B9D5BF9F4}" emma:medium="tactile" emma:mode="ink">
                <msink:context xmlns:msink="http://schemas.microsoft.com/ink/2010/main" type="inkWord" rotatedBoundingBox="2149,4904 1640,9683 195,9529 704,4750"/>
              </emma:interpretation>
            </emma:emma>
          </inkml:annotationXML>
          <inkml:trace contextRef="#ctx0" brushRef="#br0">680 387 31,'19'-12'26,"-19"12"0,25-21 2,-25 4-11,0 17-6,-13-16-3,13 16 0,-34 2-2,8 13-1,-14-1-1,-8 12-1,-13 3-1,-6 11-1,-10 8 1,-2 13-2,4 8 0,6 5 0,10 10-1,16 3 1,16 2-1,21-4 1,25-8 0,19-13-1,23-17 0,22-23 1,14-24 0,10-22-1,7-30 2,1-21-1,-6-23 0,-9-21 0,-15-16 1,-20-9-1,-21-4 0,-22 4 1,-25 16-1,-23 25 0,-28 28 0,-22 40 0,-26 39 0,-17 42 0,-8 38 0,-4 31-3,15 33-14,9 4-12,20 6-1,14-10-2,34-3 1</inkml:trace>
          <inkml:trace contextRef="#ctx0" brushRef="#br0" timeOffset="443.9786">421 1303 41,'-12'-21'25,"0"4"0,12 17 2,-26-11-19,26 11 0,-7 28 1,14 5-3,-7 6 0,6 18 0,-9 9-2,6 15-1,-6 5 0,-2 9-2,-2 2 0,-5 1-1,0 0 0,-6-5-3,15 6-8,-6-18-18,9-2 0,0-13-1,12-6 0</inkml:trace>
          <inkml:trace contextRef="#ctx0" brushRef="#br0" timeOffset="1666.2443">329 1737 57,'-21'11'27,"-3"16"1,-14 4-2,0 19-20,-11 0-1,5 9-1,-7-6-2,3 1 0,1-8-1,6-9-1,6-13-1,7-16-1,11-11 0,7-16-1,15-7 0,9-19 0,10-10 1,4-9 0,10-3 2,3 0-1,2 5 3,4 12 0,-4 8 2,6 27 0,-1 13 1,15 26 0,-3 9-1,8 19 1,-4 3-2,3 3 0,-3-2-1,-2-6-2,-6-2-2,-18-19-11,-2 7-17,-19-11-2,-6-1-1,-13-7-1</inkml:trace>
          <inkml:trace contextRef="#ctx0" brushRef="#br0" timeOffset="1095.1943">360 2570 59,'-7'-17'27,"7"17"1,-19-7-1,-2 5-22,21 2 0,-31 26 0,14 2 0,-12 6 0,-1 13-1,-8 10-2,-3 12 1,-10 8-2,3 3 0,0 1-1,6-5 0,6-11-1,10-18 0,8-21-1,18-26-1,0 0 1,26-42 0,7-3-1,4-13 0,8-4 1,0-9 0,6 4 1,0 0 0,-6 3 1,-2 5 0,-2 6 1,-1 13 0,-7 11 1,3 17 0,-4 17 1,2 15-1,-3 17 1,0 14-1,-6 8 0,-1 10-1,-3 0 0,-1 2 0,-4-9 0,-4-5-2,0-9-4,-8-17-24,4-9 0,-8-22-2,0 0 0</inkml:trace>
          <inkml:trace contextRef="#ctx0" brushRef="#br0" timeOffset="3538.5125">-202 4305 34,'-23'6'25,"6"0"1,-5 1 1,1 9-18,-10-7-2,5 13 0,-9-5-1,7 11 0,-4-4-2,6 7-1,1 0-1,10 4 0,6-3-2,11 1 1,12-5-1,8-4 0,9-2 0,6-6 0,6-9 0,0-9 0,4-10 0,-6-11 0,-1-9 1,-3-11-1,-6-11 1,-5-3 0,-7-5 0,-9 2 0,-12 3-1,-6 7 2,-13 10-2,-8 14 2,-11 12-2,-7 18-1,-5 13 1,0 14-1,2 12 2,2 7-3,8 7 2,5 0-1,13-2 1,8-6-1,9-8 1,10-12 0,10-6 0,8-9 0,5-9 0,4-7 0,3-3-1,5-11 1,-2-4 0,2-10 0,0-11 1,-2-11 1,-2-13-1,-3-8 0,-6-10 1,-1-3 0,-7-7 0,-1 7 1,-11 0-1,0 13 0,-6 8 0,1 11 0,-4 11-1,2 12 0,-1 12 0,1 19 0,0 0 0,0 0-1,5 41 1,-2 6-1,2 13 0,1 13 1,1 13-1,1 9-1,1 1 1,-2 4-1,1-6 1,1-3-1,-2-8 2,2-6-2,-2-11 0,0-13 0,1-9-4,-8-29-12,0-15-15,0 0 0,17-28-2,-13-13 0</inkml:trace>
          <inkml:trace contextRef="#ctx0" brushRef="#br0" timeOffset="4304.7416">711 4152 66,'7'17'28,"0"12"0,-5 4 0,7 10-25,-6-1 1,9 6-1,-3-7 0,3 3-1,-2-15 0,4-3 1,-14-26-1,23 17 0,-23-17 0,29-26-1,-13-5 1,-2-10 1,-2-11-1,1-5 1,0-5-1,-1 3 0,-5 2-1,0 9 1,-4 5 0,0 12-2,3 10 0,-6 21-1,0 0-8,0 0-22,22 9-2,-20 10-2,3 8-1</inkml:trace>
          <inkml:trace contextRef="#ctx0" brushRef="#br0" timeOffset="3984.1197">279 4573 48,'15'1'28,"-15"-1"0,23-25 0,-4 7-20,-3-13 0,9 4-1,-2-10-2,6 3-1,-4-7-1,1 3 0,-9-4-1,-2 6 0,-6 3-1,-9 6 1,-9 6-1,-6 12 1,-11 11-1,-3 12-1,-4 10 1,-5 12-2,-4 9 1,4 9 0,3 4 0,6 3-1,10-3 1,9-3 1,8-5-2,14-5 2,9-10-1,8-8 0,9-9-2,2-13-2,8-2-4,-8-22-23,9-3 1,-11-18-2,5-3 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4/10/2013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12</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717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29978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8907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2277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9" r:id="rId9"/>
    <p:sldLayoutId id="2147484211" r:id="rId10"/>
    <p:sldLayoutId id="2147484212" r:id="rId11"/>
    <p:sldLayoutId id="2147484213" r:id="rId12"/>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png"/><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0.png"/><Relationship Id="rId12"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hyperlink" Target="https://mongolab.com/" TargetMode="External"/><Relationship Id="rId3" Type="http://schemas.openxmlformats.org/officeDocument/2006/relationships/hyperlink" Target="http://www.windowsazure.com/" TargetMode="External"/><Relationship Id="rId7" Type="http://schemas.openxmlformats.org/officeDocument/2006/relationships/hyperlink" Target="http://static.springsource.org/spring-data/data-mongodb/docs/current/reference/html/"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code.google.com/p/memcached-session-manager/" TargetMode="External"/><Relationship Id="rId5" Type="http://schemas.openxmlformats.org/officeDocument/2006/relationships/hyperlink" Target="http://msdn.microsoft.com/en-us/library/windowsazure/hh694271.aspx" TargetMode="External"/><Relationship Id="rId10" Type="http://schemas.openxmlformats.org/officeDocument/2006/relationships/hyperlink" Target="https://github.com/JMayrbaeurl/azure-web" TargetMode="External"/><Relationship Id="rId4" Type="http://schemas.openxmlformats.org/officeDocument/2006/relationships/hyperlink" Target="https://github.com/WindowsAzure/azure-sdk-for-java" TargetMode="External"/><Relationship Id="rId9" Type="http://schemas.openxmlformats.org/officeDocument/2006/relationships/hyperlink" Target="https://github.com/JMayrbaeurl/GotoZurich2013JavaOnAzureSampl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customXml" Target="../ink/ink1.xml"/><Relationship Id="rId1" Type="http://schemas.openxmlformats.org/officeDocument/2006/relationships/slideLayout" Target="../slideLayouts/slideLayout9.xml"/><Relationship Id="rId6" Type="http://schemas.openxmlformats.org/officeDocument/2006/relationships/customXml" Target="../ink/ink3.xml"/><Relationship Id="rId5" Type="http://schemas.openxmlformats.org/officeDocument/2006/relationships/image" Target="../media/image16.emf"/><Relationship Id="rId4" Type="http://schemas.openxmlformats.org/officeDocument/2006/relationships/customXml" Target="../ink/ink2.xml"/><Relationship Id="rId9"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solidFill>
                  <a:schemeClr val="bg1"/>
                </a:solidFill>
              </a:rPr>
              <a:t>Mario Szpuszta</a:t>
            </a:r>
          </a:p>
          <a:p>
            <a:r>
              <a:rPr lang="en-US" sz="2400" dirty="0" smtClean="0">
                <a:solidFill>
                  <a:schemeClr val="bg1"/>
                </a:solidFill>
              </a:rPr>
              <a:t>Technical Evangelist</a:t>
            </a:r>
          </a:p>
          <a:p>
            <a:r>
              <a:rPr lang="en-US" sz="1800" dirty="0" smtClean="0">
                <a:solidFill>
                  <a:schemeClr val="bg1"/>
                </a:solidFill>
              </a:rPr>
              <a:t>Windows Azure ISV Incubation</a:t>
            </a:r>
          </a:p>
          <a:p>
            <a:r>
              <a:rPr lang="de-AT" sz="1800" dirty="0" smtClean="0">
                <a:solidFill>
                  <a:schemeClr val="bg1"/>
                </a:solidFill>
              </a:rPr>
              <a:t>Microsoft Corp</a:t>
            </a:r>
            <a:r>
              <a:rPr lang="de-AT" sz="2400" dirty="0" smtClean="0">
                <a:solidFill>
                  <a:schemeClr val="bg1"/>
                </a:solidFill>
              </a:rPr>
              <a:t>.</a:t>
            </a:r>
            <a:endParaRPr lang="en-US" sz="2400" dirty="0" smtClean="0">
              <a:solidFill>
                <a:schemeClr val="bg1"/>
              </a:solidFill>
            </a:endParaRPr>
          </a:p>
        </p:txBody>
      </p:sp>
      <p:sp>
        <p:nvSpPr>
          <p:cNvPr id="3" name="Title 2"/>
          <p:cNvSpPr>
            <a:spLocks noGrp="1"/>
          </p:cNvSpPr>
          <p:nvPr>
            <p:ph type="title"/>
          </p:nvPr>
        </p:nvSpPr>
        <p:spPr>
          <a:xfrm>
            <a:off x="274637" y="2938494"/>
            <a:ext cx="10881305" cy="1837298"/>
          </a:xfrm>
        </p:spPr>
        <p:txBody>
          <a:bodyPr/>
          <a:lstStyle/>
          <a:p>
            <a:r>
              <a:rPr lang="de-AT" dirty="0" smtClean="0">
                <a:solidFill>
                  <a:schemeClr val="bg1"/>
                </a:solidFill>
              </a:rPr>
              <a:t>Windows Azure, Java </a:t>
            </a:r>
            <a:r>
              <a:rPr lang="de-AT" dirty="0" err="1" smtClean="0">
                <a:solidFill>
                  <a:schemeClr val="bg1"/>
                </a:solidFill>
              </a:rPr>
              <a:t>and</a:t>
            </a:r>
            <a:r>
              <a:rPr lang="de-AT" dirty="0" smtClean="0">
                <a:solidFill>
                  <a:schemeClr val="bg1"/>
                </a:solidFill>
              </a:rPr>
              <a:t> </a:t>
            </a:r>
            <a:r>
              <a:rPr lang="de-AT" dirty="0" err="1" smtClean="0">
                <a:solidFill>
                  <a:schemeClr val="bg1"/>
                </a:solidFill>
              </a:rPr>
              <a:t>NoSQL</a:t>
            </a:r>
            <a:endParaRPr lang="en-US" dirty="0">
              <a:solidFill>
                <a:schemeClr val="bg1"/>
              </a:solidFill>
            </a:endParaRPr>
          </a:p>
        </p:txBody>
      </p:sp>
      <p:sp>
        <p:nvSpPr>
          <p:cNvPr id="4" name="Text Placeholder 3"/>
          <p:cNvSpPr>
            <a:spLocks noGrp="1"/>
          </p:cNvSpPr>
          <p:nvPr>
            <p:ph type="body" sz="quarter" idx="13"/>
          </p:nvPr>
        </p:nvSpPr>
        <p:spPr/>
        <p:txBody>
          <a:bodyPr/>
          <a:lstStyle/>
          <a:p>
            <a:r>
              <a:rPr lang="en-US" dirty="0" smtClean="0">
                <a:solidFill>
                  <a:schemeClr val="bg1"/>
                </a:solidFill>
              </a:rPr>
              <a:t>Developing Professional Solutions with</a:t>
            </a:r>
            <a:endParaRPr lang="en-US" dirty="0">
              <a:solidFill>
                <a:schemeClr val="bg1"/>
              </a:solidFill>
            </a:endParaRPr>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bg1"/>
                </a:solidFill>
              </a:rPr>
              <a:t>Jürgen Mayrbäurl</a:t>
            </a:r>
          </a:p>
          <a:p>
            <a:r>
              <a:rPr lang="en-US" sz="2400" dirty="0" smtClean="0">
                <a:solidFill>
                  <a:schemeClr val="bg1"/>
                </a:solidFill>
              </a:rPr>
              <a:t>Principal Technical Evangelist</a:t>
            </a:r>
          </a:p>
          <a:p>
            <a:r>
              <a:rPr lang="en-US" sz="1800" dirty="0" smtClean="0">
                <a:solidFill>
                  <a:schemeClr val="bg1"/>
                </a:solidFill>
              </a:rPr>
              <a:t>Developer &amp; Platform Evangelism</a:t>
            </a:r>
          </a:p>
          <a:p>
            <a:r>
              <a:rPr lang="de-AT" sz="1800" dirty="0" smtClean="0">
                <a:solidFill>
                  <a:schemeClr val="bg1"/>
                </a:solidFill>
              </a:rPr>
              <a:t>Microsoft Austria</a:t>
            </a:r>
            <a:endParaRPr lang="en-US" sz="1800" dirty="0" smtClean="0">
              <a:solidFill>
                <a:schemeClr val="bg1"/>
              </a:solidFill>
            </a:endParaRPr>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21279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Azure</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p:cNvSpPr/>
          <p:nvPr/>
        </p:nvSpPr>
        <p:spPr>
          <a:xfrm>
            <a:off x="2641523" y="1220481"/>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SQL</a:t>
            </a:r>
            <a:endParaRPr lang="en-US" sz="4400" dirty="0">
              <a:ln w="0"/>
              <a:effectLst>
                <a:outerShdw blurRad="38100" dist="19050" dir="2700000" algn="tl" rotWithShape="0">
                  <a:schemeClr val="dk1">
                    <a:alpha val="40000"/>
                  </a:schemeClr>
                </a:outerShdw>
              </a:effectLst>
            </a:endParaRPr>
          </a:p>
        </p:txBody>
      </p:sp>
      <p:sp>
        <p:nvSpPr>
          <p:cNvPr id="33" name="Rectangle 26"/>
          <p:cNvSpPr/>
          <p:nvPr/>
        </p:nvSpPr>
        <p:spPr>
          <a:xfrm>
            <a:off x="7621421" y="1223419"/>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NoSQL</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26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163" y="4228774"/>
            <a:ext cx="2961643" cy="249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9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78204"/>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3600" dirty="0" err="1" smtClean="0"/>
              <a:t>distributed</a:t>
            </a:r>
            <a:r>
              <a:rPr lang="de-AT" sz="3600" dirty="0" smtClean="0"/>
              <a:t> </a:t>
            </a:r>
            <a:r>
              <a:rPr lang="de-AT" sz="3600" dirty="0" err="1" smtClean="0"/>
              <a:t>caching</a:t>
            </a:r>
            <a:endParaRPr lang="de-AT" sz="3600" dirty="0" smtClean="0"/>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done</a:t>
            </a:r>
            <a:r>
              <a:rPr lang="de-AT" dirty="0" smtClean="0"/>
              <a:t> 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smtClean="0"/>
              <a:t>Azure </a:t>
            </a:r>
            <a:r>
              <a:rPr lang="de-AT" u="sng" dirty="0" smtClean="0"/>
              <a:t>PaaS</a:t>
            </a:r>
            <a:r>
              <a:rPr lang="de-AT" dirty="0" smtClean="0"/>
              <a:t> - </a:t>
            </a:r>
            <a:r>
              <a:rPr lang="de-AT" dirty="0" smtClean="0"/>
              <a:t>Summary</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34680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Building Blocks</a:t>
            </a:r>
            <a:br>
              <a:rPr lang="en-US" dirty="0" smtClean="0"/>
            </a:br>
            <a:r>
              <a:rPr lang="en-US" dirty="0" smtClean="0"/>
              <a:t>we have used…</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6"/>
          <p:cNvGrpSpPr/>
          <p:nvPr/>
        </p:nvGrpSpPr>
        <p:grpSpPr>
          <a:xfrm>
            <a:off x="5788716" y="635114"/>
            <a:ext cx="1934313" cy="1807931"/>
            <a:chOff x="5665775" y="2466267"/>
            <a:chExt cx="1896557" cy="1772642"/>
          </a:xfrm>
        </p:grpSpPr>
        <p:sp>
          <p:nvSpPr>
            <p:cNvPr id="40"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41"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2" name="Group 35"/>
          <p:cNvGrpSpPr/>
          <p:nvPr/>
        </p:nvGrpSpPr>
        <p:grpSpPr>
          <a:xfrm>
            <a:off x="5788284" y="2517096"/>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5" name="Group 37"/>
          <p:cNvGrpSpPr/>
          <p:nvPr/>
        </p:nvGrpSpPr>
        <p:grpSpPr>
          <a:xfrm>
            <a:off x="5788285" y="4401747"/>
            <a:ext cx="1934313" cy="1807931"/>
            <a:chOff x="5656726" y="4341709"/>
            <a:chExt cx="1896557" cy="1772642"/>
          </a:xfrm>
        </p:grpSpPr>
        <p:sp>
          <p:nvSpPr>
            <p:cNvPr id="46" name="Rectangle 28"/>
            <p:cNvSpPr/>
            <p:nvPr/>
          </p:nvSpPr>
          <p:spPr bwMode="auto">
            <a:xfrm>
              <a:off x="5656726"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47"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8" name="Group 5"/>
          <p:cNvGrpSpPr/>
          <p:nvPr/>
        </p:nvGrpSpPr>
        <p:grpSpPr>
          <a:xfrm>
            <a:off x="9821408" y="2517096"/>
            <a:ext cx="1934313" cy="1807931"/>
            <a:chOff x="9645631" y="2476591"/>
            <a:chExt cx="1896557" cy="1772642"/>
          </a:xfrm>
        </p:grpSpPr>
        <p:sp>
          <p:nvSpPr>
            <p:cNvPr id="49" name="Rectangle 22"/>
            <p:cNvSpPr/>
            <p:nvPr/>
          </p:nvSpPr>
          <p:spPr bwMode="auto">
            <a:xfrm>
              <a:off x="9645631" y="2476591"/>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5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 Building</a:t>
            </a:r>
            <a:br>
              <a:rPr lang="en-US" dirty="0" smtClean="0"/>
            </a:br>
            <a:r>
              <a:rPr lang="en-US" dirty="0" smtClean="0"/>
              <a:t>we have used…</a:t>
            </a:r>
            <a:r>
              <a:rPr lang="en-US" dirty="0" smtClean="0"/>
              <a:t/>
            </a:r>
            <a:br>
              <a:rPr lang="en-US" dirty="0" smtClean="0"/>
            </a:br>
            <a:r>
              <a:rPr lang="en-US" sz="2000" dirty="0" smtClean="0"/>
              <a:t>(available blocks are just examples)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Many others…</a:t>
              </a:r>
              <a:endParaRPr lang="en-US" sz="1428"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AppDynamics</a:t>
              </a:r>
              <a:endParaRPr lang="en-US" sz="1428" dirty="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 CDN</a:t>
              </a:r>
              <a:endParaRPr lang="en-US" sz="1428" dirty="0">
                <a:gradFill>
                  <a:gsLst>
                    <a:gs pos="0">
                      <a:srgbClr val="FFFFFF"/>
                    </a:gs>
                    <a:gs pos="100000">
                      <a:srgbClr val="FFFFFF"/>
                    </a:gs>
                  </a:gsLst>
                  <a:lin ang="5400000" scaled="0"/>
                </a:gradFill>
              </a:endParaRP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Partner</a:t>
              </a:r>
              <a:br>
                <a:rPr lang="en-US" sz="1428" dirty="0" smtClean="0">
                  <a:gradFill>
                    <a:gsLst>
                      <a:gs pos="0">
                        <a:srgbClr val="FFFFFF"/>
                      </a:gs>
                      <a:gs pos="100000">
                        <a:srgbClr val="FFFFFF"/>
                      </a:gs>
                    </a:gsLst>
                    <a:lin ang="5400000" scaled="0"/>
                  </a:gradFill>
                </a:rPr>
              </a:br>
              <a:r>
                <a:rPr lang="en-US" sz="1428" dirty="0" smtClean="0">
                  <a:gradFill>
                    <a:gsLst>
                      <a:gs pos="0">
                        <a:srgbClr val="FFFFFF"/>
                      </a:gs>
                      <a:gs pos="100000">
                        <a:srgbClr val="FFFFFF"/>
                      </a:gs>
                    </a:gsLst>
                    <a:lin ang="5400000" scaled="0"/>
                  </a:gradFill>
                </a:rPr>
                <a:t>Media Encoders</a:t>
              </a:r>
              <a:endParaRPr lang="en-US" sz="1428" dirty="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0" name="Group 29"/>
          <p:cNvGrpSpPr/>
          <p:nvPr/>
        </p:nvGrpSpPr>
        <p:grpSpPr>
          <a:xfrm>
            <a:off x="7815086" y="4401746"/>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a:t>
              </a:r>
              <a:endParaRPr lang="en-US" sz="1428" dirty="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9" name="Group 35"/>
          <p:cNvGrpSpPr/>
          <p:nvPr/>
        </p:nvGrpSpPr>
        <p:grpSpPr>
          <a:xfrm>
            <a:off x="7815086" y="621379"/>
            <a:ext cx="1934313" cy="1807931"/>
            <a:chOff x="3671322" y="4341709"/>
            <a:chExt cx="1896557" cy="1772642"/>
          </a:xfrm>
        </p:grpSpPr>
        <p:sp>
          <p:nvSpPr>
            <p:cNvPr id="40"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MetricsHub</a:t>
              </a:r>
              <a:endParaRPr lang="en-US" sz="1428" dirty="0">
                <a:gradFill>
                  <a:gsLst>
                    <a:gs pos="0">
                      <a:srgbClr val="FFFFFF"/>
                    </a:gs>
                    <a:gs pos="100000">
                      <a:srgbClr val="FFFFFF"/>
                    </a:gs>
                  </a:gsLst>
                  <a:lin ang="5400000" scaled="0"/>
                </a:gradFill>
              </a:endParaRPr>
            </a:p>
          </p:txBody>
        </p:sp>
        <p:pic>
          <p:nvPicPr>
            <p:cNvPr id="4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2" name="Group 35"/>
          <p:cNvGrpSpPr/>
          <p:nvPr/>
        </p:nvGrpSpPr>
        <p:grpSpPr>
          <a:xfrm>
            <a:off x="7815086" y="2517095"/>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Paraleap</a:t>
              </a:r>
              <a:endParaRPr lang="en-US" sz="1428" dirty="0">
                <a:gradFill>
                  <a:gsLst>
                    <a:gs pos="0">
                      <a:srgbClr val="FFFFFF"/>
                    </a:gs>
                    <a:gs pos="100000">
                      <a:srgbClr val="FFFFFF"/>
                    </a:gs>
                  </a:gsLst>
                  <a:lin ang="5400000" scaled="0"/>
                </a:gradFill>
              </a:endParaRP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5" name="Group 35"/>
          <p:cNvGrpSpPr/>
          <p:nvPr/>
        </p:nvGrpSpPr>
        <p:grpSpPr>
          <a:xfrm>
            <a:off x="9834407" y="2517094"/>
            <a:ext cx="1934313" cy="1807931"/>
            <a:chOff x="3671322" y="4341709"/>
            <a:chExt cx="1896557" cy="1772642"/>
          </a:xfrm>
        </p:grpSpPr>
        <p:sp>
          <p:nvSpPr>
            <p:cNvPr id="4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47"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8" name="Group 36"/>
          <p:cNvGrpSpPr/>
          <p:nvPr/>
        </p:nvGrpSpPr>
        <p:grpSpPr>
          <a:xfrm>
            <a:off x="5789865" y="623873"/>
            <a:ext cx="1934313" cy="1807931"/>
            <a:chOff x="5665775" y="2466267"/>
            <a:chExt cx="1896557" cy="1772642"/>
          </a:xfrm>
        </p:grpSpPr>
        <p:sp>
          <p:nvSpPr>
            <p:cNvPr id="49"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50"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51" name="Group 35"/>
          <p:cNvGrpSpPr/>
          <p:nvPr/>
        </p:nvGrpSpPr>
        <p:grpSpPr>
          <a:xfrm>
            <a:off x="9834407" y="2505853"/>
            <a:ext cx="1934313" cy="1807931"/>
            <a:chOff x="3671322" y="4341709"/>
            <a:chExt cx="1896557" cy="1772642"/>
          </a:xfrm>
        </p:grpSpPr>
        <p:sp>
          <p:nvSpPr>
            <p:cNvPr id="52"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53"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3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4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4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4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40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4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5019836"/>
          </a:xfrm>
        </p:spPr>
        <p:txBody>
          <a:bodyPr/>
          <a:lstStyle/>
          <a:p>
            <a:r>
              <a:rPr lang="de-AT" sz="2400" dirty="0" smtClean="0"/>
              <a:t>Windows Azure</a:t>
            </a:r>
          </a:p>
          <a:p>
            <a:pPr lvl="1"/>
            <a:r>
              <a:rPr lang="de-AT" sz="1400" dirty="0" smtClean="0">
                <a:hlinkClick r:id="rId3"/>
              </a:rPr>
              <a:t>www.windowsazure.com</a:t>
            </a:r>
            <a:r>
              <a:rPr lang="de-AT" sz="1400" dirty="0" smtClean="0"/>
              <a:t> </a:t>
            </a:r>
          </a:p>
          <a:p>
            <a:r>
              <a:rPr lang="de-AT" sz="2400" dirty="0" smtClean="0"/>
              <a:t>Windows Azure SDK </a:t>
            </a:r>
            <a:r>
              <a:rPr lang="de-AT" sz="2400" dirty="0" err="1" smtClean="0"/>
              <a:t>for</a:t>
            </a:r>
            <a:r>
              <a:rPr lang="de-AT" sz="2400" dirty="0" smtClean="0"/>
              <a:t> Java</a:t>
            </a:r>
          </a:p>
          <a:p>
            <a:pPr lvl="1"/>
            <a:r>
              <a:rPr lang="de-AT" sz="1400" dirty="0">
                <a:hlinkClick r:id="rId4"/>
              </a:rPr>
              <a:t>https://</a:t>
            </a:r>
            <a:r>
              <a:rPr lang="de-AT" sz="1400" dirty="0" smtClean="0">
                <a:hlinkClick r:id="rId4"/>
              </a:rPr>
              <a:t>github.com/WindowsAzure/azure-sdk-for-java</a:t>
            </a:r>
            <a:r>
              <a:rPr lang="de-AT" sz="1400" dirty="0" smtClean="0"/>
              <a:t> </a:t>
            </a:r>
          </a:p>
          <a:p>
            <a:r>
              <a:rPr lang="de-AT" sz="2400" dirty="0" err="1" smtClean="0"/>
              <a:t>Eclipse</a:t>
            </a:r>
            <a:r>
              <a:rPr lang="de-AT" sz="2400" dirty="0" smtClean="0"/>
              <a:t> Tools </a:t>
            </a:r>
            <a:r>
              <a:rPr lang="de-AT" sz="2400" dirty="0" err="1" smtClean="0"/>
              <a:t>for</a:t>
            </a:r>
            <a:r>
              <a:rPr lang="de-AT" sz="2400" dirty="0" smtClean="0"/>
              <a:t> Windows Azure</a:t>
            </a:r>
          </a:p>
          <a:p>
            <a:pPr lvl="1"/>
            <a:r>
              <a:rPr lang="de-AT" sz="1400" dirty="0">
                <a:hlinkClick r:id="rId5"/>
              </a:rPr>
              <a:t>http://</a:t>
            </a:r>
            <a:r>
              <a:rPr lang="de-AT" sz="1400" dirty="0" smtClean="0">
                <a:hlinkClick r:id="rId5"/>
              </a:rPr>
              <a:t>msdn.microsoft.com/en-us/library/windowsazure/hh694271.aspx</a:t>
            </a:r>
            <a:r>
              <a:rPr lang="de-AT" sz="1400" dirty="0" smtClean="0"/>
              <a:t> </a:t>
            </a:r>
          </a:p>
          <a:p>
            <a:r>
              <a:rPr lang="de-AT" sz="2400" dirty="0" err="1" smtClean="0"/>
              <a:t>Memcached</a:t>
            </a:r>
            <a:r>
              <a:rPr lang="de-AT" sz="2400" dirty="0" smtClean="0"/>
              <a:t> </a:t>
            </a:r>
            <a:r>
              <a:rPr lang="de-AT" sz="2400" dirty="0" err="1" smtClean="0"/>
              <a:t>for</a:t>
            </a:r>
            <a:r>
              <a:rPr lang="de-AT" sz="2400" dirty="0" smtClean="0"/>
              <a:t> </a:t>
            </a:r>
            <a:r>
              <a:rPr lang="de-AT" sz="2400" dirty="0" err="1" smtClean="0"/>
              <a:t>Tomcat</a:t>
            </a:r>
            <a:endParaRPr lang="de-AT" sz="2400" dirty="0" smtClean="0"/>
          </a:p>
          <a:p>
            <a:pPr lvl="1"/>
            <a:r>
              <a:rPr lang="de-AT" sz="1400" dirty="0">
                <a:hlinkClick r:id="rId6"/>
              </a:rPr>
              <a:t>http://code.google.com/p/memcached-session-manager</a:t>
            </a:r>
            <a:r>
              <a:rPr lang="de-AT" sz="1400" dirty="0" smtClean="0">
                <a:hlinkClick r:id="rId6"/>
              </a:rPr>
              <a:t>/</a:t>
            </a:r>
            <a:r>
              <a:rPr lang="de-AT" sz="1400" dirty="0" smtClean="0"/>
              <a:t> </a:t>
            </a:r>
          </a:p>
          <a:p>
            <a:r>
              <a:rPr lang="de-AT" sz="2400" dirty="0" smtClean="0"/>
              <a:t>Spring JPA </a:t>
            </a:r>
            <a:r>
              <a:rPr lang="de-AT" sz="2400" dirty="0" err="1" smtClean="0"/>
              <a:t>and</a:t>
            </a:r>
            <a:r>
              <a:rPr lang="de-AT" sz="2400" dirty="0" smtClean="0"/>
              <a:t> </a:t>
            </a:r>
            <a:r>
              <a:rPr lang="de-AT" sz="2400" dirty="0" err="1" smtClean="0"/>
              <a:t>MongoDB</a:t>
            </a:r>
            <a:endParaRPr lang="de-AT" sz="2400" dirty="0" smtClean="0"/>
          </a:p>
          <a:p>
            <a:pPr lvl="1"/>
            <a:r>
              <a:rPr lang="de-AT" sz="1400" dirty="0">
                <a:hlinkClick r:id="rId7"/>
              </a:rPr>
              <a:t>http://static.springsource.org/spring-data/data-mongodb/docs/current/reference/html</a:t>
            </a:r>
            <a:r>
              <a:rPr lang="de-AT" sz="1400" dirty="0" smtClean="0">
                <a:hlinkClick r:id="rId7"/>
              </a:rPr>
              <a:t>/</a:t>
            </a:r>
            <a:r>
              <a:rPr lang="de-AT" sz="1400" dirty="0" smtClean="0"/>
              <a:t> </a:t>
            </a:r>
          </a:p>
          <a:p>
            <a:r>
              <a:rPr lang="de-AT" sz="2400" dirty="0" err="1" smtClean="0"/>
              <a:t>MongoLabs</a:t>
            </a:r>
            <a:endParaRPr lang="de-AT" sz="2400" dirty="0" smtClean="0"/>
          </a:p>
          <a:p>
            <a:pPr lvl="1"/>
            <a:r>
              <a:rPr lang="de-AT" sz="1400" dirty="0">
                <a:hlinkClick r:id="rId8"/>
              </a:rPr>
              <a:t>https://mongolab.com</a:t>
            </a:r>
            <a:r>
              <a:rPr lang="de-AT" sz="1400" dirty="0" smtClean="0">
                <a:hlinkClick r:id="rId8"/>
              </a:rPr>
              <a:t>/</a:t>
            </a:r>
            <a:r>
              <a:rPr lang="de-AT" sz="1400" dirty="0" smtClean="0"/>
              <a:t> </a:t>
            </a:r>
          </a:p>
          <a:p>
            <a:r>
              <a:rPr lang="de-AT" sz="2400" dirty="0" smtClean="0"/>
              <a:t>Book Store Demo </a:t>
            </a:r>
            <a:r>
              <a:rPr lang="de-AT" sz="2400" dirty="0" err="1" smtClean="0"/>
              <a:t>GitHub</a:t>
            </a:r>
            <a:r>
              <a:rPr lang="de-AT" sz="2400" dirty="0" smtClean="0"/>
              <a:t> Repository</a:t>
            </a:r>
          </a:p>
          <a:p>
            <a:pPr lvl="1"/>
            <a:r>
              <a:rPr lang="de-AT" sz="1400" dirty="0">
                <a:hlinkClick r:id="rId9"/>
              </a:rPr>
              <a:t>https://</a:t>
            </a:r>
            <a:r>
              <a:rPr lang="de-AT" sz="1400" dirty="0" smtClean="0">
                <a:hlinkClick r:id="rId9"/>
              </a:rPr>
              <a:t>github.com/JMayrbaeurl/GotoZurich2013JavaOnAzureSample</a:t>
            </a:r>
            <a:r>
              <a:rPr lang="de-AT" sz="1400" dirty="0" smtClean="0"/>
              <a:t> </a:t>
            </a:r>
            <a:endParaRPr lang="de-AT" sz="1400" dirty="0"/>
          </a:p>
          <a:p>
            <a:pPr lvl="1"/>
            <a:r>
              <a:rPr lang="de-AT" sz="1400" u="sng" dirty="0">
                <a:hlinkClick r:id="rId10"/>
              </a:rPr>
              <a:t>https://</a:t>
            </a:r>
            <a:r>
              <a:rPr lang="de-AT" sz="1400" u="sng" dirty="0" smtClean="0">
                <a:hlinkClick r:id="rId10"/>
              </a:rPr>
              <a:t>github.com/JMayrbaeurl/azure-web</a:t>
            </a:r>
            <a:r>
              <a:rPr lang="de-AT" sz="1400" u="sng" dirty="0" smtClean="0"/>
              <a:t> </a:t>
            </a:r>
            <a:endParaRPr lang="de-AT" sz="1400" dirty="0" smtClean="0"/>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solidFill>
                  <a:schemeClr val="bg1"/>
                </a:solidFill>
              </a:rPr>
              <a:t>http://blogs.msdn.com/mszcool </a:t>
            </a:r>
          </a:p>
          <a:p>
            <a:r>
              <a:rPr lang="de-AT" dirty="0">
                <a:solidFill>
                  <a:schemeClr val="bg1"/>
                </a:solidFill>
              </a:rPr>
              <a:t>http://www.codefest.at/author/jm.aspx</a:t>
            </a:r>
            <a:endParaRPr lang="en-US" dirty="0">
              <a:solidFill>
                <a:schemeClr val="bg1"/>
              </a:solidFill>
            </a:endParaRPr>
          </a:p>
        </p:txBody>
      </p:sp>
      <p:sp>
        <p:nvSpPr>
          <p:cNvPr id="6" name="Title 5"/>
          <p:cNvSpPr>
            <a:spLocks noGrp="1"/>
          </p:cNvSpPr>
          <p:nvPr>
            <p:ph type="title"/>
          </p:nvPr>
        </p:nvSpPr>
        <p:spPr/>
        <p:txBody>
          <a:bodyPr/>
          <a:lstStyle/>
          <a:p>
            <a:r>
              <a:rPr lang="en-US" dirty="0" smtClean="0">
                <a:solidFill>
                  <a:schemeClr val="bg1"/>
                </a:solidFill>
              </a:rPr>
              <a:t>Thank You!!</a:t>
            </a:r>
            <a:endParaRPr lang="de-DE" dirty="0">
              <a:solidFill>
                <a:schemeClr val="bg1"/>
              </a:solidFill>
            </a:endParaRPr>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7516651" y="550944"/>
            <a:ext cx="1648960" cy="5838622"/>
          </a:xfrm>
          <a:prstGeom prst="rect">
            <a:avLst/>
          </a:prstGeom>
        </p:spPr>
      </p:pic>
      <p:sp>
        <p:nvSpPr>
          <p:cNvPr id="4" name="Title 3"/>
          <p:cNvSpPr>
            <a:spLocks noGrp="1"/>
          </p:cNvSpPr>
          <p:nvPr>
            <p:ph type="title" idx="4294967295"/>
          </p:nvPr>
        </p:nvSpPr>
        <p:spPr>
          <a:xfrm>
            <a:off x="9524593" y="2707140"/>
            <a:ext cx="2814001" cy="1356063"/>
          </a:xfrm>
        </p:spPr>
        <p:txBody>
          <a:bodyPr/>
          <a:lstStyle/>
          <a:p>
            <a:r>
              <a:rPr lang="en-US" sz="4896" dirty="0" smtClean="0"/>
              <a:t>Data Center Locations</a:t>
            </a:r>
            <a:endParaRPr lang="en-US" sz="4896" dirty="0">
              <a:solidFill>
                <a:schemeClr val="bg1"/>
              </a:solidFill>
            </a:endParaRPr>
          </a:p>
        </p:txBody>
      </p:sp>
      <p:grpSp>
        <p:nvGrpSpPr>
          <p:cNvPr id="3" name="Group 2"/>
          <p:cNvGrpSpPr/>
          <p:nvPr/>
        </p:nvGrpSpPr>
        <p:grpSpPr>
          <a:xfrm>
            <a:off x="220411" y="1402493"/>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grpSp>
      <p:sp>
        <p:nvSpPr>
          <p:cNvPr id="1315" name="Oval 1314"/>
          <p:cNvSpPr/>
          <p:nvPr/>
        </p:nvSpPr>
        <p:spPr bwMode="auto">
          <a:xfrm>
            <a:off x="2227881" y="30014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1180039" y="31113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2088520" y="332039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2410108" y="287552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1088920" y="2642377"/>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4819333" y="240922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3943009" y="270669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4286033" y="231007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4409310" y="269865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4277996" y="279781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2981814" y="45616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6617542" y="33981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6917691" y="303096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6373672" y="419671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7408113" y="50542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7150842" y="290768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7207120" y="308724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5162358" y="33739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1146766" y="2469438"/>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286624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5"/>
                                        </p:tgtEl>
                                        <p:attrNameLst>
                                          <p:attrName>style.visibility</p:attrName>
                                        </p:attrNameLst>
                                      </p:cBhvr>
                                      <p:to>
                                        <p:strVal val="visible"/>
                                      </p:to>
                                    </p:set>
                                    <p:animEffect transition="in" filter="fade">
                                      <p:cBhvr>
                                        <p:cTn id="19" dur="250"/>
                                        <p:tgtEl>
                                          <p:spTgt spid="1315"/>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1319"/>
                                        </p:tgtEl>
                                        <p:attrNameLst>
                                          <p:attrName>style.visibility</p:attrName>
                                        </p:attrNameLst>
                                      </p:cBhvr>
                                      <p:to>
                                        <p:strVal val="visible"/>
                                      </p:to>
                                    </p:set>
                                    <p:animEffect transition="in" filter="fade">
                                      <p:cBhvr>
                                        <p:cTn id="22" dur="250"/>
                                        <p:tgtEl>
                                          <p:spTgt spid="1319"/>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20"/>
                                        </p:tgtEl>
                                        <p:attrNameLst>
                                          <p:attrName>style.visibility</p:attrName>
                                        </p:attrNameLst>
                                      </p:cBhvr>
                                      <p:to>
                                        <p:strVal val="visible"/>
                                      </p:to>
                                    </p:set>
                                    <p:animEffect transition="in" filter="fade">
                                      <p:cBhvr>
                                        <p:cTn id="25" dur="250"/>
                                        <p:tgtEl>
                                          <p:spTgt spid="13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1321"/>
                                        </p:tgtEl>
                                        <p:attrNameLst>
                                          <p:attrName>style.visibility</p:attrName>
                                        </p:attrNameLst>
                                      </p:cBhvr>
                                      <p:to>
                                        <p:strVal val="visible"/>
                                      </p:to>
                                    </p:set>
                                    <p:animEffect transition="in" filter="fade">
                                      <p:cBhvr>
                                        <p:cTn id="28" dur="250"/>
                                        <p:tgtEl>
                                          <p:spTgt spid="13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322"/>
                                        </p:tgtEl>
                                        <p:attrNameLst>
                                          <p:attrName>style.visibility</p:attrName>
                                        </p:attrNameLst>
                                      </p:cBhvr>
                                      <p:to>
                                        <p:strVal val="visible"/>
                                      </p:to>
                                    </p:set>
                                    <p:animEffect transition="in" filter="fade">
                                      <p:cBhvr>
                                        <p:cTn id="31" dur="250"/>
                                        <p:tgtEl>
                                          <p:spTgt spid="1322"/>
                                        </p:tgtEl>
                                      </p:cBhvr>
                                    </p:animEffect>
                                  </p:childTnLst>
                                </p:cTn>
                              </p:par>
                              <p:par>
                                <p:cTn id="32" presetID="10" presetClass="entr" presetSubtype="0" fill="hold" grpId="0" nodeType="withEffect">
                                  <p:stCondLst>
                                    <p:cond delay="550"/>
                                  </p:stCondLst>
                                  <p:childTnLst>
                                    <p:set>
                                      <p:cBhvr>
                                        <p:cTn id="33" dur="1" fill="hold">
                                          <p:stCondLst>
                                            <p:cond delay="0"/>
                                          </p:stCondLst>
                                        </p:cTn>
                                        <p:tgtEl>
                                          <p:spTgt spid="1329"/>
                                        </p:tgtEl>
                                        <p:attrNameLst>
                                          <p:attrName>style.visibility</p:attrName>
                                        </p:attrNameLst>
                                      </p:cBhvr>
                                      <p:to>
                                        <p:strVal val="visible"/>
                                      </p:to>
                                    </p:set>
                                    <p:animEffect transition="in" filter="fade">
                                      <p:cBhvr>
                                        <p:cTn id="34" dur="250"/>
                                        <p:tgtEl>
                                          <p:spTgt spid="1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3"/>
                                        </p:tgtEl>
                                        <p:attrNameLst>
                                          <p:attrName>style.visibility</p:attrName>
                                        </p:attrNameLst>
                                      </p:cBhvr>
                                      <p:to>
                                        <p:strVal val="visible"/>
                                      </p:to>
                                    </p:set>
                                    <p:animEffect transition="in" filter="fade">
                                      <p:cBhvr>
                                        <p:cTn id="37" dur="250"/>
                                        <p:tgtEl>
                                          <p:spTgt spid="13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5"/>
                                        </p:tgtEl>
                                        <p:attrNameLst>
                                          <p:attrName>style.visibility</p:attrName>
                                        </p:attrNameLst>
                                      </p:cBhvr>
                                      <p:to>
                                        <p:strVal val="visible"/>
                                      </p:to>
                                    </p:set>
                                    <p:animEffect transition="in" filter="fade">
                                      <p:cBhvr>
                                        <p:cTn id="40" dur="250"/>
                                        <p:tgtEl>
                                          <p:spTgt spid="13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6"/>
                                        </p:tgtEl>
                                        <p:attrNameLst>
                                          <p:attrName>style.visibility</p:attrName>
                                        </p:attrNameLst>
                                      </p:cBhvr>
                                      <p:to>
                                        <p:strVal val="visible"/>
                                      </p:to>
                                    </p:set>
                                    <p:animEffect transition="in" filter="fade">
                                      <p:cBhvr>
                                        <p:cTn id="43" dur="250"/>
                                        <p:tgtEl>
                                          <p:spTgt spid="1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7"/>
                                        </p:tgtEl>
                                        <p:attrNameLst>
                                          <p:attrName>style.visibility</p:attrName>
                                        </p:attrNameLst>
                                      </p:cBhvr>
                                      <p:to>
                                        <p:strVal val="visible"/>
                                      </p:to>
                                    </p:set>
                                    <p:animEffect transition="in" filter="fade">
                                      <p:cBhvr>
                                        <p:cTn id="46" dur="250"/>
                                        <p:tgtEl>
                                          <p:spTgt spid="13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8"/>
                                        </p:tgtEl>
                                        <p:attrNameLst>
                                          <p:attrName>style.visibility</p:attrName>
                                        </p:attrNameLst>
                                      </p:cBhvr>
                                      <p:to>
                                        <p:strVal val="visible"/>
                                      </p:to>
                                    </p:set>
                                    <p:animEffect transition="in" filter="fade">
                                      <p:cBhvr>
                                        <p:cTn id="49" dur="250"/>
                                        <p:tgtEl>
                                          <p:spTgt spid="13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6"/>
                                        </p:tgtEl>
                                        <p:attrNameLst>
                                          <p:attrName>style.visibility</p:attrName>
                                        </p:attrNameLst>
                                      </p:cBhvr>
                                      <p:to>
                                        <p:strVal val="visible"/>
                                      </p:to>
                                    </p:set>
                                    <p:animEffect transition="in" filter="fade">
                                      <p:cBhvr>
                                        <p:cTn id="52" dur="250"/>
                                        <p:tgtEl>
                                          <p:spTgt spid="13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0"/>
                                        </p:tgtEl>
                                        <p:attrNameLst>
                                          <p:attrName>style.visibility</p:attrName>
                                        </p:attrNameLst>
                                      </p:cBhvr>
                                      <p:to>
                                        <p:strVal val="visible"/>
                                      </p:to>
                                    </p:set>
                                    <p:animEffect transition="in" filter="fade">
                                      <p:cBhvr>
                                        <p:cTn id="55" dur="250"/>
                                        <p:tgtEl>
                                          <p:spTgt spid="13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31"/>
                                        </p:tgtEl>
                                        <p:attrNameLst>
                                          <p:attrName>style.visibility</p:attrName>
                                        </p:attrNameLst>
                                      </p:cBhvr>
                                      <p:to>
                                        <p:strVal val="visible"/>
                                      </p:to>
                                    </p:set>
                                    <p:animEffect transition="in" filter="fade">
                                      <p:cBhvr>
                                        <p:cTn id="58" dur="250"/>
                                        <p:tgtEl>
                                          <p:spTgt spid="13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2"/>
                                        </p:tgtEl>
                                        <p:attrNameLst>
                                          <p:attrName>style.visibility</p:attrName>
                                        </p:attrNameLst>
                                      </p:cBhvr>
                                      <p:to>
                                        <p:strVal val="visible"/>
                                      </p:to>
                                    </p:set>
                                    <p:animEffect transition="in" filter="fade">
                                      <p:cBhvr>
                                        <p:cTn id="61" dur="250"/>
                                        <p:tgtEl>
                                          <p:spTgt spid="1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3"/>
                                        </p:tgtEl>
                                        <p:attrNameLst>
                                          <p:attrName>style.visibility</p:attrName>
                                        </p:attrNameLst>
                                      </p:cBhvr>
                                      <p:to>
                                        <p:strVal val="visible"/>
                                      </p:to>
                                    </p:set>
                                    <p:animEffect transition="in" filter="fade">
                                      <p:cBhvr>
                                        <p:cTn id="64" dur="250"/>
                                        <p:tgtEl>
                                          <p:spTgt spid="13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4"/>
                                        </p:tgtEl>
                                        <p:attrNameLst>
                                          <p:attrName>style.visibility</p:attrName>
                                        </p:attrNameLst>
                                      </p:cBhvr>
                                      <p:to>
                                        <p:strVal val="visible"/>
                                      </p:to>
                                    </p:set>
                                    <p:animEffect transition="in" filter="fade">
                                      <p:cBhvr>
                                        <p:cTn id="67" dur="250"/>
                                        <p:tgtEl>
                                          <p:spTgt spid="13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5"/>
                                        </p:tgtEl>
                                        <p:attrNameLst>
                                          <p:attrName>style.visibility</p:attrName>
                                        </p:attrNameLst>
                                      </p:cBhvr>
                                      <p:to>
                                        <p:strVal val="visible"/>
                                      </p:to>
                                    </p:set>
                                    <p:animEffect transition="in" filter="fade">
                                      <p:cBhvr>
                                        <p:cTn id="70"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VMs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Windows)</a:t>
            </a:r>
            <a:endParaRPr lang="en-US" dirty="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2228302"/>
          </a:xfrm>
        </p:spPr>
        <p:txBody>
          <a:bodyPr/>
          <a:lstStyle/>
          <a:p>
            <a:r>
              <a:rPr lang="de-AT" dirty="0" err="1" smtClean="0"/>
              <a:t>Typical</a:t>
            </a:r>
            <a:r>
              <a:rPr lang="de-AT" dirty="0" smtClean="0"/>
              <a:t> </a:t>
            </a:r>
            <a:r>
              <a:rPr lang="de-AT" dirty="0" err="1" smtClean="0"/>
              <a:t>usage</a:t>
            </a:r>
            <a:r>
              <a:rPr lang="de-AT" dirty="0" smtClean="0"/>
              <a:t> </a:t>
            </a:r>
            <a:r>
              <a:rPr lang="de-AT" dirty="0" err="1" smtClean="0"/>
              <a:t>patterns</a:t>
            </a:r>
            <a:r>
              <a:rPr lang="de-AT" dirty="0" smtClean="0"/>
              <a:t> </a:t>
            </a:r>
            <a:r>
              <a:rPr lang="de-AT" dirty="0" err="1" smtClean="0"/>
              <a:t>for</a:t>
            </a:r>
            <a:r>
              <a:rPr lang="de-AT" dirty="0" smtClean="0"/>
              <a:t> </a:t>
            </a:r>
            <a:r>
              <a:rPr lang="de-AT" dirty="0" err="1" smtClean="0"/>
              <a:t>cloud</a:t>
            </a:r>
            <a:endParaRPr lang="de-AT" dirty="0" smtClean="0"/>
          </a:p>
          <a:p>
            <a:pPr lvl="1"/>
            <a:r>
              <a:rPr lang="de-AT" dirty="0" smtClean="0"/>
              <a:t>On-Off, </a:t>
            </a:r>
            <a:r>
              <a:rPr lang="de-AT" dirty="0" err="1" smtClean="0"/>
              <a:t>bursting</a:t>
            </a:r>
            <a:r>
              <a:rPr lang="de-AT" dirty="0" smtClean="0"/>
              <a:t> </a:t>
            </a:r>
            <a:r>
              <a:rPr lang="de-AT" dirty="0" err="1" smtClean="0"/>
              <a:t>scenarios</a:t>
            </a:r>
            <a:r>
              <a:rPr lang="de-AT" dirty="0" smtClean="0"/>
              <a:t>, </a:t>
            </a:r>
            <a:r>
              <a:rPr lang="de-AT" dirty="0" err="1" smtClean="0"/>
              <a:t>continuous</a:t>
            </a:r>
            <a:r>
              <a:rPr lang="de-AT" dirty="0" smtClean="0"/>
              <a:t> </a:t>
            </a:r>
            <a:r>
              <a:rPr lang="de-AT" dirty="0" err="1" smtClean="0"/>
              <a:t>growth</a:t>
            </a:r>
            <a:endParaRPr lang="de-AT" dirty="0" smtClean="0"/>
          </a:p>
          <a:p>
            <a:r>
              <a:rPr lang="de-AT" dirty="0" smtClean="0"/>
              <a:t>In </a:t>
            </a:r>
            <a:r>
              <a:rPr lang="de-AT" dirty="0" err="1" smtClean="0"/>
              <a:t>our</a:t>
            </a:r>
            <a:r>
              <a:rPr lang="de-AT" dirty="0" smtClean="0"/>
              <a:t> </a:t>
            </a:r>
            <a:r>
              <a:rPr lang="de-AT" dirty="0" err="1" smtClean="0"/>
              <a:t>example-case</a:t>
            </a:r>
            <a:r>
              <a:rPr lang="de-AT" dirty="0" smtClean="0"/>
              <a:t>:</a:t>
            </a:r>
          </a:p>
          <a:p>
            <a:pPr lvl="1"/>
            <a:r>
              <a:rPr lang="de-AT" dirty="0" err="1" smtClean="0"/>
              <a:t>grow</a:t>
            </a:r>
            <a:r>
              <a:rPr lang="de-AT" dirty="0" smtClean="0"/>
              <a:t> </a:t>
            </a:r>
            <a:r>
              <a:rPr lang="de-AT" dirty="0" err="1" smtClean="0"/>
              <a:t>our</a:t>
            </a:r>
            <a:r>
              <a:rPr lang="de-AT" dirty="0" smtClean="0"/>
              <a:t> </a:t>
            </a:r>
            <a:r>
              <a:rPr lang="de-AT" dirty="0" err="1" smtClean="0"/>
              <a:t>resources</a:t>
            </a:r>
            <a:r>
              <a:rPr lang="de-AT" dirty="0" smtClean="0"/>
              <a:t> </a:t>
            </a:r>
            <a:r>
              <a:rPr lang="de-AT" dirty="0" err="1" smtClean="0"/>
              <a:t>over</a:t>
            </a:r>
            <a:r>
              <a:rPr lang="de-AT" dirty="0" smtClean="0"/>
              <a:t> time </a:t>
            </a:r>
            <a:r>
              <a:rPr lang="de-AT" dirty="0" err="1" smtClean="0"/>
              <a:t>with</a:t>
            </a:r>
            <a:r>
              <a:rPr lang="de-AT" dirty="0" smtClean="0"/>
              <a:t> </a:t>
            </a:r>
            <a:r>
              <a:rPr lang="de-AT" dirty="0" err="1" smtClean="0"/>
              <a:t>consumption</a:t>
            </a:r>
            <a:endParaRPr lang="en-US" dirty="0"/>
          </a:p>
        </p:txBody>
      </p:sp>
      <p:grpSp>
        <p:nvGrpSpPr>
          <p:cNvPr id="86" name="Gruppieren 85"/>
          <p:cNvGrpSpPr/>
          <p:nvPr/>
        </p:nvGrpSpPr>
        <p:grpSpPr>
          <a:xfrm>
            <a:off x="8869967" y="1211287"/>
            <a:ext cx="3167173" cy="1748298"/>
            <a:chOff x="684200" y="1214340"/>
            <a:chExt cx="3113492" cy="1709982"/>
          </a:xfrm>
        </p:grpSpPr>
        <p:sp>
          <p:nvSpPr>
            <p:cNvPr id="44" name="Rectangle 7"/>
            <p:cNvSpPr/>
            <p:nvPr/>
          </p:nvSpPr>
          <p:spPr bwMode="auto">
            <a:xfrm>
              <a:off x="684200" y="1214340"/>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45" name="Straight Arrow Connector 8"/>
            <p:cNvCxnSpPr/>
            <p:nvPr/>
          </p:nvCxnSpPr>
          <p:spPr bwMode="auto">
            <a:xfrm rot="16200000" flipV="1">
              <a:off x="690027" y="2158745"/>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9"/>
            <p:cNvCxnSpPr/>
            <p:nvPr/>
          </p:nvCxnSpPr>
          <p:spPr bwMode="auto">
            <a:xfrm>
              <a:off x="1137663" y="2607621"/>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2587571" y="2408414"/>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Usage</a:t>
              </a:r>
              <a:endParaRPr lang="en-US" sz="800" i="1" dirty="0">
                <a:solidFill>
                  <a:schemeClr val="bg1"/>
                </a:solidFill>
              </a:endParaRPr>
            </a:p>
          </p:txBody>
        </p:sp>
        <p:sp>
          <p:nvSpPr>
            <p:cNvPr id="48" name="Rectangle 11"/>
            <p:cNvSpPr/>
            <p:nvPr/>
          </p:nvSpPr>
          <p:spPr>
            <a:xfrm rot="16200000">
              <a:off x="623956" y="2081124"/>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49" name="Rectangle 12"/>
            <p:cNvSpPr/>
            <p:nvPr/>
          </p:nvSpPr>
          <p:spPr>
            <a:xfrm>
              <a:off x="1960984" y="2709212"/>
              <a:ext cx="662447"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cxnSp>
          <p:nvCxnSpPr>
            <p:cNvPr id="50" name="Straight Arrow Connector 13"/>
            <p:cNvCxnSpPr/>
            <p:nvPr/>
          </p:nvCxnSpPr>
          <p:spPr bwMode="auto">
            <a:xfrm flipV="1">
              <a:off x="1137664" y="2273955"/>
              <a:ext cx="764232" cy="65367"/>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14"/>
            <p:cNvCxnSpPr/>
            <p:nvPr/>
          </p:nvCxnSpPr>
          <p:spPr bwMode="auto">
            <a:xfrm flipV="1">
              <a:off x="2656559" y="2252976"/>
              <a:ext cx="800693" cy="86346"/>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1118824" y="2409389"/>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a:t>
              </a:r>
              <a:endParaRPr lang="en-US" sz="800" i="1" dirty="0">
                <a:solidFill>
                  <a:schemeClr val="bg1"/>
                </a:solidFill>
              </a:endParaRPr>
            </a:p>
          </p:txBody>
        </p:sp>
        <p:cxnSp>
          <p:nvCxnSpPr>
            <p:cNvPr id="53" name="Straight Connector 16"/>
            <p:cNvCxnSpPr/>
            <p:nvPr/>
          </p:nvCxnSpPr>
          <p:spPr bwMode="auto">
            <a:xfrm rot="5400000" flipH="1" flipV="1">
              <a:off x="2231143"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Rectangle 17"/>
            <p:cNvSpPr/>
            <p:nvPr/>
          </p:nvSpPr>
          <p:spPr>
            <a:xfrm>
              <a:off x="1871380" y="1912376"/>
              <a:ext cx="837984" cy="4770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endParaRPr lang="en-US" sz="800" dirty="0" smtClean="0">
                <a:solidFill>
                  <a:schemeClr val="bg1"/>
                </a:solidFill>
              </a:endParaRPr>
            </a:p>
            <a:p>
              <a:pPr marL="228600" indent="-228600" algn="ctr" eaLnBrk="0" fontAlgn="base" hangingPunct="0">
                <a:lnSpc>
                  <a:spcPts val="800"/>
                </a:lnSpc>
                <a:spcAft>
                  <a:spcPts val="600"/>
                </a:spcAft>
                <a:buClr>
                  <a:srgbClr val="000000"/>
                </a:buClr>
              </a:pPr>
              <a:r>
                <a:rPr lang="en-US" sz="800" dirty="0" smtClean="0">
                  <a:solidFill>
                    <a:schemeClr val="bg1"/>
                  </a:solidFill>
                </a:rPr>
                <a:t>Inactivity</a:t>
              </a:r>
            </a:p>
            <a:p>
              <a:pPr marL="228600" indent="-228600" algn="ctr" eaLnBrk="0" fontAlgn="base" hangingPunct="0">
                <a:lnSpc>
                  <a:spcPts val="800"/>
                </a:lnSpc>
                <a:spcAft>
                  <a:spcPts val="600"/>
                </a:spcAft>
                <a:buClr>
                  <a:srgbClr val="000000"/>
                </a:buClr>
              </a:pPr>
              <a:r>
                <a:rPr lang="en-US" sz="800" dirty="0" smtClean="0">
                  <a:solidFill>
                    <a:schemeClr val="bg1"/>
                  </a:solidFill>
                </a:rPr>
                <a:t>Period </a:t>
              </a:r>
            </a:p>
          </p:txBody>
        </p:sp>
        <p:cxnSp>
          <p:nvCxnSpPr>
            <p:cNvPr id="55" name="Straight Connector 18"/>
            <p:cNvCxnSpPr/>
            <p:nvPr/>
          </p:nvCxnSpPr>
          <p:spPr bwMode="auto">
            <a:xfrm rot="5400000" flipH="1" flipV="1">
              <a:off x="1491405"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6" name="TextBox 16"/>
            <p:cNvSpPr txBox="1"/>
            <p:nvPr/>
          </p:nvSpPr>
          <p:spPr>
            <a:xfrm>
              <a:off x="1370568" y="1263560"/>
              <a:ext cx="1765190"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“On and Off “  </a:t>
              </a:r>
            </a:p>
          </p:txBody>
        </p:sp>
      </p:grpSp>
      <p:grpSp>
        <p:nvGrpSpPr>
          <p:cNvPr id="87" name="Gruppieren 86"/>
          <p:cNvGrpSpPr/>
          <p:nvPr/>
        </p:nvGrpSpPr>
        <p:grpSpPr>
          <a:xfrm>
            <a:off x="8859417" y="5040768"/>
            <a:ext cx="3167173" cy="1748298"/>
            <a:chOff x="671335" y="4080281"/>
            <a:chExt cx="3113492" cy="1709982"/>
          </a:xfrm>
        </p:grpSpPr>
        <p:sp>
          <p:nvSpPr>
            <p:cNvPr id="57" name="Rectangle 20"/>
            <p:cNvSpPr/>
            <p:nvPr/>
          </p:nvSpPr>
          <p:spPr bwMode="auto">
            <a:xfrm>
              <a:off x="671335" y="4080281"/>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58" name="Straight Arrow Connector 21"/>
            <p:cNvCxnSpPr/>
            <p:nvPr/>
          </p:nvCxnSpPr>
          <p:spPr bwMode="auto">
            <a:xfrm rot="16200000" flipV="1">
              <a:off x="633279" y="5017694"/>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9" name="Straight Arrow Connector 22"/>
            <p:cNvCxnSpPr/>
            <p:nvPr/>
          </p:nvCxnSpPr>
          <p:spPr bwMode="auto">
            <a:xfrm>
              <a:off x="1080914" y="5466569"/>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60" name="Rectangle 23"/>
            <p:cNvSpPr/>
            <p:nvPr/>
          </p:nvSpPr>
          <p:spPr>
            <a:xfrm rot="16200000">
              <a:off x="567208" y="4940072"/>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61" name="Rectangle 24"/>
            <p:cNvSpPr/>
            <p:nvPr/>
          </p:nvSpPr>
          <p:spPr>
            <a:xfrm>
              <a:off x="1880660" y="5561898"/>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62" name="TextBox 80"/>
            <p:cNvSpPr txBox="1"/>
            <p:nvPr/>
          </p:nvSpPr>
          <p:spPr>
            <a:xfrm>
              <a:off x="907486" y="4115515"/>
              <a:ext cx="2668160" cy="336433"/>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“Unpredictable Bursting“</a:t>
              </a:r>
              <a:r>
                <a:rPr lang="en-US" sz="2000" dirty="0" smtClean="0">
                  <a:solidFill>
                    <a:schemeClr val="bg1"/>
                  </a:solidFill>
                </a:rPr>
                <a:t>  </a:t>
              </a:r>
            </a:p>
          </p:txBody>
        </p:sp>
        <p:sp>
          <p:nvSpPr>
            <p:cNvPr id="63" name="Text Placeholder 6"/>
            <p:cNvSpPr txBox="1">
              <a:spLocks/>
            </p:cNvSpPr>
            <p:nvPr/>
          </p:nvSpPr>
          <p:spPr bwMode="auto">
            <a:xfrm>
              <a:off x="1812591" y="526999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cxnSp>
          <p:nvCxnSpPr>
            <p:cNvPr id="64" name="Straight Arrow Connector 27"/>
            <p:cNvCxnSpPr/>
            <p:nvPr/>
          </p:nvCxnSpPr>
          <p:spPr bwMode="auto">
            <a:xfrm>
              <a:off x="2563293" y="5174005"/>
              <a:ext cx="877960" cy="1712"/>
            </a:xfrm>
            <a:prstGeom prst="straightConnector1">
              <a:avLst/>
            </a:pr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65" name="Straight Connector 28"/>
            <p:cNvCxnSpPr>
              <a:endCxn id="66" idx="0"/>
            </p:cNvCxnSpPr>
            <p:nvPr/>
          </p:nvCxnSpPr>
          <p:spPr bwMode="auto">
            <a:xfrm flipV="1">
              <a:off x="1114728" y="5168947"/>
              <a:ext cx="872287" cy="505"/>
            </a:xfrm>
            <a:prstGeom prst="line">
              <a:avLst/>
            </a:pr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66" name="Freeform 29"/>
            <p:cNvSpPr/>
            <p:nvPr/>
          </p:nvSpPr>
          <p:spPr>
            <a:xfrm>
              <a:off x="1987015" y="4683990"/>
              <a:ext cx="568595" cy="492398"/>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grpSp>
        <p:nvGrpSpPr>
          <p:cNvPr id="85" name="Gruppieren 84"/>
          <p:cNvGrpSpPr/>
          <p:nvPr/>
        </p:nvGrpSpPr>
        <p:grpSpPr>
          <a:xfrm>
            <a:off x="3017872" y="3852661"/>
            <a:ext cx="5460358" cy="2957044"/>
            <a:chOff x="5043037" y="1211743"/>
            <a:chExt cx="3113492" cy="1709982"/>
          </a:xfrm>
        </p:grpSpPr>
        <p:sp>
          <p:nvSpPr>
            <p:cNvPr id="67" name="Rectangle 30"/>
            <p:cNvSpPr/>
            <p:nvPr/>
          </p:nvSpPr>
          <p:spPr bwMode="auto">
            <a:xfrm>
              <a:off x="5043037" y="1211743"/>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400" kern="0" dirty="0">
                <a:solidFill>
                  <a:schemeClr val="bg1"/>
                </a:solidFill>
                <a:latin typeface="Segoe" pitchFamily="34" charset="0"/>
              </a:endParaRPr>
            </a:p>
          </p:txBody>
        </p:sp>
        <p:cxnSp>
          <p:nvCxnSpPr>
            <p:cNvPr id="68" name="Straight Arrow Connector 31"/>
            <p:cNvCxnSpPr/>
            <p:nvPr/>
          </p:nvCxnSpPr>
          <p:spPr bwMode="auto">
            <a:xfrm rot="16200000" flipV="1">
              <a:off x="5048864" y="2156148"/>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32"/>
            <p:cNvCxnSpPr/>
            <p:nvPr/>
          </p:nvCxnSpPr>
          <p:spPr bwMode="auto">
            <a:xfrm>
              <a:off x="5496500" y="2605024"/>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0" name="Text Placeholder 6"/>
            <p:cNvSpPr txBox="1">
              <a:spLocks/>
            </p:cNvSpPr>
            <p:nvPr/>
          </p:nvSpPr>
          <p:spPr bwMode="auto">
            <a:xfrm>
              <a:off x="6959386" y="233347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1600" i="1" dirty="0" smtClean="0">
                  <a:solidFill>
                    <a:schemeClr val="bg1"/>
                  </a:solidFill>
                </a:rPr>
                <a:t>Average Usage</a:t>
              </a:r>
              <a:endParaRPr lang="en-US" sz="1600" i="1" dirty="0">
                <a:solidFill>
                  <a:schemeClr val="bg1"/>
                </a:solidFill>
              </a:endParaRPr>
            </a:p>
          </p:txBody>
        </p:sp>
        <p:sp>
          <p:nvSpPr>
            <p:cNvPr id="71" name="Rectangle 34"/>
            <p:cNvSpPr/>
            <p:nvPr/>
          </p:nvSpPr>
          <p:spPr>
            <a:xfrm rot="16200000">
              <a:off x="4982793" y="2125024"/>
              <a:ext cx="697480" cy="1019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Compute </a:t>
              </a:r>
            </a:p>
          </p:txBody>
        </p:sp>
        <p:sp>
          <p:nvSpPr>
            <p:cNvPr id="72" name="Rectangle 35"/>
            <p:cNvSpPr/>
            <p:nvPr/>
          </p:nvSpPr>
          <p:spPr>
            <a:xfrm>
              <a:off x="6319821" y="2706615"/>
              <a:ext cx="662447" cy="961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Time </a:t>
              </a:r>
            </a:p>
          </p:txBody>
        </p:sp>
        <p:sp>
          <p:nvSpPr>
            <p:cNvPr id="73" name="TextBox 39"/>
            <p:cNvSpPr txBox="1"/>
            <p:nvPr/>
          </p:nvSpPr>
          <p:spPr>
            <a:xfrm>
              <a:off x="5156311" y="1253970"/>
              <a:ext cx="2852473" cy="264222"/>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3200" dirty="0" smtClean="0">
                  <a:solidFill>
                    <a:schemeClr val="bg1"/>
                  </a:solidFill>
                </a:rPr>
                <a:t>“Continuous Growth“  </a:t>
              </a:r>
            </a:p>
          </p:txBody>
        </p:sp>
        <p:sp>
          <p:nvSpPr>
            <p:cNvPr id="74" name="Freeform 37"/>
            <p:cNvSpPr/>
            <p:nvPr/>
          </p:nvSpPr>
          <p:spPr>
            <a:xfrm>
              <a:off x="5390533" y="1714538"/>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endParaRPr>
            </a:p>
          </p:txBody>
        </p:sp>
      </p:grpSp>
      <p:grpSp>
        <p:nvGrpSpPr>
          <p:cNvPr id="84" name="Gruppieren 83"/>
          <p:cNvGrpSpPr/>
          <p:nvPr/>
        </p:nvGrpSpPr>
        <p:grpSpPr>
          <a:xfrm>
            <a:off x="8868450" y="3130622"/>
            <a:ext cx="3167173" cy="1748298"/>
            <a:chOff x="5034672" y="4078302"/>
            <a:chExt cx="3113492" cy="1709982"/>
          </a:xfrm>
        </p:grpSpPr>
        <p:sp>
          <p:nvSpPr>
            <p:cNvPr id="75" name="Rectangle 38"/>
            <p:cNvSpPr/>
            <p:nvPr/>
          </p:nvSpPr>
          <p:spPr bwMode="auto">
            <a:xfrm>
              <a:off x="5034672" y="4078302"/>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76" name="Straight Arrow Connector 39"/>
            <p:cNvCxnSpPr/>
            <p:nvPr/>
          </p:nvCxnSpPr>
          <p:spPr bwMode="auto">
            <a:xfrm rot="16200000" flipV="1">
              <a:off x="5040499" y="5022707"/>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40"/>
            <p:cNvCxnSpPr/>
            <p:nvPr/>
          </p:nvCxnSpPr>
          <p:spPr bwMode="auto">
            <a:xfrm>
              <a:off x="5488135" y="5471583"/>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8" name="Rectangle 41"/>
            <p:cNvSpPr/>
            <p:nvPr/>
          </p:nvSpPr>
          <p:spPr>
            <a:xfrm rot="16200000">
              <a:off x="4974428" y="4945086"/>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79" name="Rectangle 42"/>
            <p:cNvSpPr/>
            <p:nvPr/>
          </p:nvSpPr>
          <p:spPr>
            <a:xfrm>
              <a:off x="6300644" y="5573174"/>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80" name="Text Placeholder 6"/>
            <p:cNvSpPr txBox="1">
              <a:spLocks/>
            </p:cNvSpPr>
            <p:nvPr/>
          </p:nvSpPr>
          <p:spPr bwMode="auto">
            <a:xfrm>
              <a:off x="6207980" y="5273351"/>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sp>
          <p:nvSpPr>
            <p:cNvPr id="81" name="TextBox 87"/>
            <p:cNvSpPr txBox="1"/>
            <p:nvPr/>
          </p:nvSpPr>
          <p:spPr>
            <a:xfrm>
              <a:off x="5147946" y="4120529"/>
              <a:ext cx="2852473"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“Predictable Bursting“  </a:t>
              </a:r>
            </a:p>
          </p:txBody>
        </p:sp>
        <p:cxnSp>
          <p:nvCxnSpPr>
            <p:cNvPr id="82" name="Straight Arrow Connector 45"/>
            <p:cNvCxnSpPr/>
            <p:nvPr/>
          </p:nvCxnSpPr>
          <p:spPr bwMode="auto">
            <a:xfrm rot="5400000" flipH="1" flipV="1">
              <a:off x="7667165" y="4822105"/>
              <a:ext cx="123825" cy="10105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83" name="Freeform 46"/>
            <p:cNvSpPr/>
            <p:nvPr/>
          </p:nvSpPr>
          <p:spPr>
            <a:xfrm>
              <a:off x="5506172" y="4643033"/>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sp>
        <p:nvSpPr>
          <p:cNvPr id="88" name="Rechteck 87"/>
          <p:cNvSpPr/>
          <p:nvPr/>
        </p:nvSpPr>
        <p:spPr bwMode="auto">
          <a:xfrm>
            <a:off x="8687090" y="1010065"/>
            <a:ext cx="3566121" cy="598446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grpSp>
        <p:nvGrpSpPr>
          <p:cNvPr id="4" name="Group 10"/>
          <p:cNvGrpSpPr/>
          <p:nvPr/>
        </p:nvGrpSpPr>
        <p:grpSpPr>
          <a:xfrm>
            <a:off x="9741575" y="0"/>
            <a:ext cx="2670570" cy="2990268"/>
            <a:chOff x="4316414" y="1446213"/>
            <a:chExt cx="3560760" cy="3987024"/>
          </a:xfrm>
        </p:grpSpPr>
        <p:sp>
          <p:nvSpPr>
            <p:cNvPr id="5"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8" name="Rectangle 31"/>
            <p:cNvSpPr/>
            <p:nvPr/>
          </p:nvSpPr>
          <p:spPr>
            <a:xfrm>
              <a:off x="4430163" y="4158734"/>
              <a:ext cx="3333264" cy="400109"/>
            </a:xfrm>
            <a:prstGeom prst="rect">
              <a:avLst/>
            </a:prstGeom>
          </p:spPr>
          <p:txBody>
            <a:bodyPr wrap="square">
              <a:spAutoFit/>
            </a:bodyPr>
            <a:lstStyle/>
            <a:p>
              <a:pPr algn="ctr" defTabSz="914005">
                <a:lnSpc>
                  <a:spcPct val="90000"/>
                </a:lnSpc>
              </a:pPr>
              <a:r>
                <a:rPr lang="en-US" sz="1500" dirty="0">
                  <a:solidFill>
                    <a:schemeClr val="bg2">
                      <a:lumMod val="50000"/>
                      <a:alpha val="99000"/>
                    </a:schemeClr>
                  </a:solidFill>
                </a:rPr>
                <a:t>Platform-as-a-Service</a:t>
              </a:r>
            </a:p>
          </p:txBody>
        </p:sp>
        <p:sp>
          <p:nvSpPr>
            <p:cNvPr id="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sz="2700" dirty="0">
                  <a:solidFill>
                    <a:schemeClr val="bg1">
                      <a:alpha val="99000"/>
                    </a:schemeClr>
                  </a:solidFill>
                </a:rPr>
                <a:t>build</a:t>
              </a:r>
            </a:p>
          </p:txBody>
        </p:sp>
        <p:sp>
          <p:nvSpPr>
            <p:cNvPr id="10" name="TextBox 29"/>
            <p:cNvSpPr txBox="1"/>
            <p:nvPr/>
          </p:nvSpPr>
          <p:spPr>
            <a:xfrm>
              <a:off x="5267226" y="3350720"/>
              <a:ext cx="1591589" cy="938697"/>
            </a:xfrm>
            <a:prstGeom prst="rect">
              <a:avLst/>
            </a:prstGeom>
            <a:noFill/>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r>
                <a:rPr lang="en-US" sz="3975" dirty="0" err="1">
                  <a:latin typeface="Segoe UI Light" pitchFamily="34" charset="0"/>
                </a:rPr>
                <a:t>PaaS</a:t>
              </a:r>
              <a:endParaRPr lang="en-US" sz="3975" dirty="0">
                <a:latin typeface="Segoe UI Light" pitchFamily="34" charset="0"/>
              </a:endParaRPr>
            </a:p>
          </p:txBody>
        </p:sp>
      </p:gr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47" y="233150"/>
            <a:ext cx="11370961" cy="772203"/>
          </a:xfrm>
        </p:spPr>
        <p:txBody>
          <a:bodyPr/>
          <a:lstStyle/>
          <a:p>
            <a:r>
              <a:rPr lang="de-AT" dirty="0" smtClean="0"/>
              <a:t>Environments for Running Applications</a:t>
            </a:r>
            <a:endParaRPr lang="de-AT"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2" name="Gruppieren 1"/>
          <p:cNvGrpSpPr/>
          <p:nvPr/>
        </p:nvGrpSpPr>
        <p:grpSpPr>
          <a:xfrm>
            <a:off x="1223347" y="4771407"/>
            <a:ext cx="2187907" cy="1214827"/>
            <a:chOff x="1223347" y="4771407"/>
            <a:chExt cx="2187907" cy="1214827"/>
          </a:xfrm>
        </p:grpSpPr>
        <p:sp>
          <p:nvSpPr>
            <p:cNvPr id="28" name="Geschweifte Klammer rechts 27"/>
            <p:cNvSpPr/>
            <p:nvPr/>
          </p:nvSpPr>
          <p:spPr>
            <a:xfrm rot="5400000">
              <a:off x="2084148" y="3929122"/>
              <a:ext cx="365756" cy="2050325"/>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grpSp>
        <p:nvGrpSpPr>
          <p:cNvPr id="6" name="Gruppieren 5"/>
          <p:cNvGrpSpPr/>
          <p:nvPr/>
        </p:nvGrpSpPr>
        <p:grpSpPr>
          <a:xfrm>
            <a:off x="3749383" y="4777408"/>
            <a:ext cx="7589439" cy="1203940"/>
            <a:chOff x="3749383" y="4777408"/>
            <a:chExt cx="7589439" cy="1203940"/>
          </a:xfrm>
        </p:grpSpPr>
        <p:sp>
          <p:nvSpPr>
            <p:cNvPr id="4" name="Geschweifte Klammer rechts 3"/>
            <p:cNvSpPr/>
            <p:nvPr/>
          </p:nvSpPr>
          <p:spPr>
            <a:xfrm rot="5400000">
              <a:off x="7361225" y="1165566"/>
              <a:ext cx="365756" cy="7589439"/>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sp>
        <p:nvSpPr>
          <p:cNvPr id="30" name="Rechteck 29"/>
          <p:cNvSpPr/>
          <p:nvPr/>
        </p:nvSpPr>
        <p:spPr bwMode="auto">
          <a:xfrm>
            <a:off x="683146" y="1351395"/>
            <a:ext cx="3019283" cy="4552905"/>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hteck 33"/>
          <p:cNvSpPr/>
          <p:nvPr/>
        </p:nvSpPr>
        <p:spPr bwMode="auto">
          <a:xfrm>
            <a:off x="6451911" y="1428443"/>
            <a:ext cx="4612593" cy="334296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85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up)">
                                      <p:cBhvr>
                                        <p:cTn id="71" dur="500"/>
                                        <p:tgtEl>
                                          <p:spTgt spid="2"/>
                                        </p:tgtEl>
                                      </p:cBhvr>
                                    </p:animEffect>
                                  </p:childTnLst>
                                </p:cTn>
                              </p:par>
                              <p:par>
                                <p:cTn id="72" presetID="22" presetClass="entr" presetSubtype="1"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26" grpId="0" animBg="1"/>
      <p:bldP spid="31" grpId="0"/>
      <p:bldP spid="32" grpId="0" animBg="1"/>
      <p:bldP spid="33" grpId="0" animBg="1"/>
      <p:bldP spid="30"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Azure Cloud Services </a:t>
            </a:r>
            <a:r>
              <a:rPr lang="de-AT" dirty="0" err="1" smtClean="0"/>
              <a:t>Internals</a:t>
            </a:r>
            <a:endParaRPr lang="en-US" dirty="0"/>
          </a:p>
        </p:txBody>
      </p:sp>
      <mc:AlternateContent xmlns:mc="http://schemas.openxmlformats.org/markup-compatibility/2006">
        <mc:Choice xmlns:p14="http://schemas.microsoft.com/office/powerpoint/2010/main" Requires="p14">
          <p:contentPart p14:bwMode="auto" r:id="rId2">
            <p14:nvContentPartPr>
              <p14:cNvPr id="4" name="Freihand 3"/>
              <p14:cNvContentPartPr/>
              <p14:nvPr/>
            </p14:nvContentPartPr>
            <p14:xfrm>
              <a:off x="4592003" y="1834800"/>
              <a:ext cx="6630480" cy="4614840"/>
            </p14:xfrm>
          </p:contentPart>
        </mc:Choice>
        <mc:Fallback>
          <p:pic>
            <p:nvPicPr>
              <p:cNvPr id="4" name="Freihand 3"/>
              <p:cNvPicPr/>
              <p:nvPr/>
            </p:nvPicPr>
            <p:blipFill>
              <a:blip r:embed="rId3"/>
              <a:stretch>
                <a:fillRect/>
              </a:stretch>
            </p:blipFill>
            <p:spPr>
              <a:xfrm>
                <a:off x="4583363" y="1825080"/>
                <a:ext cx="6653520" cy="463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p14:cNvContentPartPr/>
              <p14:nvPr/>
            </p14:nvContentPartPr>
            <p14:xfrm>
              <a:off x="4629803" y="1884840"/>
              <a:ext cx="54000" cy="4463280"/>
            </p14:xfrm>
          </p:contentPart>
        </mc:Choice>
        <mc:Fallback>
          <p:pic>
            <p:nvPicPr>
              <p:cNvPr id="8" name="Freihand 7"/>
              <p:cNvPicPr/>
              <p:nvPr/>
            </p:nvPicPr>
            <p:blipFill>
              <a:blip r:embed="rId5"/>
              <a:stretch>
                <a:fillRect/>
              </a:stretch>
            </p:blipFill>
            <p:spPr>
              <a:xfrm>
                <a:off x="4616483" y="1877640"/>
                <a:ext cx="82080" cy="447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Freihand 31"/>
              <p14:cNvContentPartPr/>
              <p14:nvPr/>
            </p14:nvContentPartPr>
            <p14:xfrm>
              <a:off x="6375443" y="722400"/>
              <a:ext cx="5768640" cy="4583520"/>
            </p14:xfrm>
          </p:contentPart>
        </mc:Choice>
        <mc:Fallback>
          <p:pic>
            <p:nvPicPr>
              <p:cNvPr id="32" name="Freihand 31"/>
              <p:cNvPicPr/>
              <p:nvPr/>
            </p:nvPicPr>
            <p:blipFill>
              <a:blip r:embed="rId7"/>
              <a:stretch>
                <a:fillRect/>
              </a:stretch>
            </p:blipFill>
            <p:spPr>
              <a:xfrm>
                <a:off x="6370043" y="707280"/>
                <a:ext cx="5778720" cy="460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7" name="Freihand 56"/>
              <p14:cNvContentPartPr/>
              <p14:nvPr/>
            </p14:nvContentPartPr>
            <p14:xfrm>
              <a:off x="74723" y="1746240"/>
              <a:ext cx="573840" cy="1709640"/>
            </p14:xfrm>
          </p:contentPart>
        </mc:Choice>
        <mc:Fallback>
          <p:pic>
            <p:nvPicPr>
              <p:cNvPr id="57" name="Freihand 56"/>
              <p:cNvPicPr/>
              <p:nvPr/>
            </p:nvPicPr>
            <p:blipFill>
              <a:blip r:embed="rId9"/>
              <a:stretch>
                <a:fillRect/>
              </a:stretch>
            </p:blipFill>
            <p:spPr>
              <a:xfrm>
                <a:off x="60323" y="1730760"/>
                <a:ext cx="603720" cy="1739880"/>
              </a:xfrm>
              <a:prstGeom prst="rect">
                <a:avLst/>
              </a:prstGeom>
            </p:spPr>
          </p:pic>
        </mc:Fallback>
      </mc:AlternateContent>
    </p:spTree>
    <p:extLst>
      <p:ext uri="{BB962C8B-B14F-4D97-AF65-F5344CB8AC3E}">
        <p14:creationId xmlns:p14="http://schemas.microsoft.com/office/powerpoint/2010/main" val="41538061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3804</Words>
  <Application>Microsoft Office PowerPoint</Application>
  <PresentationFormat>Benutzerdefiniert</PresentationFormat>
  <Paragraphs>380</Paragraphs>
  <Slides>30</Slides>
  <Notes>24</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Kozuka Gothic Pro R</vt:lpstr>
      <vt:lpstr>Segoe</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Environments for Running Applications</vt:lpstr>
      <vt:lpstr>Azure Cloud Services Internals</vt:lpstr>
      <vt:lpstr>Migration Strategy to Azure</vt:lpstr>
      <vt:lpstr>NoSQL on Azure…</vt:lpstr>
      <vt:lpstr>Persistence Options on Azure</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Migration Azure PaaS - Summary</vt:lpstr>
      <vt:lpstr>Building Blocks we have used…</vt:lpstr>
      <vt:lpstr>3rd-Party Building we have used… (available blocks are just examples)</vt:lpstr>
      <vt:lpstr>Links and Resources</vt:lpstr>
      <vt:lpstr>Thank You!!</vt:lpstr>
      <vt:lpstr>Appendix…</vt:lpstr>
      <vt:lpstr>Data Center Locations</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2013-04-10T09:45:19Z</dcterms:modified>
</cp:coreProperties>
</file>