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031E-CB42-449F-9947-DF1403ADC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6677-E646-4DB2-AF42-8CFFA5D0F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0E5B-BB26-45AD-B8EF-12E57498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6AC0-2F04-4928-A3CB-35F3127B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33D7-2E4D-44BD-81C9-61EC875C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844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6952-3745-4998-B9F0-5D119AB5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4FFAA-1E26-4A49-B931-A374C1F1C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5C4D-4B35-4482-B488-98CF81B8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01AF-66EB-4A0E-A462-95DCF53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D13D-4559-4BA7-8EB4-1A78DD4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715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1DDFC-08BF-49CB-9F8D-246C467A0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EC7E-795F-45B9-AC2E-5C38703C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A492-32A3-4CD4-9919-F97950E1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66A1-BB33-48CE-A6D3-9F2E38C4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3B09-E9F9-4F64-931B-8AD457E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0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35FB-29B5-4DDB-A49F-637E96F1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E919-E90E-401B-A741-774F7272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DA66-7239-4EE5-AE70-DCD6712E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D7C2-A245-4154-94B6-E5A8AC8B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EEF0-1231-4AD5-9661-C776239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0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35DA-5C79-44A3-944D-BE79D1B1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3789-8FC1-4BE8-A014-43AAAB1C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FF86-0218-4D4D-BFCF-B5EFA753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AC29-80CB-403D-89DB-02CF0191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245A-AEFB-46FA-9339-BC5FD6C5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872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3B80-7B72-47C4-9E5F-25E6C60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7443-B8D9-44E6-AD2C-0D03B6F3F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A23D-17A3-4711-9059-5A212F75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6107-E99E-43E8-A495-9B0F898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EA57-93AD-455C-99A1-5F5859C5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4417-175B-41A7-8BA6-F49607D4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4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4B2-4491-4B69-88CB-AFC5033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9AEA-58C7-4D9F-9588-3C1C01C1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ACBEB-C7AC-4DE7-8B7A-25B4E8F3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4117-4FBF-4539-A738-0444B67B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F46F1-F361-4E7B-B384-62BD9441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50C2-23C7-4112-9165-6DDF29A2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39E2-55F3-47F1-A858-C224E068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96856-D1CD-427C-A9A3-8248F1B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19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2F80-B99D-49FB-9173-FD5A75FE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34958-F9A4-4305-B0EB-8D382E7C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90897-5937-4756-9861-2F13A1F6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03F5-2C23-4934-B928-2E85A47E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9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38CBA-88AB-4F4A-9301-63BFA161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5614-F1EE-4123-939C-E244E411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3902-99FE-4D34-87D7-D4D0CC6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99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123E-077D-4031-B3AE-D47108EE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5000-5C63-4183-A28D-625A7C5F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08EBD-03B4-4357-ADB7-79536EFC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56AAE-102E-4B17-B289-DA8AB777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3EA6-0572-4FE0-AADE-20A04705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A29A-01F3-4A16-BE53-48F203F0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5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F6D-D3A4-4813-9BDD-C886FE7B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CE5AE-BCF6-44EF-BC5E-3301D740D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32219-A71E-42C2-9905-EF131837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1596-BD0D-45F5-A8CA-D1B8FE30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0B89-D6C6-4F0C-82EF-C5B7AF0A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51AB6-7814-41A8-B90C-9B9906B5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9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40420-70A3-470B-9A87-70B4ECB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A902-CBF4-4A53-9FF0-5FC31335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906E-729B-451B-BD70-DAAA26CE5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8E-E76B-45D0-9A41-1DE965D3BF3F}" type="datetimeFigureOut">
              <a:rPr lang="de-AT" smtClean="0"/>
              <a:t>21.04.2020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6714-20A2-4AA6-AC3F-5B1DB3D6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5C00-2B31-47CF-BF3E-98F84075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B1E2-D0CA-45B0-94B9-D44DC838555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6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DA5CF5-6DD3-488D-8D0A-61D93EF7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2770" y="1852239"/>
            <a:ext cx="888207" cy="888207"/>
          </a:xfrm>
          <a:prstGeom prst="rect">
            <a:avLst/>
          </a:prstGeom>
        </p:spPr>
      </p:pic>
      <p:pic>
        <p:nvPicPr>
          <p:cNvPr id="1026" name="Picture 2" descr="Core Context - Introduction - Tour Guide">
            <a:extLst>
              <a:ext uri="{FF2B5EF4-FFF2-40B4-BE49-F238E27FC236}">
                <a16:creationId xmlns:a16="http://schemas.microsoft.com/office/drawing/2014/main" id="{0D1E00EF-DC7F-4937-BE90-495D251B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3571876"/>
            <a:ext cx="6010275" cy="3000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E8CD91-EB95-46DC-A3BB-265E6B2EF68E}"/>
              </a:ext>
            </a:extLst>
          </p:cNvPr>
          <p:cNvSpPr/>
          <p:nvPr/>
        </p:nvSpPr>
        <p:spPr>
          <a:xfrm>
            <a:off x="4567932" y="1485527"/>
            <a:ext cx="3427608" cy="1621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noProof="1"/>
              <a:t>fiware-publisher</a:t>
            </a:r>
          </a:p>
          <a:p>
            <a:r>
              <a:rPr lang="en-US" sz="1100" noProof="1"/>
              <a:t>(Java process or Docker container)</a:t>
            </a:r>
            <a:endParaRPr lang="en-US" noProof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F3A2B0-366F-42B8-B555-F7AFCA47136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991644" y="2296342"/>
            <a:ext cx="851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D4B440-DDAD-49BC-9A14-A22606C0E1CF}"/>
              </a:ext>
            </a:extLst>
          </p:cNvPr>
          <p:cNvSpPr/>
          <p:nvPr/>
        </p:nvSpPr>
        <p:spPr>
          <a:xfrm>
            <a:off x="7136621" y="2036462"/>
            <a:ext cx="855023" cy="5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/>
              <a:t>Azure Event Hubs 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A3CE1-A965-4687-91DE-7C800420E5EB}"/>
              </a:ext>
            </a:extLst>
          </p:cNvPr>
          <p:cNvSpPr/>
          <p:nvPr/>
        </p:nvSpPr>
        <p:spPr>
          <a:xfrm>
            <a:off x="6578930" y="2740446"/>
            <a:ext cx="1050966" cy="3667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/>
              <a:t>Notification endpoint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D2A584-F7C5-4603-A8CC-01CADCDD52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04413" y="3107157"/>
            <a:ext cx="0" cy="4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E4EAE2-244A-4E8D-93C6-AAB2C9BE5EFD}"/>
              </a:ext>
            </a:extLst>
          </p:cNvPr>
          <p:cNvCxnSpPr>
            <a:cxnSpLocks/>
          </p:cNvCxnSpPr>
          <p:nvPr/>
        </p:nvCxnSpPr>
        <p:spPr>
          <a:xfrm>
            <a:off x="5089566" y="3107157"/>
            <a:ext cx="0" cy="4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58B129-DE79-4A13-9F17-A2B16EA04EA2}"/>
              </a:ext>
            </a:extLst>
          </p:cNvPr>
          <p:cNvSpPr/>
          <p:nvPr/>
        </p:nvSpPr>
        <p:spPr>
          <a:xfrm>
            <a:off x="4567932" y="2141376"/>
            <a:ext cx="591896" cy="655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/>
              <a:t>Mgmt end-point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AF4B9D-8283-49EC-B0DC-3297D1C725E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81351" y="2469008"/>
            <a:ext cx="88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A5A567-1F3D-4E59-8466-E047EB144F75}"/>
              </a:ext>
            </a:extLst>
          </p:cNvPr>
          <p:cNvSpPr txBox="1"/>
          <p:nvPr/>
        </p:nvSpPr>
        <p:spPr>
          <a:xfrm>
            <a:off x="3148830" y="1909888"/>
            <a:ext cx="125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HTTP/REST calls to subscribe to Context Broker changes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EF5BC-A590-4201-9BF5-D3B7063C0C79}"/>
              </a:ext>
            </a:extLst>
          </p:cNvPr>
          <p:cNvSpPr txBox="1"/>
          <p:nvPr/>
        </p:nvSpPr>
        <p:spPr>
          <a:xfrm>
            <a:off x="4292561" y="3144046"/>
            <a:ext cx="1258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Subscription requests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30A8DD-276B-48BF-960F-8C38CB94E076}"/>
              </a:ext>
            </a:extLst>
          </p:cNvPr>
          <p:cNvSpPr txBox="1"/>
          <p:nvPr/>
        </p:nvSpPr>
        <p:spPr>
          <a:xfrm>
            <a:off x="7158423" y="3142003"/>
            <a:ext cx="1258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Change notifications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CCA209-C841-4DC5-98E9-ABFE08C2484C}"/>
              </a:ext>
            </a:extLst>
          </p:cNvPr>
          <p:cNvSpPr txBox="1"/>
          <p:nvPr/>
        </p:nvSpPr>
        <p:spPr>
          <a:xfrm>
            <a:off x="8657481" y="2756077"/>
            <a:ext cx="1258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Azure Event Hub</a:t>
            </a:r>
          </a:p>
        </p:txBody>
      </p:sp>
    </p:spTree>
    <p:extLst>
      <p:ext uri="{BB962C8B-B14F-4D97-AF65-F5344CB8AC3E}">
        <p14:creationId xmlns:p14="http://schemas.microsoft.com/office/powerpoint/2010/main" val="180542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Mayrbäurl</dc:creator>
  <cp:lastModifiedBy>Jürgen Mayrbäurl</cp:lastModifiedBy>
  <cp:revision>2</cp:revision>
  <dcterms:created xsi:type="dcterms:W3CDTF">2020-04-21T09:45:24Z</dcterms:created>
  <dcterms:modified xsi:type="dcterms:W3CDTF">2020-04-21T10:09:22Z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jurgenma@microsoft.com</vt:lpwstr>
  </property>
  <property fmtid="{D5CDD505-2E9C-101B-9397-08002B2CF9AE}" pid="5" name="MSIP_Label_f42aa342-8706-4288-bd11-ebb85995028c_SetDate">
    <vt:lpwstr>2020-04-21T10:07:59.5268663Z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9fa29d5c-2716-436f-89a2-dbf265606dd0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