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17AAA-AFEE-48F1-BF36-AF6E850FFD7B}" v="1" dt="2022-01-14T14:44:20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ürgen Mayrbäurl" userId="216392e4-2f45-41f3-b07f-ef77cbd6823a" providerId="ADAL" clId="{B7B17AAA-AFEE-48F1-BF36-AF6E850FFD7B}"/>
    <pc:docChg chg="custSel modSld">
      <pc:chgData name="Jürgen Mayrbäurl" userId="216392e4-2f45-41f3-b07f-ef77cbd6823a" providerId="ADAL" clId="{B7B17AAA-AFEE-48F1-BF36-AF6E850FFD7B}" dt="2022-01-14T14:53:22.100" v="305" actId="1076"/>
      <pc:docMkLst>
        <pc:docMk/>
      </pc:docMkLst>
      <pc:sldChg chg="addSp modSp mod">
        <pc:chgData name="Jürgen Mayrbäurl" userId="216392e4-2f45-41f3-b07f-ef77cbd6823a" providerId="ADAL" clId="{B7B17AAA-AFEE-48F1-BF36-AF6E850FFD7B}" dt="2022-01-14T14:53:22.100" v="305" actId="1076"/>
        <pc:sldMkLst>
          <pc:docMk/>
          <pc:sldMk cId="3276681970" sldId="256"/>
        </pc:sldMkLst>
        <pc:spChg chg="add mod">
          <ac:chgData name="Jürgen Mayrbäurl" userId="216392e4-2f45-41f3-b07f-ef77cbd6823a" providerId="ADAL" clId="{B7B17AAA-AFEE-48F1-BF36-AF6E850FFD7B}" dt="2022-01-14T14:53:22.100" v="305" actId="1076"/>
          <ac:spMkLst>
            <pc:docMk/>
            <pc:sldMk cId="3276681970" sldId="256"/>
            <ac:spMk id="8" creationId="{5E3556FC-B270-4EEE-955E-45049BEA6D26}"/>
          </ac:spMkLst>
        </pc:spChg>
        <pc:spChg chg="add mod">
          <ac:chgData name="Jürgen Mayrbäurl" userId="216392e4-2f45-41f3-b07f-ef77cbd6823a" providerId="ADAL" clId="{B7B17AAA-AFEE-48F1-BF36-AF6E850FFD7B}" dt="2022-01-14T14:46:21.331" v="145" actId="1076"/>
          <ac:spMkLst>
            <pc:docMk/>
            <pc:sldMk cId="3276681970" sldId="256"/>
            <ac:spMk id="10" creationId="{352C77AD-E2E4-4016-AD86-B37029D3AF20}"/>
          </ac:spMkLst>
        </pc:spChg>
        <pc:spChg chg="add mod">
          <ac:chgData name="Jürgen Mayrbäurl" userId="216392e4-2f45-41f3-b07f-ef77cbd6823a" providerId="ADAL" clId="{B7B17AAA-AFEE-48F1-BF36-AF6E850FFD7B}" dt="2022-01-14T14:47:40.651" v="180" actId="1076"/>
          <ac:spMkLst>
            <pc:docMk/>
            <pc:sldMk cId="3276681970" sldId="256"/>
            <ac:spMk id="16" creationId="{F0FC90EE-6BAE-4D50-9602-FBF84EE6925B}"/>
          </ac:spMkLst>
        </pc:spChg>
        <pc:spChg chg="add mod">
          <ac:chgData name="Jürgen Mayrbäurl" userId="216392e4-2f45-41f3-b07f-ef77cbd6823a" providerId="ADAL" clId="{B7B17AAA-AFEE-48F1-BF36-AF6E850FFD7B}" dt="2022-01-14T14:48:19.634" v="215" actId="122"/>
          <ac:spMkLst>
            <pc:docMk/>
            <pc:sldMk cId="3276681970" sldId="256"/>
            <ac:spMk id="21" creationId="{F006CA70-FEB4-4E6D-96B1-4FA673ABEEE1}"/>
          </ac:spMkLst>
        </pc:spChg>
        <pc:spChg chg="add mod">
          <ac:chgData name="Jürgen Mayrbäurl" userId="216392e4-2f45-41f3-b07f-ef77cbd6823a" providerId="ADAL" clId="{B7B17AAA-AFEE-48F1-BF36-AF6E850FFD7B}" dt="2022-01-14T14:49:28.491" v="252" actId="1076"/>
          <ac:spMkLst>
            <pc:docMk/>
            <pc:sldMk cId="3276681970" sldId="256"/>
            <ac:spMk id="23" creationId="{16FCD10D-171F-4945-8A89-499626166CA0}"/>
          </ac:spMkLst>
        </pc:spChg>
        <pc:spChg chg="add mod">
          <ac:chgData name="Jürgen Mayrbäurl" userId="216392e4-2f45-41f3-b07f-ef77cbd6823a" providerId="ADAL" clId="{B7B17AAA-AFEE-48F1-BF36-AF6E850FFD7B}" dt="2022-01-14T14:50:50.736" v="284" actId="242"/>
          <ac:spMkLst>
            <pc:docMk/>
            <pc:sldMk cId="3276681970" sldId="256"/>
            <ac:spMk id="24" creationId="{2746D13E-9809-4404-887C-D6374979930A}"/>
          </ac:spMkLst>
        </pc:spChg>
        <pc:spChg chg="add mod">
          <ac:chgData name="Jürgen Mayrbäurl" userId="216392e4-2f45-41f3-b07f-ef77cbd6823a" providerId="ADAL" clId="{B7B17AAA-AFEE-48F1-BF36-AF6E850FFD7B}" dt="2022-01-14T14:51:36.772" v="293" actId="1076"/>
          <ac:spMkLst>
            <pc:docMk/>
            <pc:sldMk cId="3276681970" sldId="256"/>
            <ac:spMk id="26" creationId="{626980F7-8BC7-4696-82CB-AB6D0C8A5E23}"/>
          </ac:spMkLst>
        </pc:spChg>
        <pc:picChg chg="mod">
          <ac:chgData name="Jürgen Mayrbäurl" userId="216392e4-2f45-41f3-b07f-ef77cbd6823a" providerId="ADAL" clId="{B7B17AAA-AFEE-48F1-BF36-AF6E850FFD7B}" dt="2022-01-14T14:07:32.768" v="0" actId="12789"/>
          <ac:picMkLst>
            <pc:docMk/>
            <pc:sldMk cId="3276681970" sldId="256"/>
            <ac:picMk id="5" creationId="{B9F05C2D-53B2-4584-8041-9BA95EF2D3E6}"/>
          </ac:picMkLst>
        </pc:picChg>
        <pc:picChg chg="mod">
          <ac:chgData name="Jürgen Mayrbäurl" userId="216392e4-2f45-41f3-b07f-ef77cbd6823a" providerId="ADAL" clId="{B7B17AAA-AFEE-48F1-BF36-AF6E850FFD7B}" dt="2022-01-14T14:50:55.924" v="285" actId="1076"/>
          <ac:picMkLst>
            <pc:docMk/>
            <pc:sldMk cId="3276681970" sldId="256"/>
            <ac:picMk id="7" creationId="{EC5E791D-FCB6-4ED4-91C5-4058DDA582B9}"/>
          </ac:picMkLst>
        </pc:picChg>
        <pc:picChg chg="mod">
          <ac:chgData name="Jürgen Mayrbäurl" userId="216392e4-2f45-41f3-b07f-ef77cbd6823a" providerId="ADAL" clId="{B7B17AAA-AFEE-48F1-BF36-AF6E850FFD7B}" dt="2022-01-14T14:07:32.768" v="0" actId="12789"/>
          <ac:picMkLst>
            <pc:docMk/>
            <pc:sldMk cId="3276681970" sldId="256"/>
            <ac:picMk id="9" creationId="{1688034B-A70E-470E-80E2-0AC80C2231E3}"/>
          </ac:picMkLst>
        </pc:picChg>
        <pc:picChg chg="mod">
          <ac:chgData name="Jürgen Mayrbäurl" userId="216392e4-2f45-41f3-b07f-ef77cbd6823a" providerId="ADAL" clId="{B7B17AAA-AFEE-48F1-BF36-AF6E850FFD7B}" dt="2022-01-14T14:07:32.768" v="0" actId="12789"/>
          <ac:picMkLst>
            <pc:docMk/>
            <pc:sldMk cId="3276681970" sldId="256"/>
            <ac:picMk id="11" creationId="{9E169381-B29F-45D2-AB4D-6DF51332F877}"/>
          </ac:picMkLst>
        </pc:picChg>
        <pc:picChg chg="mod">
          <ac:chgData name="Jürgen Mayrbäurl" userId="216392e4-2f45-41f3-b07f-ef77cbd6823a" providerId="ADAL" clId="{B7B17AAA-AFEE-48F1-BF36-AF6E850FFD7B}" dt="2022-01-14T14:47:04.243" v="148" actId="1076"/>
          <ac:picMkLst>
            <pc:docMk/>
            <pc:sldMk cId="3276681970" sldId="256"/>
            <ac:picMk id="15" creationId="{99302FDB-8AA3-4DD8-B15D-9A994335717D}"/>
          </ac:picMkLst>
        </pc:picChg>
        <pc:cxnChg chg="add">
          <ac:chgData name="Jürgen Mayrbäurl" userId="216392e4-2f45-41f3-b07f-ef77cbd6823a" providerId="ADAL" clId="{B7B17AAA-AFEE-48F1-BF36-AF6E850FFD7B}" dt="2022-01-14T14:07:47.418" v="1" actId="11529"/>
          <ac:cxnSpMkLst>
            <pc:docMk/>
            <pc:sldMk cId="3276681970" sldId="256"/>
            <ac:cxnSpMk id="3" creationId="{491952DE-B536-45DE-9C7E-0DE0CD84B8AB}"/>
          </ac:cxnSpMkLst>
        </pc:cxnChg>
        <pc:cxnChg chg="add">
          <ac:chgData name="Jürgen Mayrbäurl" userId="216392e4-2f45-41f3-b07f-ef77cbd6823a" providerId="ADAL" clId="{B7B17AAA-AFEE-48F1-BF36-AF6E850FFD7B}" dt="2022-01-14T14:08:05.679" v="2" actId="11529"/>
          <ac:cxnSpMkLst>
            <pc:docMk/>
            <pc:sldMk cId="3276681970" sldId="256"/>
            <ac:cxnSpMk id="6" creationId="{4A9C1333-2DD9-42E0-B79B-48CED92FDE88}"/>
          </ac:cxnSpMkLst>
        </pc:cxnChg>
        <pc:cxnChg chg="add mod">
          <ac:chgData name="Jürgen Mayrbäurl" userId="216392e4-2f45-41f3-b07f-ef77cbd6823a" providerId="ADAL" clId="{B7B17AAA-AFEE-48F1-BF36-AF6E850FFD7B}" dt="2022-01-14T14:46:46.768" v="147" actId="14100"/>
          <ac:cxnSpMkLst>
            <pc:docMk/>
            <pc:sldMk cId="3276681970" sldId="256"/>
            <ac:cxnSpMk id="13" creationId="{505812A0-BC0A-45F1-A8C9-F25A4E14BC90}"/>
          </ac:cxnSpMkLst>
        </pc:cxnChg>
        <pc:cxnChg chg="add">
          <ac:chgData name="Jürgen Mayrbäurl" userId="216392e4-2f45-41f3-b07f-ef77cbd6823a" providerId="ADAL" clId="{B7B17AAA-AFEE-48F1-BF36-AF6E850FFD7B}" dt="2022-01-14T14:51:49.912" v="294" actId="11529"/>
          <ac:cxnSpMkLst>
            <pc:docMk/>
            <pc:sldMk cId="3276681970" sldId="256"/>
            <ac:cxnSpMk id="28" creationId="{F8FC0AEE-7E72-47E7-996D-A43E24ECE6E7}"/>
          </ac:cxnSpMkLst>
        </pc:cxnChg>
        <pc:cxnChg chg="add">
          <ac:chgData name="Jürgen Mayrbäurl" userId="216392e4-2f45-41f3-b07f-ef77cbd6823a" providerId="ADAL" clId="{B7B17AAA-AFEE-48F1-BF36-AF6E850FFD7B}" dt="2022-01-14T14:52:25.696" v="295" actId="11529"/>
          <ac:cxnSpMkLst>
            <pc:docMk/>
            <pc:sldMk cId="3276681970" sldId="256"/>
            <ac:cxnSpMk id="30" creationId="{E2BC5723-3619-4A3E-9704-1FEA9C3DA0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B3C0-486E-4040-AE06-AF581F25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5EC10-687A-43EA-8A64-2B24E9F32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6264-0E93-42BE-BE0D-31034543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2AEE-F4CD-49D4-A36E-7B1A32D5BC61}" type="datetimeFigureOut">
              <a:rPr lang="de-AT" smtClean="0"/>
              <a:t>14.01.2022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DF8DE-F912-4616-98C5-67D9343F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2AAF-90FE-4A8B-8611-60C56BF5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B07F-77F3-4F3A-B887-C5F0ACDC406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52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06B2-C89E-41AD-9833-CF59A415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9405E-2CF8-41CF-BD39-9D52840E2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B5FD-38F7-41BC-9FD0-FA17EAE0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2AEE-F4CD-49D4-A36E-7B1A32D5BC61}" type="datetimeFigureOut">
              <a:rPr lang="de-AT" smtClean="0"/>
              <a:t>14.01.2022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B264-3F38-4270-8BF0-27297283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0726-67D3-4C94-B981-E3500284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B07F-77F3-4F3A-B887-C5F0ACDC406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379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10221-ACDD-4D12-B8BD-8E6462C17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3B213-4874-459B-B38D-E74D0D961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BF2CE-FF0E-417F-981E-4DB5E6B5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2AEE-F4CD-49D4-A36E-7B1A32D5BC61}" type="datetimeFigureOut">
              <a:rPr lang="de-AT" smtClean="0"/>
              <a:t>14.01.2022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5077-6C53-47D1-B2C0-AC65D8EE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AD6A-BC5A-43EE-9E79-DD48683A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B07F-77F3-4F3A-B887-C5F0ACDC406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41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A3E2-5596-48F4-B7CD-D486B90D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CBEF-7B7C-433F-A332-D5830169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9249-CC3C-40C1-842D-F0A8B39F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2AEE-F4CD-49D4-A36E-7B1A32D5BC61}" type="datetimeFigureOut">
              <a:rPr lang="de-AT" smtClean="0"/>
              <a:t>14.01.2022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01A30-7C06-46D2-A982-38C9371F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7ADF-500B-45DB-BF0C-339EEB2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B07F-77F3-4F3A-B887-C5F0ACDC406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818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9A6D-D68E-4D25-A418-17F41AA5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79438-4F86-4E44-965A-93499F371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84A1-66B6-475D-BBE8-C8935A36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2AEE-F4CD-49D4-A36E-7B1A32D5BC61}" type="datetimeFigureOut">
              <a:rPr lang="de-AT" smtClean="0"/>
              <a:t>14.01.2022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A092-DDE5-4167-A4BD-D5DEE1D8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BE2DA-0DBA-4BBC-8CAA-609D116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B07F-77F3-4F3A-B887-C5F0ACDC406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400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CF7D-33D0-4992-A0AC-394D884B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28F9-9C99-4F20-9AE2-544CE0A98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0E359-A0BA-4468-92F8-091584221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FF89-620D-40D7-A732-6DCE7FE7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2AEE-F4CD-49D4-A36E-7B1A32D5BC61}" type="datetimeFigureOut">
              <a:rPr lang="de-AT" smtClean="0"/>
              <a:t>14.01.2022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B9913-7656-4B9A-8AAD-039382DB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3B2F8-EA22-4DF1-90C6-3E342CB2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B07F-77F3-4F3A-B887-C5F0ACDC406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224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D2FF-CEFC-4D4E-9F64-9BE0216C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DCD1B-F597-432E-A223-A61499C98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D21F5-2321-49B9-B7B4-D1AA9A0D1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AF0AC-8BEC-4984-9FAE-C2D8647F7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925F-4C99-4031-972E-C0835B318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2A085-8D9C-4F9A-AA48-D1DE8AD1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2AEE-F4CD-49D4-A36E-7B1A32D5BC61}" type="datetimeFigureOut">
              <a:rPr lang="de-AT" smtClean="0"/>
              <a:t>14.01.2022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E2619-3E60-4A54-8FEA-D6CD4E56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4D6BC-4CC2-47E2-A4DF-FCB52F6A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B07F-77F3-4F3A-B887-C5F0ACDC406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503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98C0-A714-4207-8257-94D161E5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A791C-A5FB-46D7-8909-66AF88D3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2AEE-F4CD-49D4-A36E-7B1A32D5BC61}" type="datetimeFigureOut">
              <a:rPr lang="de-AT" smtClean="0"/>
              <a:t>14.01.2022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BFFF8-B4FD-4FD3-9C04-5E6F0A48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BFD61-8BCC-4CEB-9341-CDB018D4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B07F-77F3-4F3A-B887-C5F0ACDC406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151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EE01E-E03C-48D9-9D2D-EBB46CAE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2AEE-F4CD-49D4-A36E-7B1A32D5BC61}" type="datetimeFigureOut">
              <a:rPr lang="de-AT" smtClean="0"/>
              <a:t>14.01.2022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74405-47C5-4CC2-8789-03114620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7E807-19D7-40B7-9A0B-89922A65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B07F-77F3-4F3A-B887-C5F0ACDC406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782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2FFA-D156-4CEB-A1A7-004D5C58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7F5FB-A262-4E51-A0E5-8FEDC193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F6BB7-C0A3-4BF5-831D-66D0C49B5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27F3-D37D-4846-B643-57C66CBD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2AEE-F4CD-49D4-A36E-7B1A32D5BC61}" type="datetimeFigureOut">
              <a:rPr lang="de-AT" smtClean="0"/>
              <a:t>14.01.2022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736D4-4714-4FCD-9642-B0D9AEE2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CC0BE-ECE8-4793-BAE5-BED6C19D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B07F-77F3-4F3A-B887-C5F0ACDC406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122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8759-3D5D-4666-9974-E8F33C09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1FF2A-FA84-4D05-8F0C-2212D8493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12A14-6B7E-462C-99FB-5308C1BDC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E6A96-C055-429E-AD62-3FD01DD4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2AEE-F4CD-49D4-A36E-7B1A32D5BC61}" type="datetimeFigureOut">
              <a:rPr lang="de-AT" smtClean="0"/>
              <a:t>14.01.2022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B131E-4EF7-49AE-9F85-8C3C9549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C21B8-16EF-42EA-A0BB-EFC8E49B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B07F-77F3-4F3A-B887-C5F0ACDC406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595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AB194-2F92-4E45-AC0E-CD33424E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82D56-CE4F-44CB-AFAA-66EF0DC75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B2D36-475E-4F74-B47B-42C32DDE9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2AEE-F4CD-49D4-A36E-7B1A32D5BC61}" type="datetimeFigureOut">
              <a:rPr lang="de-AT" smtClean="0"/>
              <a:t>14.01.2022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21AF-8B23-429D-91DE-0885F9089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8049-DC6E-4284-AA37-0B3EBA9EE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B07F-77F3-4F3A-B887-C5F0ACDC406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547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9F05C2D-53B2-4584-8041-9BA95EF2D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0275" y="3363269"/>
            <a:ext cx="432000" cy="432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C5E791D-FCB6-4ED4-91C5-4058DDA58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8359" y="1940165"/>
            <a:ext cx="432000" cy="432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688034B-A70E-470E-80E2-0AC80C223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4443" y="3363269"/>
            <a:ext cx="432000" cy="4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E169381-B29F-45D2-AB4D-6DF51332F8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5558" y="3363269"/>
            <a:ext cx="432000" cy="43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9302FDB-8AA3-4DD8-B15D-9A99433571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9675" y="3255269"/>
            <a:ext cx="216000" cy="216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65B163E-D6EF-4061-A006-9830D4A957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4302" y="2082246"/>
            <a:ext cx="216000" cy="216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1AE6D4-89BB-40EB-B5EA-BD640CA133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6000" y="2082246"/>
            <a:ext cx="216000" cy="216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1952DE-B536-45DE-9C7E-0DE0CD84B8AB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4337558" y="3579269"/>
            <a:ext cx="1672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9C1333-2DD9-42E0-B79B-48CED92FDE88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6442275" y="3579269"/>
            <a:ext cx="14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3556FC-B270-4EEE-955E-45049BEA6D26}"/>
              </a:ext>
            </a:extLst>
          </p:cNvPr>
          <p:cNvSpPr txBox="1"/>
          <p:nvPr/>
        </p:nvSpPr>
        <p:spPr>
          <a:xfrm>
            <a:off x="1600827" y="4346378"/>
            <a:ext cx="7346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Command line: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Aascli.exe file download –p 01_Festo –d [LocalPath] –u [API_RESTServer_URL]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C77AD-E2E4-4016-AD86-B37029D3AF20}"/>
              </a:ext>
            </a:extLst>
          </p:cNvPr>
          <p:cNvSpPr txBox="1"/>
          <p:nvPr/>
        </p:nvSpPr>
        <p:spPr>
          <a:xfrm>
            <a:off x="3118258" y="3766115"/>
            <a:ext cx="200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Aascli.exe console application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05812A0-BC0A-45F1-A8C9-F25A4E14BC90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rot="5400000" flipH="1" flipV="1">
            <a:off x="4111419" y="2200386"/>
            <a:ext cx="1173023" cy="1152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FC90EE-6BAE-4D50-9602-FBF84EE6925B}"/>
              </a:ext>
            </a:extLst>
          </p:cNvPr>
          <p:cNvSpPr txBox="1"/>
          <p:nvPr/>
        </p:nvSpPr>
        <p:spPr>
          <a:xfrm>
            <a:off x="5634137" y="3766115"/>
            <a:ext cx="1184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AASX File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6CA70-FEB4-4E6D-96B1-4FA673ABEEE1}"/>
              </a:ext>
            </a:extLst>
          </p:cNvPr>
          <p:cNvSpPr txBox="1"/>
          <p:nvPr/>
        </p:nvSpPr>
        <p:spPr>
          <a:xfrm>
            <a:off x="7478305" y="3746059"/>
            <a:ext cx="1184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Azure Data Lake (Blob storage)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CD10D-171F-4945-8A89-499626166CA0}"/>
              </a:ext>
            </a:extLst>
          </p:cNvPr>
          <p:cNvSpPr txBox="1"/>
          <p:nvPr/>
        </p:nvSpPr>
        <p:spPr>
          <a:xfrm>
            <a:off x="4464467" y="3187805"/>
            <a:ext cx="13974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HTTPS with JWT Bearer token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6D13E-9809-4404-887C-D6374979930A}"/>
              </a:ext>
            </a:extLst>
          </p:cNvPr>
          <p:cNvSpPr/>
          <p:nvPr/>
        </p:nvSpPr>
        <p:spPr>
          <a:xfrm>
            <a:off x="4851400" y="1905000"/>
            <a:ext cx="2863850" cy="9879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AT" sz="1400" dirty="0">
                <a:solidFill>
                  <a:schemeClr val="tx1"/>
                </a:solidFill>
              </a:rPr>
              <a:t>Azure AD tenant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6980F7-8BC7-4696-82CB-AB6D0C8A5E23}"/>
              </a:ext>
            </a:extLst>
          </p:cNvPr>
          <p:cNvSpPr txBox="1"/>
          <p:nvPr/>
        </p:nvSpPr>
        <p:spPr>
          <a:xfrm>
            <a:off x="3485196" y="1974247"/>
            <a:ext cx="1461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dirty="0"/>
              <a:t>Get JWT Bearer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FC0AEE-7E72-47E7-996D-A43E24ECE6E7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490302" y="2190246"/>
            <a:ext cx="605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BC5723-3619-4A3E-9704-1FEA9C3DA036}"/>
              </a:ext>
            </a:extLst>
          </p:cNvPr>
          <p:cNvCxnSpPr>
            <a:stCxn id="5" idx="0"/>
            <a:endCxn id="19" idx="2"/>
          </p:cNvCxnSpPr>
          <p:nvPr/>
        </p:nvCxnSpPr>
        <p:spPr>
          <a:xfrm flipH="1" flipV="1">
            <a:off x="6204000" y="2298246"/>
            <a:ext cx="22275" cy="106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8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Jürgen Mayrbäurl</dc:creator>
  <cp:lastModifiedBy>Jürgen Mayrbäurl</cp:lastModifiedBy>
  <cp:revision>1</cp:revision>
  <dcterms:created xsi:type="dcterms:W3CDTF">2022-01-14T13:07:05Z</dcterms:created>
  <dcterms:modified xsi:type="dcterms:W3CDTF">2022-01-14T14:53:24Z</dcterms:modified>
</cp:coreProperties>
</file>