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73" r:id="rId5"/>
    <p:sldId id="262" r:id="rId6"/>
    <p:sldId id="267" r:id="rId7"/>
    <p:sldId id="258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BBB26-7A42-4A97-8833-43DD7BABEB24}" v="1626" dt="2021-01-11T05:01:25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r>
            <a:rPr lang="en-US"/>
            <a:t>Which beer style has the highest alcohol by volume content?</a:t>
          </a:r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1271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state had the most breweries?</a:t>
          </a:r>
        </a:p>
      </dsp:txBody>
      <dsp:txXfrm>
        <a:off x="62055" y="74767"/>
        <a:ext cx="9934289" cy="1147095"/>
      </dsp:txXfrm>
    </dsp:sp>
    <dsp:sp modelId="{AC0CE02A-8275-4A0B-B6C5-A8F3789205DD}">
      <dsp:nvSpPr>
        <dsp:cNvPr id="0" name=""/>
        <dsp:cNvSpPr/>
      </dsp:nvSpPr>
      <dsp:spPr>
        <a:xfrm>
          <a:off x="0" y="1376077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was most popular?</a:t>
          </a:r>
        </a:p>
      </dsp:txBody>
      <dsp:txXfrm>
        <a:off x="62055" y="1438132"/>
        <a:ext cx="9934289" cy="1147095"/>
      </dsp:txXfrm>
    </dsp:sp>
    <dsp:sp modelId="{48EDB131-C57B-4F95-98FA-6DBF3CD5ED91}">
      <dsp:nvSpPr>
        <dsp:cNvPr id="0" name=""/>
        <dsp:cNvSpPr/>
      </dsp:nvSpPr>
      <dsp:spPr>
        <a:xfrm>
          <a:off x="0" y="273944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has the highest alcohol by volume content?</a:t>
          </a:r>
        </a:p>
      </dsp:txBody>
      <dsp:txXfrm>
        <a:off x="62055" y="2801497"/>
        <a:ext cx="9934289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pngall.com/beer-png/download/1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DFD9-68EC-430E-A947-3760E2C3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Loading the Dataframes into Postgres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0E915C-5522-4B7B-A0C1-DA201A044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1977652"/>
            <a:ext cx="10916463" cy="2265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0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C0BF4B-53CF-4F63-9E60-6915FEB19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4248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42A5-0963-4D12-AA31-6E2F7536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62D07E-D1D6-4F23-8910-A88390E3C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2468892"/>
            <a:ext cx="10916463" cy="1773923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17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529A6-9C9C-4D58-AB95-57A9C704E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CD50FEE-E875-4E21-9025-8D375906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4" y="-3678"/>
            <a:ext cx="7169791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LV Frontiers' cannabis-inspired terpene beers launch in ...">
            <a:extLst>
              <a:ext uri="{FF2B5EF4-FFF2-40B4-BE49-F238E27FC236}">
                <a16:creationId xmlns:a16="http://schemas.microsoft.com/office/drawing/2014/main" id="{3EB02F9C-C0D3-45E7-8DAE-51D7ADB98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6091" b="219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C41A-C1F3-437D-8E75-8CCF940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48" y="3423647"/>
            <a:ext cx="12028791" cy="123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E7B3-1539-42CA-AA58-033C5D3E0B35}"/>
              </a:ext>
            </a:extLst>
          </p:cNvPr>
          <p:cNvSpPr txBox="1"/>
          <p:nvPr/>
        </p:nvSpPr>
        <p:spPr>
          <a:xfrm>
            <a:off x="2839836" y="2174182"/>
            <a:ext cx="6515947" cy="402336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used the psycopg2 library in order to call external SQL scripts to create the database and tables from within the jupyter notebook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F72CB-6B41-4272-9C17-51C9324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connection and Database in Postgres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A0FDB-16C5-4B7E-B833-9A03ED63FA40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latin typeface="+mn-lt"/>
              </a:rPr>
              <a:t>After creating the database and schema we utilized sqlalchemy and pandas to load our table and perform our query against those tables.</a:t>
            </a: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A4C708-2F5B-4635-9D56-ADE5B8DB50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017" y="1385911"/>
            <a:ext cx="6798082" cy="4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Schema in SQL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1464"/>
            <a:ext cx="10394707" cy="2595052"/>
          </a:xfr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connection for Load operation</a:t>
            </a:r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29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Retrospect</vt:lpstr>
      <vt:lpstr>BEERS AND BREWERIES</vt:lpstr>
      <vt:lpstr>ETL</vt:lpstr>
      <vt:lpstr>Creating connection and Database in Postgres</vt:lpstr>
      <vt:lpstr>Creating connection and Database in Postgres</vt:lpstr>
      <vt:lpstr>Storing and cleaning the Dataframes</vt:lpstr>
      <vt:lpstr>Storing and cleaning the Dataframes</vt:lpstr>
      <vt:lpstr>Building Schema in SQL</vt:lpstr>
      <vt:lpstr>Building Schema in SQL</vt:lpstr>
      <vt:lpstr>Creating connection for Load operation</vt:lpstr>
      <vt:lpstr>Loading the Dataframes into Postgres</vt:lpstr>
      <vt:lpstr>SQL</vt:lpstr>
      <vt:lpstr>SQL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Jazlyn Mazick</cp:lastModifiedBy>
  <cp:revision>300</cp:revision>
  <dcterms:created xsi:type="dcterms:W3CDTF">2021-01-08T03:20:41Z</dcterms:created>
  <dcterms:modified xsi:type="dcterms:W3CDTF">2021-01-11T05:01:40Z</dcterms:modified>
</cp:coreProperties>
</file>