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A1C83B3E-31F6-4D79-8B78-50A178B309BE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9144" y="4882896"/>
            <a:ext cx="4050792" cy="1197864"/>
          </a:xfrm>
          <a:noFill/>
        </p:spPr>
        <p:txBody>
          <a:bodyPr wrap="square" rtlCol="0">
            <a:spAutoFit/>
          </a:bodyPr>
          <a:lstStyle>
            <a:lvl1pPr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1051224-6C7E-454C-86FB-63C988F54654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16524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3B3E-31F6-4D79-8B78-50A178B309BE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1224-6C7E-454C-86FB-63C988F54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09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3B3E-31F6-4D79-8B78-50A178B309BE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1224-6C7E-454C-86FB-63C988F54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49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3B3E-31F6-4D79-8B78-50A178B309BE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1224-6C7E-454C-86FB-63C988F5465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68430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3B3E-31F6-4D79-8B78-50A178B309BE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1224-6C7E-454C-86FB-63C988F54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22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3B3E-31F6-4D79-8B78-50A178B309BE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1224-6C7E-454C-86FB-63C988F54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971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3B3E-31F6-4D79-8B78-50A178B309BE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1224-6C7E-454C-86FB-63C988F54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167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3B3E-31F6-4D79-8B78-50A178B309BE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1224-6C7E-454C-86FB-63C988F54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300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3B3E-31F6-4D79-8B78-50A178B309BE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1224-6C7E-454C-86FB-63C988F54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645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3B3E-31F6-4D79-8B78-50A178B309BE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1224-6C7E-454C-86FB-63C988F54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61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3B3E-31F6-4D79-8B78-50A178B309BE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1224-6C7E-454C-86FB-63C988F54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974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3B3E-31F6-4D79-8B78-50A178B309BE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1224-6C7E-454C-86FB-63C988F54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705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3B3E-31F6-4D79-8B78-50A178B309BE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1224-6C7E-454C-86FB-63C988F54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37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3B3E-31F6-4D79-8B78-50A178B309BE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1224-6C7E-454C-86FB-63C988F54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099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3B3E-31F6-4D79-8B78-50A178B309BE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1224-6C7E-454C-86FB-63C988F54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40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3B3E-31F6-4D79-8B78-50A178B309BE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1224-6C7E-454C-86FB-63C988F54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58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3B3E-31F6-4D79-8B78-50A178B309BE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1224-6C7E-454C-86FB-63C988F54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23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A1C83B3E-31F6-4D79-8B78-50A178B309BE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81051224-6C7E-454C-86FB-63C988F54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38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ngall.com/beer-png/download/101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F1546-2826-47FB-BBEA-661A4AEDF6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BEERS AND BREWERIES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883C25-29E7-469B-B143-CC134883AA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93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CF7E-7571-4B43-BFB6-8A962E08A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1DA46C-30DD-42CD-8D33-FD255FB07DD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75130" y="2063750"/>
            <a:ext cx="5616289" cy="33115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E146F4-2955-417B-A556-1B3C40A92C08}"/>
              </a:ext>
            </a:extLst>
          </p:cNvPr>
          <p:cNvSpPr txBox="1"/>
          <p:nvPr/>
        </p:nvSpPr>
        <p:spPr>
          <a:xfrm>
            <a:off x="3075130" y="5375275"/>
            <a:ext cx="56162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www.pngall.com/beer-png/download/101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/3.0/"/>
              </a:rPr>
              <a:t>CC BY-NC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001964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00589-E36F-406B-B904-9BA2C42C1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7AC94-4270-4CDC-86A1-B26A1D5A985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328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346492"/>
      </a:accent1>
      <a:accent2>
        <a:srgbClr val="6DA5D4"/>
      </a:accent2>
      <a:accent3>
        <a:srgbClr val="538C79"/>
      </a:accent3>
      <a:accent4>
        <a:srgbClr val="93B75D"/>
      </a:accent4>
      <a:accent5>
        <a:srgbClr val="DEB050"/>
      </a:accent5>
      <a:accent6>
        <a:srgbClr val="BB5354"/>
      </a:accent6>
      <a:hlink>
        <a:srgbClr val="3289DD"/>
      </a:hlink>
      <a:folHlink>
        <a:srgbClr val="859EB6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E3530EC-BA5B-407C-9B36-00820F3955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9</TotalTime>
  <Words>13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Impact</vt:lpstr>
      <vt:lpstr>Main Event</vt:lpstr>
      <vt:lpstr>BEERS AND BREWERIES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BEERS AND BREWERIES</dc:title>
  <dc:creator>Jazlyn Mazick</dc:creator>
  <cp:lastModifiedBy>Jazlyn Mazick</cp:lastModifiedBy>
  <cp:revision>2</cp:revision>
  <dcterms:created xsi:type="dcterms:W3CDTF">2021-01-08T03:20:41Z</dcterms:created>
  <dcterms:modified xsi:type="dcterms:W3CDTF">2021-01-08T03:30:21Z</dcterms:modified>
</cp:coreProperties>
</file>