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62" r:id="rId5"/>
    <p:sldId id="267" r:id="rId6"/>
    <p:sldId id="258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BBB26-7A42-4A97-8833-43DD7BABEB24}" v="1540" dt="2021-01-11T04:36:34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24A6-C552-405E-B71D-AC03D052B75B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5688EB-B4D0-4B1C-8346-D91BCF1AAE82}">
      <dgm:prSet/>
      <dgm:spPr/>
      <dgm:t>
        <a:bodyPr/>
        <a:lstStyle/>
        <a:p>
          <a:r>
            <a:rPr lang="en-US"/>
            <a:t>Which state had the most breweries?</a:t>
          </a:r>
        </a:p>
      </dgm:t>
    </dgm:pt>
    <dgm:pt modelId="{00CCFA57-236E-4D61-866A-D382CEE79F63}" type="parTrans" cxnId="{CC4F8145-EECC-480A-A5F1-D798169DAEC2}">
      <dgm:prSet/>
      <dgm:spPr/>
      <dgm:t>
        <a:bodyPr/>
        <a:lstStyle/>
        <a:p>
          <a:endParaRPr lang="en-US"/>
        </a:p>
      </dgm:t>
    </dgm:pt>
    <dgm:pt modelId="{EE082466-FFB1-47B1-B87B-8D97B3BAB8EB}" type="sibTrans" cxnId="{CC4F8145-EECC-480A-A5F1-D798169DAEC2}">
      <dgm:prSet/>
      <dgm:spPr/>
      <dgm:t>
        <a:bodyPr/>
        <a:lstStyle/>
        <a:p>
          <a:endParaRPr lang="en-US"/>
        </a:p>
      </dgm:t>
    </dgm:pt>
    <dgm:pt modelId="{92970828-DA40-4806-85B5-544FF3B0A69E}">
      <dgm:prSet/>
      <dgm:spPr/>
      <dgm:t>
        <a:bodyPr/>
        <a:lstStyle/>
        <a:p>
          <a:r>
            <a:rPr lang="en-US"/>
            <a:t>Which beer style was most popular?</a:t>
          </a:r>
        </a:p>
      </dgm:t>
    </dgm:pt>
    <dgm:pt modelId="{93F02D24-6D3B-4811-829E-80567F08D6A3}" type="parTrans" cxnId="{621BABFB-CCA8-427D-A0E1-F9C9FB716EE5}">
      <dgm:prSet/>
      <dgm:spPr/>
      <dgm:t>
        <a:bodyPr/>
        <a:lstStyle/>
        <a:p>
          <a:endParaRPr lang="en-US"/>
        </a:p>
      </dgm:t>
    </dgm:pt>
    <dgm:pt modelId="{C5F14225-9BA9-4101-9AC0-F1A961F21ACF}" type="sibTrans" cxnId="{621BABFB-CCA8-427D-A0E1-F9C9FB716EE5}">
      <dgm:prSet/>
      <dgm:spPr/>
      <dgm:t>
        <a:bodyPr/>
        <a:lstStyle/>
        <a:p>
          <a:endParaRPr lang="en-US"/>
        </a:p>
      </dgm:t>
    </dgm:pt>
    <dgm:pt modelId="{E65BF7F5-4BC8-4CE3-8D80-4BD2382467A1}">
      <dgm:prSet/>
      <dgm:spPr/>
      <dgm:t>
        <a:bodyPr/>
        <a:lstStyle/>
        <a:p>
          <a:r>
            <a:rPr lang="en-US"/>
            <a:t>Which beer style has the highest alcohol by volume content?</a:t>
          </a:r>
        </a:p>
      </dgm:t>
    </dgm:pt>
    <dgm:pt modelId="{49F93AEE-C2E6-43FB-9A6E-479FC025537D}" type="parTrans" cxnId="{A0F2759D-3F7D-425B-9271-DC88451F5395}">
      <dgm:prSet/>
      <dgm:spPr/>
      <dgm:t>
        <a:bodyPr/>
        <a:lstStyle/>
        <a:p>
          <a:endParaRPr lang="en-US"/>
        </a:p>
      </dgm:t>
    </dgm:pt>
    <dgm:pt modelId="{38450DB9-3124-4FEA-AF4E-C71D34D1672D}" type="sibTrans" cxnId="{A0F2759D-3F7D-425B-9271-DC88451F5395}">
      <dgm:prSet/>
      <dgm:spPr/>
      <dgm:t>
        <a:bodyPr/>
        <a:lstStyle/>
        <a:p>
          <a:endParaRPr lang="en-US"/>
        </a:p>
      </dgm:t>
    </dgm:pt>
    <dgm:pt modelId="{4BAF3018-71F1-4250-8D63-C7628A616F26}" type="pres">
      <dgm:prSet presAssocID="{D01624A6-C552-405E-B71D-AC03D052B75B}" presName="linear" presStyleCnt="0">
        <dgm:presLayoutVars>
          <dgm:animLvl val="lvl"/>
          <dgm:resizeHandles val="exact"/>
        </dgm:presLayoutVars>
      </dgm:prSet>
      <dgm:spPr/>
    </dgm:pt>
    <dgm:pt modelId="{469DDD83-6EF2-4FE5-B99A-FFABB6B38FD3}" type="pres">
      <dgm:prSet presAssocID="{E85688EB-B4D0-4B1C-8346-D91BCF1AAE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974532-8D19-4DB0-91D6-5BC48E529270}" type="pres">
      <dgm:prSet presAssocID="{EE082466-FFB1-47B1-B87B-8D97B3BAB8EB}" presName="spacer" presStyleCnt="0"/>
      <dgm:spPr/>
    </dgm:pt>
    <dgm:pt modelId="{AC0CE02A-8275-4A0B-B6C5-A8F3789205DD}" type="pres">
      <dgm:prSet presAssocID="{92970828-DA40-4806-85B5-544FF3B0A6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E76C41-ACA7-462A-9F91-1610B880D183}" type="pres">
      <dgm:prSet presAssocID="{C5F14225-9BA9-4101-9AC0-F1A961F21ACF}" presName="spacer" presStyleCnt="0"/>
      <dgm:spPr/>
    </dgm:pt>
    <dgm:pt modelId="{48EDB131-C57B-4F95-98FA-6DBF3CD5ED91}" type="pres">
      <dgm:prSet presAssocID="{E65BF7F5-4BC8-4CE3-8D80-4BD2382467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4CDA16-29C2-4909-8049-A14FD02D9142}" type="presOf" srcId="{E85688EB-B4D0-4B1C-8346-D91BCF1AAE82}" destId="{469DDD83-6EF2-4FE5-B99A-FFABB6B38FD3}" srcOrd="0" destOrd="0" presId="urn:microsoft.com/office/officeart/2005/8/layout/vList2"/>
    <dgm:cxn modelId="{DF8E7E2E-60BC-42E0-A2D8-8830F5545032}" type="presOf" srcId="{92970828-DA40-4806-85B5-544FF3B0A69E}" destId="{AC0CE02A-8275-4A0B-B6C5-A8F3789205DD}" srcOrd="0" destOrd="0" presId="urn:microsoft.com/office/officeart/2005/8/layout/vList2"/>
    <dgm:cxn modelId="{CC4F8145-EECC-480A-A5F1-D798169DAEC2}" srcId="{D01624A6-C552-405E-B71D-AC03D052B75B}" destId="{E85688EB-B4D0-4B1C-8346-D91BCF1AAE82}" srcOrd="0" destOrd="0" parTransId="{00CCFA57-236E-4D61-866A-D382CEE79F63}" sibTransId="{EE082466-FFB1-47B1-B87B-8D97B3BAB8EB}"/>
    <dgm:cxn modelId="{A0F2759D-3F7D-425B-9271-DC88451F5395}" srcId="{D01624A6-C552-405E-B71D-AC03D052B75B}" destId="{E65BF7F5-4BC8-4CE3-8D80-4BD2382467A1}" srcOrd="2" destOrd="0" parTransId="{49F93AEE-C2E6-43FB-9A6E-479FC025537D}" sibTransId="{38450DB9-3124-4FEA-AF4E-C71D34D1672D}"/>
    <dgm:cxn modelId="{79EF97AA-D69C-45C4-A19C-05BCCA229F70}" type="presOf" srcId="{D01624A6-C552-405E-B71D-AC03D052B75B}" destId="{4BAF3018-71F1-4250-8D63-C7628A616F26}" srcOrd="0" destOrd="0" presId="urn:microsoft.com/office/officeart/2005/8/layout/vList2"/>
    <dgm:cxn modelId="{9B04E2CA-D7D9-47D4-87A5-ECA56EA15B4F}" type="presOf" srcId="{E65BF7F5-4BC8-4CE3-8D80-4BD2382467A1}" destId="{48EDB131-C57B-4F95-98FA-6DBF3CD5ED91}" srcOrd="0" destOrd="0" presId="urn:microsoft.com/office/officeart/2005/8/layout/vList2"/>
    <dgm:cxn modelId="{621BABFB-CCA8-427D-A0E1-F9C9FB716EE5}" srcId="{D01624A6-C552-405E-B71D-AC03D052B75B}" destId="{92970828-DA40-4806-85B5-544FF3B0A69E}" srcOrd="1" destOrd="0" parTransId="{93F02D24-6D3B-4811-829E-80567F08D6A3}" sibTransId="{C5F14225-9BA9-4101-9AC0-F1A961F21ACF}"/>
    <dgm:cxn modelId="{8456E15E-5B51-4801-A809-A57F14704DB2}" type="presParOf" srcId="{4BAF3018-71F1-4250-8D63-C7628A616F26}" destId="{469DDD83-6EF2-4FE5-B99A-FFABB6B38FD3}" srcOrd="0" destOrd="0" presId="urn:microsoft.com/office/officeart/2005/8/layout/vList2"/>
    <dgm:cxn modelId="{4092BAEB-E3E2-48DC-B97C-131A9EE388B2}" type="presParOf" srcId="{4BAF3018-71F1-4250-8D63-C7628A616F26}" destId="{1F974532-8D19-4DB0-91D6-5BC48E529270}" srcOrd="1" destOrd="0" presId="urn:microsoft.com/office/officeart/2005/8/layout/vList2"/>
    <dgm:cxn modelId="{7CB9A112-F928-4DB1-8242-0A158F20738C}" type="presParOf" srcId="{4BAF3018-71F1-4250-8D63-C7628A616F26}" destId="{AC0CE02A-8275-4A0B-B6C5-A8F3789205DD}" srcOrd="2" destOrd="0" presId="urn:microsoft.com/office/officeart/2005/8/layout/vList2"/>
    <dgm:cxn modelId="{7126EE31-FCB7-4EFD-8212-9F6A1CF5C390}" type="presParOf" srcId="{4BAF3018-71F1-4250-8D63-C7628A616F26}" destId="{92E76C41-ACA7-462A-9F91-1610B880D183}" srcOrd="3" destOrd="0" presId="urn:microsoft.com/office/officeart/2005/8/layout/vList2"/>
    <dgm:cxn modelId="{7A80406E-F0F8-4CD4-B9FF-E524F09065BA}" type="presParOf" srcId="{4BAF3018-71F1-4250-8D63-C7628A616F26}" destId="{48EDB131-C57B-4F95-98FA-6DBF3CD5ED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DDD83-6EF2-4FE5-B99A-FFABB6B38FD3}">
      <dsp:nvSpPr>
        <dsp:cNvPr id="0" name=""/>
        <dsp:cNvSpPr/>
      </dsp:nvSpPr>
      <dsp:spPr>
        <a:xfrm>
          <a:off x="0" y="1271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state had the most breweries?</a:t>
          </a:r>
        </a:p>
      </dsp:txBody>
      <dsp:txXfrm>
        <a:off x="62055" y="74767"/>
        <a:ext cx="9934289" cy="1147095"/>
      </dsp:txXfrm>
    </dsp:sp>
    <dsp:sp modelId="{AC0CE02A-8275-4A0B-B6C5-A8F3789205DD}">
      <dsp:nvSpPr>
        <dsp:cNvPr id="0" name=""/>
        <dsp:cNvSpPr/>
      </dsp:nvSpPr>
      <dsp:spPr>
        <a:xfrm>
          <a:off x="0" y="1376077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was most popular?</a:t>
          </a:r>
        </a:p>
      </dsp:txBody>
      <dsp:txXfrm>
        <a:off x="62055" y="1438132"/>
        <a:ext cx="9934289" cy="1147095"/>
      </dsp:txXfrm>
    </dsp:sp>
    <dsp:sp modelId="{48EDB131-C57B-4F95-98FA-6DBF3CD5ED91}">
      <dsp:nvSpPr>
        <dsp:cNvPr id="0" name=""/>
        <dsp:cNvSpPr/>
      </dsp:nvSpPr>
      <dsp:spPr>
        <a:xfrm>
          <a:off x="0" y="273944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has the highest alcohol by volume content?</a:t>
          </a:r>
        </a:p>
      </dsp:txBody>
      <dsp:txXfrm>
        <a:off x="62055" y="2801497"/>
        <a:ext cx="9934289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7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northcounty.com/craft-beer-in-north-county-san-die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pngall.com/beer-png/download/101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?select=breweries.csv" TargetMode="External"/><Relationship Id="rId2" Type="http://schemas.openxmlformats.org/officeDocument/2006/relationships/hyperlink" Target="https://www.kaggle.com/nickhould/craft-cans?select=beers.csv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glass of beer on a table&#10;&#10;Description automatically generated">
            <a:extLst>
              <a:ext uri="{FF2B5EF4-FFF2-40B4-BE49-F238E27FC236}">
                <a16:creationId xmlns:a16="http://schemas.microsoft.com/office/drawing/2014/main" id="{C901D1DB-E668-4CF2-AE06-EBC42216B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F1546-2826-47FB-BBEA-661A4AED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3C25-29E7-469B-B143-CC134883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Jazlyn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Mazick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               Michael Rivera           Niguel Williams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AB59D-63C0-4B80-9C66-A09A69AEF649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89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187FD-19D2-4D35-837F-FCD9DC2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C0BF4B-53CF-4F63-9E60-6915FEB195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24248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830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F42A5-0963-4D12-AA31-6E2F7536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62D07E-D1D6-4F23-8910-A88390E3CB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2468892"/>
            <a:ext cx="10916463" cy="1773923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17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A close up of a glass of orange juice&#10;&#10;Description automatically generated">
            <a:extLst>
              <a:ext uri="{FF2B5EF4-FFF2-40B4-BE49-F238E27FC236}">
                <a16:creationId xmlns:a16="http://schemas.microsoft.com/office/drawing/2014/main" id="{7F32C4F2-46D9-4716-9CA6-191DDA569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332" b="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73ED9F-AA1F-4EFA-A153-36697FEA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6946C81-EC87-41B2-8AB7-2C484C54D85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226022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110EF9-160D-4308-A160-E96305396D8B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2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EA96-DD25-4A72-AFA5-44321681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Breweries by State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09A5DA-FD08-4866-82A3-1944943DE6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2243" y="1933381"/>
            <a:ext cx="9686925" cy="149542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16C219-AFC4-45B8-A9FB-6116432C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76" y="3731105"/>
            <a:ext cx="8471337" cy="23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CD7E-BB5C-474C-B839-5DC33C9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Breweries by State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FBB1267-6734-46C7-9721-BBBB879F7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69CB3FA-FC2C-46BE-B56A-F29B16AD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90" y="-3678"/>
            <a:ext cx="5833225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6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DEBC-112B-4EB9-83E5-B7FC3C09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Beer Style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0A036C-845B-498D-B232-A70A226E03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1398" y="2084139"/>
            <a:ext cx="8543925" cy="166687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781267-B5CC-4BB4-822B-55E4FAB2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3" y="3958516"/>
            <a:ext cx="9180786" cy="20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6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24427-25B9-4D02-A025-78EBB112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Most Popular Beer Style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F529A6-9C9C-4D58-AB95-57A9C704E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CD50FEE-E875-4E21-9025-8D375906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24" y="-3678"/>
            <a:ext cx="7169791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ACF7E-7571-4B43-BFB6-8A962E0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ETL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75C15C-EA78-4899-9DF9-3392680720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Extract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Datasets from Kaggle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https://www.kaggle.com/nickhould/craft-cans?select=beers.csv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3"/>
              </a:rPr>
              <a:t>https://www.kaggle.com/nickhould/craft-cans?select=breweries.csv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CSV format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Transform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Pandas and python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SQL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Load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Relational SQL 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9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CE6C-2649-421C-BE82-E9FBABFD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Creating connection and Database in Postgres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D53B585-F8A2-4192-99E0-471794482B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618" y="460364"/>
            <a:ext cx="11949862" cy="125224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FD58B17-2DDC-4ADB-BE2E-5CE3DC970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780" y="1840597"/>
            <a:ext cx="4884682" cy="292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A3B7E85-9D1A-4ECA-94D2-FFCA7AC7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78" y="2087413"/>
            <a:ext cx="5880514" cy="6949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E4FA43-55BC-477E-B4E4-A8BBE7671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1063" y="1936027"/>
            <a:ext cx="5118182" cy="1010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Read the CSV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Rename the columns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Reset the index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3111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Clean up the 'state' </a:t>
            </a:r>
            <a:r>
              <a:rPr lang="en-US">
                <a:latin typeface="Arial"/>
                <a:cs typeface="Arial"/>
              </a:rPr>
              <a:t>column</a:t>
            </a:r>
            <a:endParaRPr lang="en-US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37897F-F7A6-4177-AFE4-89AE6BE7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" y="1534952"/>
            <a:ext cx="5252544" cy="91089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58A46DE-E37D-4563-8184-0D6EC27A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21" y="644056"/>
            <a:ext cx="4582510" cy="23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00589-E36F-406B-B904-9BA2C42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Building Schema in 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F1257A-8A4A-4643-B503-ED79CF12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06703-13B6-43CB-A908-E6A4DD440E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" r="-1" b="11762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53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933D-EF8D-4A6F-8A71-32701B56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Building Schema in SQL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033D8A-0700-4598-BE66-07B4957963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21464"/>
            <a:ext cx="10394707" cy="2595052"/>
          </a:xfrm>
        </p:spPr>
      </p:pic>
    </p:spTree>
    <p:extLst>
      <p:ext uri="{BB962C8B-B14F-4D97-AF65-F5344CB8AC3E}">
        <p14:creationId xmlns:p14="http://schemas.microsoft.com/office/powerpoint/2010/main" val="17829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9CDD-E557-436C-8E95-9D4BAFC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Creating connection for Load operation</a:t>
            </a:r>
          </a:p>
        </p:txBody>
      </p:sp>
      <p:pic>
        <p:nvPicPr>
          <p:cNvPr id="4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48EA76F8-515A-4CD3-BF3B-1ACE989BC3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357754" cy="3602736"/>
          </a:xfrm>
          <a:prstGeom prst="rect">
            <a:avLst/>
          </a:prstGeom>
        </p:spPr>
      </p:pic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02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3DFD9-68EC-430E-A947-3760E2C3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Loading the Dataframes into Postgres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0E915C-5522-4B7B-A0C1-DA201A044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1977652"/>
            <a:ext cx="10916463" cy="226516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0796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</TotalTime>
  <Words>29</Words>
  <Application>Microsoft Office PowerPoint</Application>
  <PresentationFormat>Widescreen</PresentationFormat>
  <Paragraphs>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BEERS AND BREWERIES</vt:lpstr>
      <vt:lpstr>ETL</vt:lpstr>
      <vt:lpstr>Creating connection and Database in Postgres</vt:lpstr>
      <vt:lpstr>Storing and cleaning the Dataframes</vt:lpstr>
      <vt:lpstr>Storing and cleaning the Dataframes</vt:lpstr>
      <vt:lpstr>Building Schema in SQL</vt:lpstr>
      <vt:lpstr>Building Schema in SQL</vt:lpstr>
      <vt:lpstr>Creating connection for Load operation</vt:lpstr>
      <vt:lpstr>Loading the Dataframes into Postgres</vt:lpstr>
      <vt:lpstr>SQL</vt:lpstr>
      <vt:lpstr>SQL</vt:lpstr>
      <vt:lpstr>PowerPoint Presentation</vt:lpstr>
      <vt:lpstr>Breweries by State using matplotlib</vt:lpstr>
      <vt:lpstr>Breweries by State</vt:lpstr>
      <vt:lpstr>Most Popular Beer Style using matplotlib</vt:lpstr>
      <vt:lpstr>Most Popular Beer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</dc:title>
  <dc:creator>Jazlyn Mazick</dc:creator>
  <cp:lastModifiedBy>Jazlyn Mazick</cp:lastModifiedBy>
  <cp:revision>271</cp:revision>
  <dcterms:created xsi:type="dcterms:W3CDTF">2021-01-08T03:20:41Z</dcterms:created>
  <dcterms:modified xsi:type="dcterms:W3CDTF">2021-01-11T04:39:02Z</dcterms:modified>
</cp:coreProperties>
</file>