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zlyn Mazick" userId="8a7300819bea6d28" providerId="LiveId" clId="{51C059E7-E940-4EC0-AD13-57A9D8238284}"/>
    <pc:docChg chg="undo custSel addSld modSld sldOrd">
      <pc:chgData name="Jazlyn Mazick" userId="8a7300819bea6d28" providerId="LiveId" clId="{51C059E7-E940-4EC0-AD13-57A9D8238284}" dt="2021-01-09T19:19:54.450" v="364" actId="478"/>
      <pc:docMkLst>
        <pc:docMk/>
      </pc:docMkLst>
      <pc:sldChg chg="addSp delSp modSp mod ord modClrScheme chgLayout">
        <pc:chgData name="Jazlyn Mazick" userId="8a7300819bea6d28" providerId="LiveId" clId="{51C059E7-E940-4EC0-AD13-57A9D8238284}" dt="2021-01-09T19:10:31.960" v="208" actId="20577"/>
        <pc:sldMkLst>
          <pc:docMk/>
          <pc:sldMk cId="2880532840" sldId="258"/>
        </pc:sldMkLst>
        <pc:spChg chg="mod ord">
          <ac:chgData name="Jazlyn Mazick" userId="8a7300819bea6d28" providerId="LiveId" clId="{51C059E7-E940-4EC0-AD13-57A9D8238284}" dt="2021-01-09T19:10:10.480" v="167" actId="20577"/>
          <ac:spMkLst>
            <pc:docMk/>
            <pc:sldMk cId="2880532840" sldId="258"/>
            <ac:spMk id="2" creationId="{6F800589-E36F-406B-B904-9BA2C42C1DE4}"/>
          </ac:spMkLst>
        </pc:spChg>
        <pc:spChg chg="del">
          <ac:chgData name="Jazlyn Mazick" userId="8a7300819bea6d28" providerId="LiveId" clId="{51C059E7-E940-4EC0-AD13-57A9D8238284}" dt="2021-01-09T18:58:12.876" v="25" actId="931"/>
          <ac:spMkLst>
            <pc:docMk/>
            <pc:sldMk cId="2880532840" sldId="258"/>
            <ac:spMk id="3" creationId="{2747AC94-4270-4CDC-86A1-B26A1D5A9852}"/>
          </ac:spMkLst>
        </pc:spChg>
        <pc:spChg chg="add del mod ord">
          <ac:chgData name="Jazlyn Mazick" userId="8a7300819bea6d28" providerId="LiveId" clId="{51C059E7-E940-4EC0-AD13-57A9D8238284}" dt="2021-01-09T19:08:14.961" v="157" actId="700"/>
          <ac:spMkLst>
            <pc:docMk/>
            <pc:sldMk cId="2880532840" sldId="258"/>
            <ac:spMk id="6" creationId="{DE50090C-4670-49A6-B58A-2D6BA7CBED6B}"/>
          </ac:spMkLst>
        </pc:spChg>
        <pc:spChg chg="add del mod ord">
          <ac:chgData name="Jazlyn Mazick" userId="8a7300819bea6d28" providerId="LiveId" clId="{51C059E7-E940-4EC0-AD13-57A9D8238284}" dt="2021-01-09T19:08:23.485" v="158" actId="700"/>
          <ac:spMkLst>
            <pc:docMk/>
            <pc:sldMk cId="2880532840" sldId="258"/>
            <ac:spMk id="7" creationId="{729C1962-4E9E-408E-B964-A6D06391E24A}"/>
          </ac:spMkLst>
        </pc:spChg>
        <pc:spChg chg="add del mod ord">
          <ac:chgData name="Jazlyn Mazick" userId="8a7300819bea6d28" providerId="LiveId" clId="{51C059E7-E940-4EC0-AD13-57A9D8238284}" dt="2021-01-09T19:08:33.129" v="159" actId="700"/>
          <ac:spMkLst>
            <pc:docMk/>
            <pc:sldMk cId="2880532840" sldId="258"/>
            <ac:spMk id="8" creationId="{03BB4388-49AC-4566-908F-CBCD3DCC8F6E}"/>
          </ac:spMkLst>
        </pc:spChg>
        <pc:spChg chg="add del mod ord">
          <ac:chgData name="Jazlyn Mazick" userId="8a7300819bea6d28" providerId="LiveId" clId="{51C059E7-E940-4EC0-AD13-57A9D8238284}" dt="2021-01-09T19:08:39.304" v="160" actId="700"/>
          <ac:spMkLst>
            <pc:docMk/>
            <pc:sldMk cId="2880532840" sldId="258"/>
            <ac:spMk id="9" creationId="{2366B52C-4252-47F6-8763-7A493FFCEB14}"/>
          </ac:spMkLst>
        </pc:spChg>
        <pc:spChg chg="add del mod ord">
          <ac:chgData name="Jazlyn Mazick" userId="8a7300819bea6d28" providerId="LiveId" clId="{51C059E7-E940-4EC0-AD13-57A9D8238284}" dt="2021-01-09T19:08:39.304" v="160" actId="700"/>
          <ac:spMkLst>
            <pc:docMk/>
            <pc:sldMk cId="2880532840" sldId="258"/>
            <ac:spMk id="10" creationId="{36AACB9F-1494-43EE-ACB1-9E4AC706AD6E}"/>
          </ac:spMkLst>
        </pc:spChg>
        <pc:spChg chg="add mod ord">
          <ac:chgData name="Jazlyn Mazick" userId="8a7300819bea6d28" providerId="LiveId" clId="{51C059E7-E940-4EC0-AD13-57A9D8238284}" dt="2021-01-09T19:10:31.960" v="208" actId="20577"/>
          <ac:spMkLst>
            <pc:docMk/>
            <pc:sldMk cId="2880532840" sldId="258"/>
            <ac:spMk id="11" creationId="{57F1257A-8A4A-4643-B503-ED79CF120A12}"/>
          </ac:spMkLst>
        </pc:spChg>
        <pc:picChg chg="add mod ord modCrop">
          <ac:chgData name="Jazlyn Mazick" userId="8a7300819bea6d28" providerId="LiveId" clId="{51C059E7-E940-4EC0-AD13-57A9D8238284}" dt="2021-01-09T19:08:39.304" v="160" actId="700"/>
          <ac:picMkLst>
            <pc:docMk/>
            <pc:sldMk cId="2880532840" sldId="258"/>
            <ac:picMk id="5" creationId="{F9806703-13B6-43CB-A908-E6A4DD440E92}"/>
          </ac:picMkLst>
        </pc:picChg>
      </pc:sldChg>
      <pc:sldChg chg="modSp new mod">
        <pc:chgData name="Jazlyn Mazick" userId="8a7300819bea6d28" providerId="LiveId" clId="{51C059E7-E940-4EC0-AD13-57A9D8238284}" dt="2021-01-09T19:06:43.755" v="82" actId="20577"/>
        <pc:sldMkLst>
          <pc:docMk/>
          <pc:sldMk cId="3740726804" sldId="259"/>
        </pc:sldMkLst>
        <pc:spChg chg="mod">
          <ac:chgData name="Jazlyn Mazick" userId="8a7300819bea6d28" providerId="LiveId" clId="{51C059E7-E940-4EC0-AD13-57A9D8238284}" dt="2021-01-09T19:06:43.755" v="82" actId="20577"/>
          <ac:spMkLst>
            <pc:docMk/>
            <pc:sldMk cId="3740726804" sldId="259"/>
            <ac:spMk id="2" creationId="{73D6CE6C-2649-421C-BE82-E9FBABFD01A3}"/>
          </ac:spMkLst>
        </pc:spChg>
      </pc:sldChg>
      <pc:sldChg chg="addSp delSp modSp new mod modClrScheme chgLayout">
        <pc:chgData name="Jazlyn Mazick" userId="8a7300819bea6d28" providerId="LiveId" clId="{51C059E7-E940-4EC0-AD13-57A9D8238284}" dt="2021-01-09T19:19:54.450" v="364" actId="478"/>
        <pc:sldMkLst>
          <pc:docMk/>
          <pc:sldMk cId="929970999" sldId="260"/>
        </pc:sldMkLst>
        <pc:spChg chg="mod ord">
          <ac:chgData name="Jazlyn Mazick" userId="8a7300819bea6d28" providerId="LiveId" clId="{51C059E7-E940-4EC0-AD13-57A9D8238284}" dt="2021-01-09T19:16:11.784" v="341" actId="700"/>
          <ac:spMkLst>
            <pc:docMk/>
            <pc:sldMk cId="929970999" sldId="260"/>
            <ac:spMk id="2" creationId="{EE3A1727-ED4E-4F68-A959-FE0EF0EB408C}"/>
          </ac:spMkLst>
        </pc:spChg>
        <pc:spChg chg="mod ord">
          <ac:chgData name="Jazlyn Mazick" userId="8a7300819bea6d28" providerId="LiveId" clId="{51C059E7-E940-4EC0-AD13-57A9D8238284}" dt="2021-01-09T19:16:11.784" v="341" actId="700"/>
          <ac:spMkLst>
            <pc:docMk/>
            <pc:sldMk cId="929970999" sldId="260"/>
            <ac:spMk id="3" creationId="{63B2C497-0ED0-4F08-A0BC-DD7621876566}"/>
          </ac:spMkLst>
        </pc:spChg>
        <pc:spChg chg="add del mod ord">
          <ac:chgData name="Jazlyn Mazick" userId="8a7300819bea6d28" providerId="LiveId" clId="{51C059E7-E940-4EC0-AD13-57A9D8238284}" dt="2021-01-09T19:14:25.011" v="272" actId="700"/>
          <ac:spMkLst>
            <pc:docMk/>
            <pc:sldMk cId="929970999" sldId="260"/>
            <ac:spMk id="6" creationId="{73034679-773E-43BF-93FC-0DF3F17511D7}"/>
          </ac:spMkLst>
        </pc:spChg>
        <pc:spChg chg="add del mod ord">
          <ac:chgData name="Jazlyn Mazick" userId="8a7300819bea6d28" providerId="LiveId" clId="{51C059E7-E940-4EC0-AD13-57A9D8238284}" dt="2021-01-09T19:14:25.011" v="272" actId="700"/>
          <ac:spMkLst>
            <pc:docMk/>
            <pc:sldMk cId="929970999" sldId="260"/>
            <ac:spMk id="7" creationId="{357E028F-100D-47B3-8122-93B10A5B6CE5}"/>
          </ac:spMkLst>
        </pc:spChg>
        <pc:spChg chg="add del mod ord">
          <ac:chgData name="Jazlyn Mazick" userId="8a7300819bea6d28" providerId="LiveId" clId="{51C059E7-E940-4EC0-AD13-57A9D8238284}" dt="2021-01-09T19:14:25.011" v="272" actId="700"/>
          <ac:spMkLst>
            <pc:docMk/>
            <pc:sldMk cId="929970999" sldId="260"/>
            <ac:spMk id="8" creationId="{F405BD57-9E14-4EAA-A16A-1B27C697A8AE}"/>
          </ac:spMkLst>
        </pc:spChg>
        <pc:spChg chg="add del mod ord">
          <ac:chgData name="Jazlyn Mazick" userId="8a7300819bea6d28" providerId="LiveId" clId="{51C059E7-E940-4EC0-AD13-57A9D8238284}" dt="2021-01-09T19:14:25.011" v="272" actId="700"/>
          <ac:spMkLst>
            <pc:docMk/>
            <pc:sldMk cId="929970999" sldId="260"/>
            <ac:spMk id="9" creationId="{25177F82-7298-44F2-AA6B-B9C7984C01F5}"/>
          </ac:spMkLst>
        </pc:spChg>
        <pc:spChg chg="add del mod ord">
          <ac:chgData name="Jazlyn Mazick" userId="8a7300819bea6d28" providerId="LiveId" clId="{51C059E7-E940-4EC0-AD13-57A9D8238284}" dt="2021-01-09T19:14:25.011" v="272" actId="700"/>
          <ac:spMkLst>
            <pc:docMk/>
            <pc:sldMk cId="929970999" sldId="260"/>
            <ac:spMk id="10" creationId="{5FCE932D-3D89-4B97-BC3C-FF8EE4F23CC9}"/>
          </ac:spMkLst>
        </pc:spChg>
        <pc:spChg chg="add mod ord">
          <ac:chgData name="Jazlyn Mazick" userId="8a7300819bea6d28" providerId="LiveId" clId="{51C059E7-E940-4EC0-AD13-57A9D8238284}" dt="2021-01-09T19:16:11.784" v="341" actId="700"/>
          <ac:spMkLst>
            <pc:docMk/>
            <pc:sldMk cId="929970999" sldId="260"/>
            <ac:spMk id="11" creationId="{ABA86522-1A85-4F3C-AEF9-8B306EBE0CC8}"/>
          </ac:spMkLst>
        </pc:spChg>
        <pc:spChg chg="add mod ord">
          <ac:chgData name="Jazlyn Mazick" userId="8a7300819bea6d28" providerId="LiveId" clId="{51C059E7-E940-4EC0-AD13-57A9D8238284}" dt="2021-01-09T19:16:11.784" v="341" actId="700"/>
          <ac:spMkLst>
            <pc:docMk/>
            <pc:sldMk cId="929970999" sldId="260"/>
            <ac:spMk id="12" creationId="{7CBB0D15-D79E-4E4F-B16B-9EC3D645F5CD}"/>
          </ac:spMkLst>
        </pc:spChg>
        <pc:spChg chg="add del mod ord">
          <ac:chgData name="Jazlyn Mazick" userId="8a7300819bea6d28" providerId="LiveId" clId="{51C059E7-E940-4EC0-AD13-57A9D8238284}" dt="2021-01-09T19:16:11.784" v="341" actId="700"/>
          <ac:spMkLst>
            <pc:docMk/>
            <pc:sldMk cId="929970999" sldId="260"/>
            <ac:spMk id="13" creationId="{B6842057-E1CD-4D0F-BC56-7A1151F12602}"/>
          </ac:spMkLst>
        </pc:spChg>
        <pc:spChg chg="add del mod ord">
          <ac:chgData name="Jazlyn Mazick" userId="8a7300819bea6d28" providerId="LiveId" clId="{51C059E7-E940-4EC0-AD13-57A9D8238284}" dt="2021-01-09T19:16:11.784" v="341" actId="700"/>
          <ac:spMkLst>
            <pc:docMk/>
            <pc:sldMk cId="929970999" sldId="260"/>
            <ac:spMk id="14" creationId="{C04D5879-7BD5-472D-BB81-7056189A2E96}"/>
          </ac:spMkLst>
        </pc:spChg>
        <pc:spChg chg="add del mod ord">
          <ac:chgData name="Jazlyn Mazick" userId="8a7300819bea6d28" providerId="LiveId" clId="{51C059E7-E940-4EC0-AD13-57A9D8238284}" dt="2021-01-09T19:16:11.784" v="341" actId="700"/>
          <ac:spMkLst>
            <pc:docMk/>
            <pc:sldMk cId="929970999" sldId="260"/>
            <ac:spMk id="15" creationId="{6031DF99-25CC-4C7C-BA61-E9D3C4BF069A}"/>
          </ac:spMkLst>
        </pc:spChg>
        <pc:spChg chg="add del mod ord">
          <ac:chgData name="Jazlyn Mazick" userId="8a7300819bea6d28" providerId="LiveId" clId="{51C059E7-E940-4EC0-AD13-57A9D8238284}" dt="2021-01-09T19:19:54.450" v="364" actId="478"/>
          <ac:spMkLst>
            <pc:docMk/>
            <pc:sldMk cId="929970999" sldId="260"/>
            <ac:spMk id="18" creationId="{7712D5DD-B329-4A8E-9058-3465D64D11AD}"/>
          </ac:spMkLst>
        </pc:spChg>
        <pc:spChg chg="add mod ord">
          <ac:chgData name="Jazlyn Mazick" userId="8a7300819bea6d28" providerId="LiveId" clId="{51C059E7-E940-4EC0-AD13-57A9D8238284}" dt="2021-01-09T19:16:11.784" v="341" actId="700"/>
          <ac:spMkLst>
            <pc:docMk/>
            <pc:sldMk cId="929970999" sldId="260"/>
            <ac:spMk id="19" creationId="{9AC483F9-5477-4254-A9FC-53673F4E1A70}"/>
          </ac:spMkLst>
        </pc:spChg>
        <pc:spChg chg="add mod ord">
          <ac:chgData name="Jazlyn Mazick" userId="8a7300819bea6d28" providerId="LiveId" clId="{51C059E7-E940-4EC0-AD13-57A9D8238284}" dt="2021-01-09T19:16:11.784" v="341" actId="700"/>
          <ac:spMkLst>
            <pc:docMk/>
            <pc:sldMk cId="929970999" sldId="260"/>
            <ac:spMk id="20" creationId="{34AAFDA7-B4CF-4716-BE90-1888049A6DCD}"/>
          </ac:spMkLst>
        </pc:spChg>
        <pc:spChg chg="add mod ord">
          <ac:chgData name="Jazlyn Mazick" userId="8a7300819bea6d28" providerId="LiveId" clId="{51C059E7-E940-4EC0-AD13-57A9D8238284}" dt="2021-01-09T19:16:11.784" v="341" actId="700"/>
          <ac:spMkLst>
            <pc:docMk/>
            <pc:sldMk cId="929970999" sldId="260"/>
            <ac:spMk id="21" creationId="{4B30620C-4D17-47B7-A636-43A99D7C4998}"/>
          </ac:spMkLst>
        </pc:spChg>
        <pc:spChg chg="add del mod ord">
          <ac:chgData name="Jazlyn Mazick" userId="8a7300819bea6d28" providerId="LiveId" clId="{51C059E7-E940-4EC0-AD13-57A9D8238284}" dt="2021-01-09T19:19:53.361" v="363" actId="931"/>
          <ac:spMkLst>
            <pc:docMk/>
            <pc:sldMk cId="929970999" sldId="260"/>
            <ac:spMk id="22" creationId="{332ACC95-5FBD-48C8-91C2-B8C5AF0423D4}"/>
          </ac:spMkLst>
        </pc:spChg>
        <pc:spChg chg="add mod ord">
          <ac:chgData name="Jazlyn Mazick" userId="8a7300819bea6d28" providerId="LiveId" clId="{51C059E7-E940-4EC0-AD13-57A9D8238284}" dt="2021-01-09T19:16:11.784" v="341" actId="700"/>
          <ac:spMkLst>
            <pc:docMk/>
            <pc:sldMk cId="929970999" sldId="260"/>
            <ac:spMk id="23" creationId="{B1C7730A-A92F-4308-BC9D-7A18731A59DF}"/>
          </ac:spMkLst>
        </pc:spChg>
        <pc:spChg chg="add del mod">
          <ac:chgData name="Jazlyn Mazick" userId="8a7300819bea6d28" providerId="LiveId" clId="{51C059E7-E940-4EC0-AD13-57A9D8238284}" dt="2021-01-09T19:19:51.594" v="360" actId="478"/>
          <ac:spMkLst>
            <pc:docMk/>
            <pc:sldMk cId="929970999" sldId="260"/>
            <ac:spMk id="31" creationId="{E2F46FCE-2161-43F4-8922-C7F846BDD7E1}"/>
          </ac:spMkLst>
        </pc:spChg>
        <pc:picChg chg="add del mod">
          <ac:chgData name="Jazlyn Mazick" userId="8a7300819bea6d28" providerId="LiveId" clId="{51C059E7-E940-4EC0-AD13-57A9D8238284}" dt="2021-01-09T19:17:30.286" v="348" actId="478"/>
          <ac:picMkLst>
            <pc:docMk/>
            <pc:sldMk cId="929970999" sldId="260"/>
            <ac:picMk id="5" creationId="{624D5553-B20F-4F2E-AFD8-BAA1475FD426}"/>
          </ac:picMkLst>
        </pc:picChg>
        <pc:picChg chg="add del mod">
          <ac:chgData name="Jazlyn Mazick" userId="8a7300819bea6d28" providerId="LiveId" clId="{51C059E7-E940-4EC0-AD13-57A9D8238284}" dt="2021-01-09T19:17:29.339" v="347" actId="478"/>
          <ac:picMkLst>
            <pc:docMk/>
            <pc:sldMk cId="929970999" sldId="260"/>
            <ac:picMk id="17" creationId="{9C747320-6E26-47F7-ADA5-6E01647CBD98}"/>
          </ac:picMkLst>
        </pc:picChg>
        <pc:picChg chg="add del mod">
          <ac:chgData name="Jazlyn Mazick" userId="8a7300819bea6d28" providerId="LiveId" clId="{51C059E7-E940-4EC0-AD13-57A9D8238284}" dt="2021-01-09T19:18:34.300" v="352" actId="931"/>
          <ac:picMkLst>
            <pc:docMk/>
            <pc:sldMk cId="929970999" sldId="260"/>
            <ac:picMk id="25" creationId="{D5CE3ED7-9658-4961-9563-1DAACA76B231}"/>
          </ac:picMkLst>
        </pc:picChg>
        <pc:picChg chg="add del mod">
          <ac:chgData name="Jazlyn Mazick" userId="8a7300819bea6d28" providerId="LiveId" clId="{51C059E7-E940-4EC0-AD13-57A9D8238284}" dt="2021-01-09T19:19:20.554" v="354" actId="931"/>
          <ac:picMkLst>
            <pc:docMk/>
            <pc:sldMk cId="929970999" sldId="260"/>
            <ac:picMk id="27" creationId="{11620BF0-2DC6-4644-930D-27B437CFAB53}"/>
          </ac:picMkLst>
        </pc:picChg>
        <pc:picChg chg="add del mod">
          <ac:chgData name="Jazlyn Mazick" userId="8a7300819bea6d28" providerId="LiveId" clId="{51C059E7-E940-4EC0-AD13-57A9D8238284}" dt="2021-01-09T19:19:53.361" v="363" actId="931"/>
          <ac:picMkLst>
            <pc:docMk/>
            <pc:sldMk cId="929970999" sldId="260"/>
            <ac:picMk id="29" creationId="{29AC8E1F-4625-4910-8F4C-604A13CC2FC7}"/>
          </ac:picMkLst>
        </pc:picChg>
      </pc:sldChg>
      <pc:sldChg chg="new">
        <pc:chgData name="Jazlyn Mazick" userId="8a7300819bea6d28" providerId="LiveId" clId="{51C059E7-E940-4EC0-AD13-57A9D8238284}" dt="2021-01-09T19:07:07.829" v="122" actId="680"/>
        <pc:sldMkLst>
          <pc:docMk/>
          <pc:sldMk cId="1782918285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652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0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9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6843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2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7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30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4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6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7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9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4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5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3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beer-png/download/10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1546-2826-47FB-BBEA-661A4AEDF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BEERS AND BREWERIES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83C25-29E7-469B-B143-CC134883A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CF7E-7571-4B43-BFB6-8A962E08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1DA46C-30DD-42CD-8D33-FD255FB07DD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75130" y="2063750"/>
            <a:ext cx="5616289" cy="33115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E146F4-2955-417B-A556-1B3C40A92C08}"/>
              </a:ext>
            </a:extLst>
          </p:cNvPr>
          <p:cNvSpPr txBox="1"/>
          <p:nvPr/>
        </p:nvSpPr>
        <p:spPr>
          <a:xfrm>
            <a:off x="3075130" y="5375275"/>
            <a:ext cx="5616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pngall.com/beer-png/download/101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0196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CE6C-2649-421C-BE82-E9FBABFD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connection to </a:t>
            </a:r>
            <a:r>
              <a:rPr lang="en-US" dirty="0" err="1"/>
              <a:t>postgres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B0B0-6BAD-4813-A0C2-5F31BCE843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used the psycopg2 library in order to call external SQL Scripts to create the Database and tables from within the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After creating the database and schema we utilized </a:t>
            </a:r>
            <a:r>
              <a:rPr lang="en-US" dirty="0" err="1"/>
              <a:t>sqlalchemy</a:t>
            </a:r>
            <a:r>
              <a:rPr lang="en-US" dirty="0"/>
              <a:t> and pandas to load our table and perform our query against those tables.</a:t>
            </a:r>
          </a:p>
        </p:txBody>
      </p:sp>
    </p:spTree>
    <p:extLst>
      <p:ext uri="{BB962C8B-B14F-4D97-AF65-F5344CB8AC3E}">
        <p14:creationId xmlns:p14="http://schemas.microsoft.com/office/powerpoint/2010/main" val="374072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1727-ED4E-4F68-A959-FE0EF0EB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and cleaning up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C497-0ED0-4F08-A0BC-DD7621876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READ csv file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712D5DD-B329-4A8E-9058-3465D64D11AD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AC483F9-5477-4254-A9FC-53673F4E1A70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A86522-1A85-4F3C-AEF9-8B306EBE0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Rename columns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32ACC95-5FBD-48C8-91C2-B8C5AF0423D4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4AAFDA7-B4CF-4716-BE90-1888049A6DCD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CBB0D15-D79E-4E4F-B16B-9EC3D645F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Reset index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1C7730A-A92F-4308-BC9D-7A18731A59DF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B30620C-4D17-47B7-A636-43A99D7C4998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7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0589-E36F-406B-B904-9BA2C42C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our schema in </a:t>
            </a:r>
            <a:r>
              <a:rPr lang="en-US" dirty="0" err="1"/>
              <a:t>sql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06703-13B6-43CB-A908-E6A4DD440E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8" b="11068"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F1257A-8A4A-4643-B503-ED79CF120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ERD diagram created using *___*</a:t>
            </a:r>
          </a:p>
        </p:txBody>
      </p:sp>
    </p:spTree>
    <p:extLst>
      <p:ext uri="{BB962C8B-B14F-4D97-AF65-F5344CB8AC3E}">
        <p14:creationId xmlns:p14="http://schemas.microsoft.com/office/powerpoint/2010/main" val="288053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933D-EF8D-4A6F-8A71-32701B56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D53F-F17E-448C-BC8B-31F63E9E8C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38</TotalTime>
  <Words>85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Impact</vt:lpstr>
      <vt:lpstr>Main Event</vt:lpstr>
      <vt:lpstr>BEERS AND BREWERIES</vt:lpstr>
      <vt:lpstr>PowerPoint Presentation</vt:lpstr>
      <vt:lpstr>Creating connection to postgres</vt:lpstr>
      <vt:lpstr>Creating and cleaning up dataframes</vt:lpstr>
      <vt:lpstr>Building our schema in 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AND BREWERIES</dc:title>
  <dc:creator>Jazlyn Mazick</dc:creator>
  <cp:lastModifiedBy>kiwwanne williams</cp:lastModifiedBy>
  <cp:revision>5</cp:revision>
  <dcterms:created xsi:type="dcterms:W3CDTF">2021-01-08T03:20:41Z</dcterms:created>
  <dcterms:modified xsi:type="dcterms:W3CDTF">2021-01-11T04:34:10Z</dcterms:modified>
</cp:coreProperties>
</file>