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0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 Z" initials="CZ" lastIdx="1" clrIdx="0">
    <p:extLst>
      <p:ext uri="{19B8F6BF-5375-455C-9EA6-DF929625EA0E}">
        <p15:presenceInfo xmlns:p15="http://schemas.microsoft.com/office/powerpoint/2012/main" userId="24bbe22f783739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/>
    <p:restoredTop sz="94637"/>
  </p:normalViewPr>
  <p:slideViewPr>
    <p:cSldViewPr snapToGrid="0" snapToObjects="1" showGuides="1">
      <p:cViewPr>
        <p:scale>
          <a:sx n="210" d="100"/>
          <a:sy n="210" d="100"/>
        </p:scale>
        <p:origin x="288" y="272"/>
      </p:cViewPr>
      <p:guideLst>
        <p:guide orient="horz" pos="320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21T15:37:24.454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7F22-4EBE-6D4B-838E-5E4AF6FDD385}" type="datetimeFigureOut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2B0D6-C380-4347-8D30-17B4B39C6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9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7F22-4EBE-6D4B-838E-5E4AF6FDD385}" type="datetimeFigureOut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2B0D6-C380-4347-8D30-17B4B39C6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00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7F22-4EBE-6D4B-838E-5E4AF6FDD385}" type="datetimeFigureOut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2B0D6-C380-4347-8D30-17B4B39C6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4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7F22-4EBE-6D4B-838E-5E4AF6FDD385}" type="datetimeFigureOut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2B0D6-C380-4347-8D30-17B4B39C6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7F22-4EBE-6D4B-838E-5E4AF6FDD385}" type="datetimeFigureOut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2B0D6-C380-4347-8D30-17B4B39C6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54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7F22-4EBE-6D4B-838E-5E4AF6FDD385}" type="datetimeFigureOut">
              <a:rPr lang="en-US" smtClean="0"/>
              <a:t>8/21/18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2B0D6-C380-4347-8D30-17B4B39C6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7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7F22-4EBE-6D4B-838E-5E4AF6FDD385}" type="datetimeFigureOut">
              <a:rPr lang="en-US" smtClean="0"/>
              <a:t>8/21/18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2B0D6-C380-4347-8D30-17B4B39C6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1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7F22-4EBE-6D4B-838E-5E4AF6FDD385}" type="datetimeFigureOut">
              <a:rPr lang="en-US" smtClean="0"/>
              <a:t>8/21/18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2B0D6-C380-4347-8D30-17B4B39C6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32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7F22-4EBE-6D4B-838E-5E4AF6FDD385}" type="datetimeFigureOut">
              <a:rPr lang="en-US" smtClean="0"/>
              <a:t>8/21/18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2B0D6-C380-4347-8D30-17B4B39C6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19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7F22-4EBE-6D4B-838E-5E4AF6FDD385}" type="datetimeFigureOut">
              <a:rPr lang="en-US" smtClean="0"/>
              <a:t>8/21/18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2B0D6-C380-4347-8D30-17B4B39C6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9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7F22-4EBE-6D4B-838E-5E4AF6FDD385}" type="datetimeFigureOut">
              <a:rPr lang="en-US" smtClean="0"/>
              <a:t>8/21/18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2B0D6-C380-4347-8D30-17B4B39C6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27F22-4EBE-6D4B-838E-5E4AF6FDD385}" type="datetimeFigureOut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2B0D6-C380-4347-8D30-17B4B39C6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51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9D754D-01E3-FF4F-B39E-A15F6E2596C5}"/>
              </a:ext>
            </a:extLst>
          </p:cNvPr>
          <p:cNvSpPr/>
          <p:nvPr/>
        </p:nvSpPr>
        <p:spPr>
          <a:xfrm>
            <a:off x="6655544" y="1168338"/>
            <a:ext cx="1105402" cy="16030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B1F00A-7079-B746-8AF1-2880269CC6EA}"/>
              </a:ext>
            </a:extLst>
          </p:cNvPr>
          <p:cNvSpPr/>
          <p:nvPr/>
        </p:nvSpPr>
        <p:spPr>
          <a:xfrm>
            <a:off x="5604286" y="1168338"/>
            <a:ext cx="926432" cy="16030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2479DB-E3AF-934C-8B43-FD24504D0A2A}"/>
              </a:ext>
            </a:extLst>
          </p:cNvPr>
          <p:cNvSpPr/>
          <p:nvPr/>
        </p:nvSpPr>
        <p:spPr>
          <a:xfrm>
            <a:off x="5604286" y="1168338"/>
            <a:ext cx="2156660" cy="2947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20ECBF-B7C0-B144-A2E4-624880B7AFA8}"/>
              </a:ext>
            </a:extLst>
          </p:cNvPr>
          <p:cNvSpPr/>
          <p:nvPr/>
        </p:nvSpPr>
        <p:spPr>
          <a:xfrm>
            <a:off x="4238940" y="2251180"/>
            <a:ext cx="2291778" cy="52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51D7CF-EA4A-A445-A041-81A08EA626E0}"/>
              </a:ext>
            </a:extLst>
          </p:cNvPr>
          <p:cNvSpPr txBox="1"/>
          <p:nvPr/>
        </p:nvSpPr>
        <p:spPr>
          <a:xfrm>
            <a:off x="3985928" y="414908"/>
            <a:ext cx="423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can see DOM0 is a fusion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D42B54-1247-0A4A-B7BE-69FABBF411B7}"/>
              </a:ext>
            </a:extLst>
          </p:cNvPr>
          <p:cNvSpPr txBox="1"/>
          <p:nvPr/>
        </p:nvSpPr>
        <p:spPr>
          <a:xfrm>
            <a:off x="3536487" y="3374782"/>
            <a:ext cx="5135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probably looks like this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2EA6D8B5-FAE4-D347-91A9-DE4361BCDB78}"/>
              </a:ext>
            </a:extLst>
          </p:cNvPr>
          <p:cNvSpPr/>
          <p:nvPr/>
        </p:nvSpPr>
        <p:spPr>
          <a:xfrm>
            <a:off x="4815997" y="3943180"/>
            <a:ext cx="962527" cy="938463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0554A475-18B7-3C46-9BED-CF882A8B0CE6}"/>
              </a:ext>
            </a:extLst>
          </p:cNvPr>
          <p:cNvSpPr/>
          <p:nvPr/>
        </p:nvSpPr>
        <p:spPr>
          <a:xfrm>
            <a:off x="5382986" y="4881643"/>
            <a:ext cx="803108" cy="93846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07F551A1-7EE6-CF44-AA28-67DB0BDF4FDA}"/>
              </a:ext>
            </a:extLst>
          </p:cNvPr>
          <p:cNvSpPr/>
          <p:nvPr/>
        </p:nvSpPr>
        <p:spPr>
          <a:xfrm>
            <a:off x="5802586" y="3943180"/>
            <a:ext cx="962527" cy="938463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035EF090-DC3C-2B41-A96F-BBD86241F334}"/>
              </a:ext>
            </a:extLst>
          </p:cNvPr>
          <p:cNvSpPr/>
          <p:nvPr/>
        </p:nvSpPr>
        <p:spPr>
          <a:xfrm>
            <a:off x="6274825" y="4881643"/>
            <a:ext cx="962527" cy="93846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2961F7-D2FC-9D45-BD3D-FC58465A957B}"/>
              </a:ext>
            </a:extLst>
          </p:cNvPr>
          <p:cNvSpPr txBox="1"/>
          <p:nvPr/>
        </p:nvSpPr>
        <p:spPr>
          <a:xfrm>
            <a:off x="3179114" y="2831946"/>
            <a:ext cx="4236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(DOM1 is some other fusion of 3)</a:t>
            </a:r>
          </a:p>
        </p:txBody>
      </p:sp>
    </p:spTree>
    <p:extLst>
      <p:ext uri="{BB962C8B-B14F-4D97-AF65-F5344CB8AC3E}">
        <p14:creationId xmlns:p14="http://schemas.microsoft.com/office/powerpoint/2010/main" val="165702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A5B7B0-7F64-2048-9019-0E822CBFA92C}"/>
              </a:ext>
            </a:extLst>
          </p:cNvPr>
          <p:cNvSpPr/>
          <p:nvPr/>
        </p:nvSpPr>
        <p:spPr>
          <a:xfrm>
            <a:off x="1338791" y="1778663"/>
            <a:ext cx="788068" cy="294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DOM0</a:t>
            </a:r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F183CCA4-5FD6-5341-9027-6D767AF5A78A}"/>
              </a:ext>
            </a:extLst>
          </p:cNvPr>
          <p:cNvSpPr/>
          <p:nvPr/>
        </p:nvSpPr>
        <p:spPr>
          <a:xfrm>
            <a:off x="1251562" y="2738181"/>
            <a:ext cx="962527" cy="93846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5160F-67C0-7242-901A-4F69E677C1F0}"/>
              </a:ext>
            </a:extLst>
          </p:cNvPr>
          <p:cNvSpPr/>
          <p:nvPr/>
        </p:nvSpPr>
        <p:spPr>
          <a:xfrm>
            <a:off x="3908678" y="1793094"/>
            <a:ext cx="788068" cy="294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DOM1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77E60143-19D2-D646-9EE3-92BFD7C27D8C}"/>
              </a:ext>
            </a:extLst>
          </p:cNvPr>
          <p:cNvSpPr/>
          <p:nvPr/>
        </p:nvSpPr>
        <p:spPr>
          <a:xfrm>
            <a:off x="3789083" y="2751298"/>
            <a:ext cx="962527" cy="93846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F2CA2F-303B-2743-9BEF-F2F59EB0952F}"/>
              </a:ext>
            </a:extLst>
          </p:cNvPr>
          <p:cNvSpPr/>
          <p:nvPr/>
        </p:nvSpPr>
        <p:spPr>
          <a:xfrm>
            <a:off x="6697111" y="1793094"/>
            <a:ext cx="788068" cy="294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DOM2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6F384C6C-8F65-7E4F-A080-35A745A02762}"/>
              </a:ext>
            </a:extLst>
          </p:cNvPr>
          <p:cNvSpPr/>
          <p:nvPr/>
        </p:nvSpPr>
        <p:spPr>
          <a:xfrm>
            <a:off x="6408353" y="2642783"/>
            <a:ext cx="1365585" cy="938463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E7EC00D7-D724-664B-8FCA-33281C4EBB80}"/>
              </a:ext>
            </a:extLst>
          </p:cNvPr>
          <p:cNvSpPr/>
          <p:nvPr/>
        </p:nvSpPr>
        <p:spPr>
          <a:xfrm>
            <a:off x="6059440" y="3581246"/>
            <a:ext cx="962527" cy="938463"/>
          </a:xfrm>
          <a:prstGeom prst="triangle">
            <a:avLst/>
          </a:prstGeom>
          <a:solidFill>
            <a:schemeClr val="accent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r>
              <a:rPr lang="en-US" baseline="30000" dirty="0"/>
              <a:t>X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64DA9B7B-EBE8-114B-AA39-F83342B5D856}"/>
              </a:ext>
            </a:extLst>
          </p:cNvPr>
          <p:cNvSpPr/>
          <p:nvPr/>
        </p:nvSpPr>
        <p:spPr>
          <a:xfrm>
            <a:off x="7178375" y="3581246"/>
            <a:ext cx="962527" cy="938463"/>
          </a:xfrm>
          <a:prstGeom prst="triangle">
            <a:avLst/>
          </a:prstGeom>
          <a:solidFill>
            <a:schemeClr val="accent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r>
              <a:rPr lang="en-US" baseline="30000" dirty="0"/>
              <a:t>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034FDB-A8BC-8D47-96F7-174A7593F9AE}"/>
              </a:ext>
            </a:extLst>
          </p:cNvPr>
          <p:cNvSpPr/>
          <p:nvPr/>
        </p:nvSpPr>
        <p:spPr>
          <a:xfrm>
            <a:off x="9730821" y="1764232"/>
            <a:ext cx="788068" cy="294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DOM3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27A03D56-C8DA-DE41-9B05-EF856A88A428}"/>
              </a:ext>
            </a:extLst>
          </p:cNvPr>
          <p:cNvSpPr/>
          <p:nvPr/>
        </p:nvSpPr>
        <p:spPr>
          <a:xfrm>
            <a:off x="9442063" y="2455111"/>
            <a:ext cx="1365585" cy="93846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FEE7487B-44B8-9742-A602-565E9AEE14C5}"/>
              </a:ext>
            </a:extLst>
          </p:cNvPr>
          <p:cNvSpPr/>
          <p:nvPr/>
        </p:nvSpPr>
        <p:spPr>
          <a:xfrm>
            <a:off x="9652616" y="3417637"/>
            <a:ext cx="962527" cy="938463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5E1251A5-C079-2B46-B388-94C469E0A9E2}"/>
              </a:ext>
            </a:extLst>
          </p:cNvPr>
          <p:cNvSpPr/>
          <p:nvPr/>
        </p:nvSpPr>
        <p:spPr>
          <a:xfrm>
            <a:off x="9759397" y="4356100"/>
            <a:ext cx="748964" cy="93846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FC0352-507A-4749-AC34-76F54A267A05}"/>
              </a:ext>
            </a:extLst>
          </p:cNvPr>
          <p:cNvSpPr txBox="1"/>
          <p:nvPr/>
        </p:nvSpPr>
        <p:spPr>
          <a:xfrm>
            <a:off x="3494754" y="292466"/>
            <a:ext cx="5135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Construct a tree for each component</a:t>
            </a:r>
          </a:p>
        </p:txBody>
      </p:sp>
    </p:spTree>
    <p:extLst>
      <p:ext uri="{BB962C8B-B14F-4D97-AF65-F5344CB8AC3E}">
        <p14:creationId xmlns:p14="http://schemas.microsoft.com/office/powerpoint/2010/main" val="55552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riangle 16">
            <a:extLst>
              <a:ext uri="{FF2B5EF4-FFF2-40B4-BE49-F238E27FC236}">
                <a16:creationId xmlns:a16="http://schemas.microsoft.com/office/drawing/2014/main" id="{5E1251A5-C079-2B46-B388-94C469E0A9E2}"/>
              </a:ext>
            </a:extLst>
          </p:cNvPr>
          <p:cNvSpPr/>
          <p:nvPr/>
        </p:nvSpPr>
        <p:spPr>
          <a:xfrm>
            <a:off x="4162784" y="3627323"/>
            <a:ext cx="2704299" cy="120507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6F384C6C-8F65-7E4F-A080-35A745A02762}"/>
              </a:ext>
            </a:extLst>
          </p:cNvPr>
          <p:cNvSpPr/>
          <p:nvPr/>
        </p:nvSpPr>
        <p:spPr>
          <a:xfrm>
            <a:off x="3925450" y="1127970"/>
            <a:ext cx="1365585" cy="938463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E7EC00D7-D724-664B-8FCA-33281C4EBB80}"/>
              </a:ext>
            </a:extLst>
          </p:cNvPr>
          <p:cNvSpPr/>
          <p:nvPr/>
        </p:nvSpPr>
        <p:spPr>
          <a:xfrm>
            <a:off x="4382002" y="3772657"/>
            <a:ext cx="962527" cy="983221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r>
              <a:rPr lang="en-US" baseline="30000" dirty="0"/>
              <a:t>X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64DA9B7B-EBE8-114B-AA39-F83342B5D856}"/>
              </a:ext>
            </a:extLst>
          </p:cNvPr>
          <p:cNvSpPr/>
          <p:nvPr/>
        </p:nvSpPr>
        <p:spPr>
          <a:xfrm>
            <a:off x="5726352" y="3817415"/>
            <a:ext cx="962527" cy="938463"/>
          </a:xfrm>
          <a:prstGeom prst="triangle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r>
              <a:rPr lang="en-US" baseline="30000" dirty="0"/>
              <a:t>D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27A03D56-C8DA-DE41-9B05-EF856A88A428}"/>
              </a:ext>
            </a:extLst>
          </p:cNvPr>
          <p:cNvSpPr/>
          <p:nvPr/>
        </p:nvSpPr>
        <p:spPr>
          <a:xfrm>
            <a:off x="7013911" y="2317542"/>
            <a:ext cx="1365585" cy="93846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FEE7487B-44B8-9742-A602-565E9AEE14C5}"/>
              </a:ext>
            </a:extLst>
          </p:cNvPr>
          <p:cNvSpPr/>
          <p:nvPr/>
        </p:nvSpPr>
        <p:spPr>
          <a:xfrm>
            <a:off x="5865180" y="1007762"/>
            <a:ext cx="1831524" cy="938463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FC0352-507A-4749-AC34-76F54A267A05}"/>
              </a:ext>
            </a:extLst>
          </p:cNvPr>
          <p:cNvSpPr txBox="1"/>
          <p:nvPr/>
        </p:nvSpPr>
        <p:spPr>
          <a:xfrm>
            <a:off x="3494754" y="292466"/>
            <a:ext cx="5135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NRFG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83E64B9-D578-CB4B-A60B-2387A69D6AA7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3925450" y="2066433"/>
            <a:ext cx="1419079" cy="1706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DB297F-AA0E-A949-93E6-D3E4ACA7F6DB}"/>
              </a:ext>
            </a:extLst>
          </p:cNvPr>
          <p:cNvCxnSpPr>
            <a:cxnSpLocks/>
            <a:stCxn id="9" idx="4"/>
            <a:endCxn id="13" idx="0"/>
          </p:cNvCxnSpPr>
          <p:nvPr/>
        </p:nvCxnSpPr>
        <p:spPr>
          <a:xfrm>
            <a:off x="5291035" y="2066433"/>
            <a:ext cx="435317" cy="1750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DD8FF7-CA3C-694C-ABC2-EFD39A1CB0E5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5514934" y="1946225"/>
            <a:ext cx="350246" cy="1681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FACA370-F0D6-714F-A9B2-04EC7ECF0C61}"/>
              </a:ext>
            </a:extLst>
          </p:cNvPr>
          <p:cNvCxnSpPr>
            <a:cxnSpLocks/>
            <a:stCxn id="16" idx="4"/>
            <a:endCxn id="15" idx="0"/>
          </p:cNvCxnSpPr>
          <p:nvPr/>
        </p:nvCxnSpPr>
        <p:spPr>
          <a:xfrm>
            <a:off x="7696704" y="1946225"/>
            <a:ext cx="0" cy="371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48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54</Words>
  <Application>Microsoft Macintosh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 Z</dc:creator>
  <cp:lastModifiedBy>C Z</cp:lastModifiedBy>
  <cp:revision>3</cp:revision>
  <dcterms:created xsi:type="dcterms:W3CDTF">2018-08-21T14:20:18Z</dcterms:created>
  <dcterms:modified xsi:type="dcterms:W3CDTF">2018-08-21T14:43:24Z</dcterms:modified>
</cp:coreProperties>
</file>