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C71C-05FD-4D26-A5C4-167148829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5FAA3-1820-4890-BE9D-F61B0C895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8577-EB61-4FFA-91C0-1D57D86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C46A-7CA3-44E9-9AB3-9F67E53E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602B-9D3A-4E24-9D64-95C1DC12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5B2E-269F-4612-B269-3B42B1E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18B9C-30E0-443F-A894-3C3FBFC26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240A-8A1F-4FE2-8792-24AC061A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8F1C-3B05-4450-A9B3-16F34651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14670-0E96-4419-8E5D-8F73A1FD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2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AB8E6-A1D4-4A94-B47D-CAC7CACDD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6B59-66CE-48FA-947F-604A0B84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6310-3DE3-4206-9D1B-5811C99C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AC76-6E12-41E2-9B21-89DF9027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73E2-D226-49CB-8A8D-DBF56057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6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9A55-9852-45CE-83EC-4DCFF1A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1C2B-D368-411B-954E-EA1C3D5F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0DDE-C53B-482A-ABC8-B429B0AE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E8E-674B-4864-BE44-CC9CE274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FE04-8169-4B7C-9B04-8BF3703C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2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FF87-979E-4EBF-A40F-94B366EA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85C38-584F-424D-8E0B-4A29BC46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100D-E886-454B-806B-E5D9E5C1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DE42-372D-4364-9391-EFB219F5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2A45-8280-4C90-84F5-C2CC00D9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5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51E9-1C9C-426F-B50F-B6F6C46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649F-E9FD-478B-A944-FD532AC86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90AF0-0638-4BD2-992E-850A6B5F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3023A-3D54-46F0-8C99-37CE3F51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070B6-9398-4130-BAE2-48D35C98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D2DE-4846-4A86-A1AE-350E3F2A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4D2-1367-42A5-AE57-23F6674C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5A65-329F-44E8-989C-F67DF36B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5CAEF-0802-4DDB-8452-9F4D46D3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974FA-42B8-4652-A45D-1176AB368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D7C68-2D9C-4981-B0F7-177E1F696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0A3A8-F914-40FC-AD20-37A41696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49272-2E2D-419F-97E1-E7EBE076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68E7-1026-4F3C-9AE4-08C03CF9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0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15F7-93A9-4EF5-A6A2-B546E6CC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B0D06-45C5-4591-B9D9-1F9AF642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6087A-8A3A-497C-BD7C-62288EC2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658A9-75A4-4531-A7F2-B6560AC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7F24B-0F0E-48D9-9C86-C0560B2B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A54F3-6206-4FF7-8A58-8A37C122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D822C-2C0B-43F0-B070-9E7732A8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4A77-82E7-4488-BEE1-FB37E5BB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DE65-55BD-4049-9043-18A5C65F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3F269-E4DE-4B8F-BD57-4A839264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15754-4F88-4D63-BA3B-170EF25C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55B8A-914F-400A-9FB0-E521C852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AD13F-9CF8-4ABB-84FB-CAC78F77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7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0748-8875-4E06-B0B0-7555A23D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D85B1-E813-4214-83AE-46EE7B66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98662-2674-469F-AAA7-6A47D13B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CB35E-5990-40B8-850A-B3E7310F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9B1F-31DA-4890-A997-52E3048B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8B14D-1B45-4A0C-8E13-5C843E79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1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00E10-75EE-4BB2-854C-309C4AEF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246E-E12E-4D5C-92E1-BF8C7236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F0E1-E715-4806-8054-C3489DB5A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214E-2794-48EA-BD39-20B2B73F2DBA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C8BE-70AA-4A67-89BD-BF0E407A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D579-FB47-4ACE-B5D2-E160ED8E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CB7D-861A-4F2F-8714-7014B3E9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1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E45B14-6A40-4C6E-92C2-7D6E43D365CD}"/>
              </a:ext>
            </a:extLst>
          </p:cNvPr>
          <p:cNvSpPr/>
          <p:nvPr/>
        </p:nvSpPr>
        <p:spPr>
          <a:xfrm>
            <a:off x="4562190" y="4029037"/>
            <a:ext cx="1880480" cy="49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ADE7DE-F1FB-4C50-9CA2-D0125BEF696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61741" y="4274317"/>
            <a:ext cx="15004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7C6456-B9D2-4CD2-9AA7-AB733DBDEAD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42670" y="4269959"/>
            <a:ext cx="1434838" cy="18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3832490-46A4-4A5C-815A-89D3FF6502F8}"/>
              </a:ext>
            </a:extLst>
          </p:cNvPr>
          <p:cNvGrpSpPr/>
          <p:nvPr/>
        </p:nvGrpSpPr>
        <p:grpSpPr>
          <a:xfrm rot="16200000">
            <a:off x="8775984" y="3854849"/>
            <a:ext cx="83529" cy="256130"/>
            <a:chOff x="11885838" y="2741611"/>
            <a:chExt cx="150136" cy="46037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76D704-B5E6-4873-9DAC-06D799D5B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85838" y="2741611"/>
              <a:ext cx="150136" cy="230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E83B76-1AD0-466A-96E9-A54D4BDDC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85838" y="2971798"/>
              <a:ext cx="150136" cy="230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A376DC-6AA4-4087-9F63-BAEA62E2AB7B}"/>
              </a:ext>
            </a:extLst>
          </p:cNvPr>
          <p:cNvCxnSpPr>
            <a:cxnSpLocks/>
          </p:cNvCxnSpPr>
          <p:nvPr/>
        </p:nvCxnSpPr>
        <p:spPr>
          <a:xfrm flipV="1">
            <a:off x="4478661" y="4146252"/>
            <a:ext cx="83529" cy="12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DB105B-35E9-4B19-BBF8-E86EBB8F08F4}"/>
              </a:ext>
            </a:extLst>
          </p:cNvPr>
          <p:cNvCxnSpPr>
            <a:cxnSpLocks/>
          </p:cNvCxnSpPr>
          <p:nvPr/>
        </p:nvCxnSpPr>
        <p:spPr>
          <a:xfrm>
            <a:off x="4478661" y="4274317"/>
            <a:ext cx="83529" cy="128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AD0044-54D7-4F69-A34A-56EE6DCBE8E7}"/>
              </a:ext>
            </a:extLst>
          </p:cNvPr>
          <p:cNvGrpSpPr/>
          <p:nvPr/>
        </p:nvGrpSpPr>
        <p:grpSpPr>
          <a:xfrm>
            <a:off x="1181261" y="3363861"/>
            <a:ext cx="1880480" cy="1820912"/>
            <a:chOff x="117929" y="1792527"/>
            <a:chExt cx="3380014" cy="3272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43D575-93E0-435A-8C14-91B74713B982}"/>
                </a:ext>
              </a:extLst>
            </p:cNvPr>
            <p:cNvSpPr/>
            <p:nvPr/>
          </p:nvSpPr>
          <p:spPr>
            <a:xfrm>
              <a:off x="117929" y="2988128"/>
              <a:ext cx="3380014" cy="88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05FE11-9D67-46BD-913E-D2A82A2200B0}"/>
                </a:ext>
              </a:extLst>
            </p:cNvPr>
            <p:cNvSpPr/>
            <p:nvPr/>
          </p:nvSpPr>
          <p:spPr>
            <a:xfrm>
              <a:off x="560613" y="1792527"/>
              <a:ext cx="2494645" cy="673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 err="1">
                  <a:solidFill>
                    <a:schemeClr val="tx1"/>
                  </a:solidFill>
                </a:rPr>
                <a:t>SchoolID</a:t>
              </a:r>
              <a:endParaRPr lang="en-GB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7E99D9-1E83-4480-AC5E-4DE47DDB6444}"/>
                </a:ext>
              </a:extLst>
            </p:cNvPr>
            <p:cNvSpPr/>
            <p:nvPr/>
          </p:nvSpPr>
          <p:spPr>
            <a:xfrm>
              <a:off x="560613" y="4392398"/>
              <a:ext cx="2494645" cy="673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School Name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43A616-2837-4C8C-8784-9087FA75D1BE}"/>
                </a:ext>
              </a:extLst>
            </p:cNvPr>
            <p:cNvCxnSpPr>
              <a:stCxn id="18" idx="4"/>
              <a:endCxn id="4" idx="0"/>
            </p:cNvCxnSpPr>
            <p:nvPr/>
          </p:nvCxnSpPr>
          <p:spPr>
            <a:xfrm>
              <a:off x="1807936" y="2465601"/>
              <a:ext cx="0" cy="522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A486AA-DAFA-4035-AB56-23EF41CA99DB}"/>
                </a:ext>
              </a:extLst>
            </p:cNvPr>
            <p:cNvCxnSpPr>
              <a:stCxn id="4" idx="2"/>
              <a:endCxn id="19" idx="0"/>
            </p:cNvCxnSpPr>
            <p:nvPr/>
          </p:nvCxnSpPr>
          <p:spPr>
            <a:xfrm>
              <a:off x="1807936" y="3869871"/>
              <a:ext cx="0" cy="522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A419F48-F834-40E7-AF27-3A90566D4F2F}"/>
              </a:ext>
            </a:extLst>
          </p:cNvPr>
          <p:cNvSpPr/>
          <p:nvPr/>
        </p:nvSpPr>
        <p:spPr>
          <a:xfrm>
            <a:off x="4067591" y="3369917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SchoolID</a:t>
            </a:r>
            <a:r>
              <a:rPr lang="en-GB" sz="11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EBCF23-454F-4225-8214-9325F85E5AB7}"/>
              </a:ext>
            </a:extLst>
          </p:cNvPr>
          <p:cNvSpPr/>
          <p:nvPr/>
        </p:nvSpPr>
        <p:spPr>
          <a:xfrm>
            <a:off x="5570562" y="3369917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CourseID</a:t>
            </a:r>
            <a:r>
              <a:rPr lang="en-GB" sz="11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4A8B4C-CA11-40DD-8F0A-C7BAC9E249DC}"/>
              </a:ext>
            </a:extLst>
          </p:cNvPr>
          <p:cNvSpPr/>
          <p:nvPr/>
        </p:nvSpPr>
        <p:spPr>
          <a:xfrm>
            <a:off x="4808478" y="2898030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err="1">
                <a:solidFill>
                  <a:schemeClr val="tx1"/>
                </a:solidFill>
              </a:rPr>
              <a:t>ClassID</a:t>
            </a:r>
            <a:endParaRPr lang="en-GB" sz="1100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D00955-4DF4-4560-8DC4-E42CAB246BC5}"/>
              </a:ext>
            </a:extLst>
          </p:cNvPr>
          <p:cNvCxnSpPr>
            <a:stCxn id="26" idx="4"/>
            <a:endCxn id="5" idx="0"/>
          </p:cNvCxnSpPr>
          <p:nvPr/>
        </p:nvCxnSpPr>
        <p:spPr>
          <a:xfrm>
            <a:off x="5502430" y="3272497"/>
            <a:ext cx="0" cy="75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5C5CEF-0B76-43C9-8CBA-A47B0D14CCC3}"/>
              </a:ext>
            </a:extLst>
          </p:cNvPr>
          <p:cNvCxnSpPr>
            <a:stCxn id="24" idx="4"/>
          </p:cNvCxnSpPr>
          <p:nvPr/>
        </p:nvCxnSpPr>
        <p:spPr>
          <a:xfrm>
            <a:off x="4761542" y="3744384"/>
            <a:ext cx="207428" cy="28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E41D7-CAA6-4B7A-B869-688F726FB262}"/>
              </a:ext>
            </a:extLst>
          </p:cNvPr>
          <p:cNvCxnSpPr>
            <a:cxnSpLocks/>
          </p:cNvCxnSpPr>
          <p:nvPr/>
        </p:nvCxnSpPr>
        <p:spPr>
          <a:xfrm flipV="1">
            <a:off x="6053555" y="3744384"/>
            <a:ext cx="207428" cy="28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2B011-0658-46F3-B8A8-2256F2FD2307}"/>
              </a:ext>
            </a:extLst>
          </p:cNvPr>
          <p:cNvCxnSpPr>
            <a:cxnSpLocks/>
          </p:cNvCxnSpPr>
          <p:nvPr/>
        </p:nvCxnSpPr>
        <p:spPr>
          <a:xfrm flipV="1">
            <a:off x="5502430" y="4524324"/>
            <a:ext cx="0" cy="75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1E9B62-C096-4396-8CB9-73C193A5DD7F}"/>
              </a:ext>
            </a:extLst>
          </p:cNvPr>
          <p:cNvCxnSpPr>
            <a:cxnSpLocks/>
          </p:cNvCxnSpPr>
          <p:nvPr/>
        </p:nvCxnSpPr>
        <p:spPr>
          <a:xfrm flipV="1">
            <a:off x="4761542" y="4524324"/>
            <a:ext cx="207428" cy="28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936292-6429-44B7-9549-D358980941A7}"/>
              </a:ext>
            </a:extLst>
          </p:cNvPr>
          <p:cNvCxnSpPr>
            <a:cxnSpLocks/>
          </p:cNvCxnSpPr>
          <p:nvPr/>
        </p:nvCxnSpPr>
        <p:spPr>
          <a:xfrm>
            <a:off x="6053555" y="4524324"/>
            <a:ext cx="207428" cy="28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F4A0DD1-9CAD-458A-A24E-979692002BC3}"/>
              </a:ext>
            </a:extLst>
          </p:cNvPr>
          <p:cNvSpPr/>
          <p:nvPr/>
        </p:nvSpPr>
        <p:spPr>
          <a:xfrm>
            <a:off x="3885906" y="4813704"/>
            <a:ext cx="1569588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DepartureTime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4A2615-4D49-4869-A98C-11A2119DFE7A}"/>
              </a:ext>
            </a:extLst>
          </p:cNvPr>
          <p:cNvSpPr/>
          <p:nvPr/>
        </p:nvSpPr>
        <p:spPr>
          <a:xfrm>
            <a:off x="4819076" y="5278528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240C0D-A7B8-47F3-A05F-203C60EC507F}"/>
              </a:ext>
            </a:extLst>
          </p:cNvPr>
          <p:cNvSpPr/>
          <p:nvPr/>
        </p:nvSpPr>
        <p:spPr>
          <a:xfrm>
            <a:off x="5570562" y="4813704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ArrivalTime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EC62C-EF74-45A7-8C4F-A1AE81E2B315}"/>
              </a:ext>
            </a:extLst>
          </p:cNvPr>
          <p:cNvSpPr/>
          <p:nvPr/>
        </p:nvSpPr>
        <p:spPr>
          <a:xfrm>
            <a:off x="7877508" y="4024678"/>
            <a:ext cx="1880480" cy="49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C624E8-E052-48AA-A0CB-582C976FBFEB}"/>
              </a:ext>
            </a:extLst>
          </p:cNvPr>
          <p:cNvSpPr/>
          <p:nvPr/>
        </p:nvSpPr>
        <p:spPr>
          <a:xfrm>
            <a:off x="7183556" y="3374463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err="1">
                <a:solidFill>
                  <a:schemeClr val="tx1"/>
                </a:solidFill>
              </a:rPr>
              <a:t>CourseID</a:t>
            </a:r>
            <a:endParaRPr lang="en-GB" sz="1100" u="sng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3C5D53-8CD8-4CC0-AE72-AE0FBF26D8F2}"/>
              </a:ext>
            </a:extLst>
          </p:cNvPr>
          <p:cNvSpPr/>
          <p:nvPr/>
        </p:nvSpPr>
        <p:spPr>
          <a:xfrm>
            <a:off x="9064036" y="4817420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EndTime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429836-663F-4FC9-9567-57724AC1988E}"/>
              </a:ext>
            </a:extLst>
          </p:cNvPr>
          <p:cNvSpPr/>
          <p:nvPr/>
        </p:nvSpPr>
        <p:spPr>
          <a:xfrm>
            <a:off x="7183556" y="4817420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StartTime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8DE690-5566-4857-BFAF-CF6D720A875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877508" y="4515239"/>
            <a:ext cx="447411" cy="302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6913D4-879B-4DC1-AD08-75C77B676F94}"/>
              </a:ext>
            </a:extLst>
          </p:cNvPr>
          <p:cNvCxnSpPr>
            <a:cxnSpLocks/>
          </p:cNvCxnSpPr>
          <p:nvPr/>
        </p:nvCxnSpPr>
        <p:spPr>
          <a:xfrm>
            <a:off x="9333543" y="4515239"/>
            <a:ext cx="422680" cy="29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E39AD23-53D5-4196-9F7C-1BA091B55419}"/>
              </a:ext>
            </a:extLst>
          </p:cNvPr>
          <p:cNvSpPr/>
          <p:nvPr/>
        </p:nvSpPr>
        <p:spPr>
          <a:xfrm>
            <a:off x="9064036" y="3362006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CourseName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75EE89-918A-4E8D-9863-D4687AB7B2E5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7877507" y="3748930"/>
            <a:ext cx="469110" cy="27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568A09-F5C6-4D5E-9666-DE65DD910852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9310328" y="3736472"/>
            <a:ext cx="447660" cy="283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9C5530-AFF4-4637-A156-6C4998AC8B63}"/>
              </a:ext>
            </a:extLst>
          </p:cNvPr>
          <p:cNvSpPr/>
          <p:nvPr/>
        </p:nvSpPr>
        <p:spPr>
          <a:xfrm>
            <a:off x="7902908" y="1145862"/>
            <a:ext cx="1880480" cy="49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6D2CF9-6CB9-4D9C-8479-C624A2F77DB9}"/>
              </a:ext>
            </a:extLst>
          </p:cNvPr>
          <p:cNvCxnSpPr>
            <a:cxnSpLocks/>
            <a:stCxn id="38" idx="2"/>
            <a:endCxn id="6" idx="0"/>
          </p:cNvCxnSpPr>
          <p:nvPr/>
        </p:nvCxnSpPr>
        <p:spPr>
          <a:xfrm flipH="1">
            <a:off x="8817748" y="1636422"/>
            <a:ext cx="25400" cy="2388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936B6B-DDAE-441E-8FA2-53EE4EB09B28}"/>
              </a:ext>
            </a:extLst>
          </p:cNvPr>
          <p:cNvSpPr/>
          <p:nvPr/>
        </p:nvSpPr>
        <p:spPr>
          <a:xfrm>
            <a:off x="8123796" y="5533625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AccountID</a:t>
            </a:r>
            <a:r>
              <a:rPr lang="en-GB" sz="11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F408EF-0CA5-4B00-87ED-0A4202E6E7C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817748" y="4515239"/>
            <a:ext cx="0" cy="1018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FB293FD-4867-4487-B11B-352505B5BCAA}"/>
              </a:ext>
            </a:extLst>
          </p:cNvPr>
          <p:cNvSpPr/>
          <p:nvPr/>
        </p:nvSpPr>
        <p:spPr>
          <a:xfrm>
            <a:off x="8149196" y="476202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err="1">
                <a:solidFill>
                  <a:schemeClr val="tx1"/>
                </a:solidFill>
              </a:rPr>
              <a:t>AccountID</a:t>
            </a:r>
            <a:endParaRPr lang="en-GB" sz="1100" u="sng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C58093-52CD-4510-8061-B2C0D8873126}"/>
              </a:ext>
            </a:extLst>
          </p:cNvPr>
          <p:cNvSpPr/>
          <p:nvPr/>
        </p:nvSpPr>
        <p:spPr>
          <a:xfrm>
            <a:off x="10117696" y="1203908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32F2E7-A735-4115-B53D-38CADF472565}"/>
              </a:ext>
            </a:extLst>
          </p:cNvPr>
          <p:cNvCxnSpPr>
            <a:stCxn id="38" idx="0"/>
            <a:endCxn id="49" idx="4"/>
          </p:cNvCxnSpPr>
          <p:nvPr/>
        </p:nvCxnSpPr>
        <p:spPr>
          <a:xfrm flipV="1">
            <a:off x="8843148" y="850669"/>
            <a:ext cx="0" cy="295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304E5E-BE46-41EF-A5AE-5613233AE8CA}"/>
              </a:ext>
            </a:extLst>
          </p:cNvPr>
          <p:cNvCxnSpPr>
            <a:stCxn id="50" idx="2"/>
            <a:endCxn id="38" idx="3"/>
          </p:cNvCxnSpPr>
          <p:nvPr/>
        </p:nvCxnSpPr>
        <p:spPr>
          <a:xfrm flipH="1">
            <a:off x="9783388" y="1391142"/>
            <a:ext cx="334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8A2DB1-1DAF-4CE8-B7D5-BE0C6717D498}"/>
              </a:ext>
            </a:extLst>
          </p:cNvPr>
          <p:cNvGrpSpPr/>
          <p:nvPr/>
        </p:nvGrpSpPr>
        <p:grpSpPr>
          <a:xfrm>
            <a:off x="698374" y="587973"/>
            <a:ext cx="2846251" cy="1733967"/>
            <a:chOff x="3305627" y="1792527"/>
            <a:chExt cx="5431975" cy="33092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62F8F7-D624-48B7-B1A8-D1B0138AED36}"/>
                </a:ext>
              </a:extLst>
            </p:cNvPr>
            <p:cNvSpPr/>
            <p:nvPr/>
          </p:nvSpPr>
          <p:spPr>
            <a:xfrm>
              <a:off x="4405993" y="2988128"/>
              <a:ext cx="3380014" cy="88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Applicants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D3B23E7-2316-48D8-8B91-201B748A81F4}"/>
                </a:ext>
              </a:extLst>
            </p:cNvPr>
            <p:cNvSpPr/>
            <p:nvPr/>
          </p:nvSpPr>
          <p:spPr>
            <a:xfrm>
              <a:off x="4848677" y="1792527"/>
              <a:ext cx="2494645" cy="673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 err="1">
                  <a:solidFill>
                    <a:schemeClr val="tx1"/>
                  </a:solidFill>
                </a:rPr>
                <a:t>ApplicantID</a:t>
              </a:r>
              <a:endParaRPr lang="en-GB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63FC7D3-AC52-4B1D-AF3C-1CD7842A4E5A}"/>
                </a:ext>
              </a:extLst>
            </p:cNvPr>
            <p:cNvSpPr/>
            <p:nvPr/>
          </p:nvSpPr>
          <p:spPr>
            <a:xfrm>
              <a:off x="3305627" y="4428670"/>
              <a:ext cx="2494645" cy="673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49024E-9F5D-45EC-947B-23CDE977ADC4}"/>
                </a:ext>
              </a:extLst>
            </p:cNvPr>
            <p:cNvCxnSpPr>
              <a:cxnSpLocks/>
              <a:stCxn id="59" idx="4"/>
              <a:endCxn id="57" idx="0"/>
            </p:cNvCxnSpPr>
            <p:nvPr/>
          </p:nvCxnSpPr>
          <p:spPr>
            <a:xfrm>
              <a:off x="6096000" y="2465601"/>
              <a:ext cx="0" cy="522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D1218F0-36E7-418D-A4CF-8FFED0874C31}"/>
                </a:ext>
              </a:extLst>
            </p:cNvPr>
            <p:cNvCxnSpPr>
              <a:cxnSpLocks/>
              <a:stCxn id="57" idx="2"/>
              <a:endCxn id="60" idx="0"/>
            </p:cNvCxnSpPr>
            <p:nvPr/>
          </p:nvCxnSpPr>
          <p:spPr>
            <a:xfrm flipH="1">
              <a:off x="4552950" y="3869871"/>
              <a:ext cx="1543050" cy="55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16C6713-883A-400E-A922-458B974B50D2}"/>
                </a:ext>
              </a:extLst>
            </p:cNvPr>
            <p:cNvSpPr/>
            <p:nvPr/>
          </p:nvSpPr>
          <p:spPr>
            <a:xfrm>
              <a:off x="6242957" y="4428670"/>
              <a:ext cx="2494645" cy="673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Email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35B699-1CFE-4561-9724-BF8CB717B8B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869871"/>
              <a:ext cx="1543050" cy="55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F381E35-552B-42ED-B805-AF9B2A9CD7DF}"/>
              </a:ext>
            </a:extLst>
          </p:cNvPr>
          <p:cNvSpPr/>
          <p:nvPr/>
        </p:nvSpPr>
        <p:spPr>
          <a:xfrm>
            <a:off x="5357646" y="1145862"/>
            <a:ext cx="1880480" cy="49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982B0B3-9A88-48D6-830C-73E7540B3DD8}"/>
              </a:ext>
            </a:extLst>
          </p:cNvPr>
          <p:cNvSpPr/>
          <p:nvPr/>
        </p:nvSpPr>
        <p:spPr>
          <a:xfrm>
            <a:off x="5570562" y="486742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err="1">
                <a:solidFill>
                  <a:schemeClr val="tx1"/>
                </a:solidFill>
              </a:rPr>
              <a:t>AccountID</a:t>
            </a:r>
            <a:r>
              <a:rPr lang="en-GB" sz="1100" u="sng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4941F9-873C-478E-8DE6-75AB57157973}"/>
              </a:ext>
            </a:extLst>
          </p:cNvPr>
          <p:cNvSpPr/>
          <p:nvPr/>
        </p:nvSpPr>
        <p:spPr>
          <a:xfrm>
            <a:off x="5567031" y="1892758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3BE989-CDC5-47AC-B455-347830649E5A}"/>
              </a:ext>
            </a:extLst>
          </p:cNvPr>
          <p:cNvSpPr/>
          <p:nvPr/>
        </p:nvSpPr>
        <p:spPr>
          <a:xfrm>
            <a:off x="3635435" y="1214445"/>
            <a:ext cx="1387903" cy="374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8527CC-0EFF-4C85-85DB-80A7BCE24477}"/>
              </a:ext>
            </a:extLst>
          </p:cNvPr>
          <p:cNvCxnSpPr>
            <a:stCxn id="38" idx="1"/>
            <a:endCxn id="65" idx="3"/>
          </p:cNvCxnSpPr>
          <p:nvPr/>
        </p:nvCxnSpPr>
        <p:spPr>
          <a:xfrm flipH="1">
            <a:off x="7238126" y="1391142"/>
            <a:ext cx="664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9B8004-BE40-4C8E-B6E8-DC18DCD8F66A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flipH="1">
            <a:off x="6260983" y="1636422"/>
            <a:ext cx="36903" cy="256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21173A-A0DC-4735-9A34-FCE38659F643}"/>
              </a:ext>
            </a:extLst>
          </p:cNvPr>
          <p:cNvCxnSpPr>
            <a:stCxn id="65" idx="0"/>
            <a:endCxn id="67" idx="4"/>
          </p:cNvCxnSpPr>
          <p:nvPr/>
        </p:nvCxnSpPr>
        <p:spPr>
          <a:xfrm flipH="1" flipV="1">
            <a:off x="6264514" y="861209"/>
            <a:ext cx="33372" cy="28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036E51-D66F-4281-A52D-9FA40F56DCB5}"/>
              </a:ext>
            </a:extLst>
          </p:cNvPr>
          <p:cNvCxnSpPr>
            <a:stCxn id="65" idx="1"/>
            <a:endCxn id="69" idx="6"/>
          </p:cNvCxnSpPr>
          <p:nvPr/>
        </p:nvCxnSpPr>
        <p:spPr>
          <a:xfrm flipH="1">
            <a:off x="5023338" y="1391142"/>
            <a:ext cx="334308" cy="10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7B6B1A-FDBE-4F17-86B2-261ADA4DEE0B}"/>
              </a:ext>
            </a:extLst>
          </p:cNvPr>
          <p:cNvGrpSpPr/>
          <p:nvPr/>
        </p:nvGrpSpPr>
        <p:grpSpPr>
          <a:xfrm>
            <a:off x="7235641" y="1263076"/>
            <a:ext cx="83529" cy="256130"/>
            <a:chOff x="11885838" y="2741611"/>
            <a:chExt cx="150136" cy="46037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F7CA21-AD56-4EA7-8124-8DE7F2BE21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85838" y="2741611"/>
              <a:ext cx="150136" cy="230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152E26-DF2E-4D9E-B861-B394F6D36B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85838" y="2971798"/>
              <a:ext cx="150136" cy="230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97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2020-01-31T14:34:07Z</dcterms:created>
  <dcterms:modified xsi:type="dcterms:W3CDTF">2020-02-19T15:26:07Z</dcterms:modified>
</cp:coreProperties>
</file>