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charts/chart1.xml" ContentType="application/vnd.openxmlformats-officedocument.drawingml.chart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bfbfbf"/>
            </a:solidFill>
            <a:ln>
              <a:solidFill>
                <a:srgbClr val="808080"/>
              </a:solidFill>
            </a:ln>
          </c:spPr>
          <c:invertIfNegative val="0"/>
          <c:dLbls>
            <c:numFmt formatCode="General" sourceLinked="1"/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f2f2f2"/>
            </a:solidFill>
            <a:ln>
              <a:solidFill>
                <a:srgbClr val="808080"/>
              </a:solidFill>
            </a:ln>
          </c:spPr>
          <c:invertIfNegative val="0"/>
          <c:dLbls>
            <c:numFmt formatCode="General" sourceLinked="1"/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2"/>
                <c:pt idx="0">
                  <c:v>2.4</c:v>
                </c:pt>
                <c:pt idx="1">
                  <c:v>4.4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d9d9d9"/>
            </a:solidFill>
            <a:ln>
              <a:solidFill>
                <a:srgbClr val="808080"/>
              </a:solidFill>
            </a:ln>
          </c:spPr>
          <c:invertIfNegative val="0"/>
          <c:dLbls>
            <c:numFmt formatCode="General" sourceLinked="1"/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2"/>
                <c:pt idx="0">
                  <c:v>3</c:v>
                </c:pt>
                <c:pt idx="1">
                  <c:v>4</c:v>
                </c:pt>
              </c:numCache>
            </c:numRef>
          </c:val>
        </c:ser>
        <c:gapWidth val="150"/>
        <c:overlap val="0"/>
        <c:axId val="42834899"/>
        <c:axId val="84380578"/>
      </c:barChart>
      <c:catAx>
        <c:axId val="42834899"/>
        <c:scaling>
          <c:orientation val="minMax"/>
        </c:scaling>
        <c:delete val="0"/>
        <c:axPos val="b"/>
        <c:numFmt formatCode="DD/MM/YYYY" sourceLinked="1"/>
        <c:majorTickMark val="none"/>
        <c:minorTickMark val="none"/>
        <c:tickLblPos val="none"/>
        <c:spPr>
          <a:ln w="3240">
            <a:solidFill>
              <a:srgbClr val="8b8b8b"/>
            </a:solidFill>
            <a:round/>
          </a:ln>
        </c:spPr>
        <c:txPr>
          <a:bodyPr/>
          <a:lstStyle/>
          <a:p>
            <a:pPr>
              <a:defRPr b="0" sz="1800" spc="-1" strike="noStrike">
                <a:solidFill>
                  <a:srgbClr val="000000"/>
                </a:solidFill>
                <a:latin typeface="Calibri"/>
              </a:defRPr>
            </a:pPr>
          </a:p>
        </c:txPr>
        <c:crossAx val="84380578"/>
        <c:crosses val="autoZero"/>
        <c:auto val="1"/>
        <c:lblAlgn val="ctr"/>
        <c:lblOffset val="100"/>
      </c:catAx>
      <c:valAx>
        <c:axId val="84380578"/>
        <c:scaling>
          <c:orientation val="minMax"/>
        </c:scaling>
        <c:delete val="0"/>
        <c:axPos val="l"/>
        <c:majorGridlines>
          <c:spPr>
            <a:ln w="324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one"/>
        <c:spPr>
          <a:ln w="6480">
            <a:solidFill>
              <a:srgbClr val="8b8b8b"/>
            </a:solidFill>
            <a:round/>
          </a:ln>
        </c:spPr>
        <c:txPr>
          <a:bodyPr/>
          <a:lstStyle/>
          <a:p>
            <a:pPr>
              <a:defRPr b="0" sz="1800" spc="-1" strike="noStrike">
                <a:solidFill>
                  <a:srgbClr val="000000"/>
                </a:solidFill>
                <a:latin typeface="Calibri"/>
              </a:defRPr>
            </a:pPr>
          </a:p>
        </c:txPr>
        <c:crossAx val="42834899"/>
        <c:crosses val="autoZero"/>
      </c:valAx>
      <c:spPr>
        <a:solidFill>
          <a:srgbClr val="ffffff"/>
        </a:solidFill>
        <a:ln>
          <a:noFill/>
        </a:ln>
      </c:spPr>
    </c:plotArea>
    <c:plotVisOnly val="1"/>
    <c:dispBlanksAs val="gap"/>
  </c:chart>
  <c:spPr>
    <a:solidFill>
      <a:srgbClr val="ffffff"/>
    </a:solidFill>
    <a:ln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to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edit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Mast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er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title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B5AAE103-97D5-48E1-B828-91493327992F}" type="datetime">
              <a:rPr b="0" lang="en-GB" sz="1200" spc="-1" strike="noStrike">
                <a:solidFill>
                  <a:srgbClr val="8b8b8b"/>
                </a:solidFill>
                <a:latin typeface="Calibri"/>
              </a:rPr>
              <a:t>27/04/20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66F8D09-5F17-478A-BDCC-15DE0C7E4DFE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1"/>
          <p:cNvGrpSpPr/>
          <p:nvPr/>
        </p:nvGrpSpPr>
        <p:grpSpPr>
          <a:xfrm>
            <a:off x="1315080" y="874800"/>
            <a:ext cx="9561600" cy="5107680"/>
            <a:chOff x="1315080" y="874800"/>
            <a:chExt cx="9561600" cy="5107680"/>
          </a:xfrm>
        </p:grpSpPr>
        <p:grpSp>
          <p:nvGrpSpPr>
            <p:cNvPr id="42" name="Group 2"/>
            <p:cNvGrpSpPr/>
            <p:nvPr/>
          </p:nvGrpSpPr>
          <p:grpSpPr>
            <a:xfrm>
              <a:off x="1315080" y="874800"/>
              <a:ext cx="9561600" cy="5107680"/>
              <a:chOff x="1315080" y="874800"/>
              <a:chExt cx="9561600" cy="5107680"/>
            </a:xfrm>
          </p:grpSpPr>
          <p:sp>
            <p:nvSpPr>
              <p:cNvPr id="43" name="CustomShape 3"/>
              <p:cNvSpPr/>
              <p:nvPr/>
            </p:nvSpPr>
            <p:spPr>
              <a:xfrm>
                <a:off x="1315080" y="874800"/>
                <a:ext cx="9561600" cy="5107680"/>
              </a:xfrm>
              <a:prstGeom prst="rect">
                <a:avLst/>
              </a:prstGeom>
              <a:solidFill>
                <a:srgbClr val="a6a6a6"/>
              </a:solidFill>
              <a:ln w="3240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" name="CustomShape 4"/>
              <p:cNvSpPr/>
              <p:nvPr/>
            </p:nvSpPr>
            <p:spPr>
              <a:xfrm>
                <a:off x="1394640" y="1105560"/>
                <a:ext cx="9402120" cy="4794840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" name="CustomShape 5"/>
              <p:cNvSpPr/>
              <p:nvPr/>
            </p:nvSpPr>
            <p:spPr>
              <a:xfrm>
                <a:off x="1547280" y="879120"/>
                <a:ext cx="1084680" cy="2275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45720" tIns="18360" bIns="27360" anchor="ctr"/>
              <a:p>
                <a:pPr>
                  <a:lnSpc>
                    <a:spcPct val="100000"/>
                  </a:lnSpc>
                </a:pPr>
                <a:r>
                  <a:rPr b="0" lang="en-GB" sz="1200" spc="-1" strike="noStrike">
                    <a:solidFill>
                      <a:srgbClr val="ffffff"/>
                    </a:solidFill>
                    <a:latin typeface="Segoe UI"/>
                    <a:ea typeface="Segoe UI"/>
                  </a:rPr>
                  <a:t>Window title</a:t>
                </a:r>
                <a:endParaRPr b="0" lang="en-GB" sz="1200" spc="-1" strike="noStrike">
                  <a:latin typeface="Arial"/>
                </a:endParaRPr>
              </a:p>
            </p:txBody>
          </p:sp>
        </p:grpSp>
        <p:grpSp>
          <p:nvGrpSpPr>
            <p:cNvPr id="46" name="Group 6"/>
            <p:cNvGrpSpPr/>
            <p:nvPr/>
          </p:nvGrpSpPr>
          <p:grpSpPr>
            <a:xfrm>
              <a:off x="10342080" y="943560"/>
              <a:ext cx="401760" cy="58320"/>
              <a:chOff x="10342080" y="943560"/>
              <a:chExt cx="401760" cy="58320"/>
            </a:xfrm>
          </p:grpSpPr>
          <p:sp>
            <p:nvSpPr>
              <p:cNvPr id="47" name="Line 7"/>
              <p:cNvSpPr/>
              <p:nvPr/>
            </p:nvSpPr>
            <p:spPr>
              <a:xfrm>
                <a:off x="10669680" y="943560"/>
                <a:ext cx="74160" cy="56880"/>
              </a:xfrm>
              <a:prstGeom prst="line">
                <a:avLst/>
              </a:prstGeom>
              <a:ln w="12600">
                <a:solidFill>
                  <a:srgbClr val="ffffff"/>
                </a:solidFill>
              </a:ln>
            </p:spPr>
            <p:style>
              <a:lnRef idx="1"/>
              <a:fillRef idx="0"/>
              <a:effectRef idx="0"/>
              <a:fontRef idx="minor"/>
            </p:style>
          </p:sp>
          <p:sp>
            <p:nvSpPr>
              <p:cNvPr id="48" name="Line 8"/>
              <p:cNvSpPr/>
              <p:nvPr/>
            </p:nvSpPr>
            <p:spPr>
              <a:xfrm flipH="1">
                <a:off x="10669680" y="943560"/>
                <a:ext cx="74160" cy="56880"/>
              </a:xfrm>
              <a:prstGeom prst="line">
                <a:avLst/>
              </a:prstGeom>
              <a:ln w="12600">
                <a:solidFill>
                  <a:srgbClr val="ffffff"/>
                </a:solidFill>
              </a:ln>
            </p:spPr>
            <p:style>
              <a:lnRef idx="1"/>
              <a:fillRef idx="0"/>
              <a:effectRef idx="0"/>
              <a:fontRef idx="minor"/>
            </p:style>
          </p:sp>
          <p:sp>
            <p:nvSpPr>
              <p:cNvPr id="49" name="CustomShape 9"/>
              <p:cNvSpPr/>
              <p:nvPr/>
            </p:nvSpPr>
            <p:spPr>
              <a:xfrm flipV="1" rot="10800000">
                <a:off x="10596240" y="959400"/>
                <a:ext cx="95400" cy="6480"/>
              </a:xfrm>
              <a:prstGeom prst="rect">
                <a:avLst/>
              </a:prstGeom>
              <a:solidFill>
                <a:srgbClr val="919191"/>
              </a:solidFill>
              <a:ln w="3240">
                <a:solidFill>
                  <a:srgbClr val="ffffff"/>
                </a:solidFill>
              </a:ln>
            </p:spPr>
            <p:style>
              <a:lnRef idx="2"/>
              <a:fillRef idx="0"/>
              <a:effectRef idx="0"/>
              <a:fontRef idx="minor"/>
            </p:style>
          </p:sp>
          <p:sp>
            <p:nvSpPr>
              <p:cNvPr id="50" name="CustomShape 10"/>
              <p:cNvSpPr/>
              <p:nvPr/>
            </p:nvSpPr>
            <p:spPr>
              <a:xfrm flipV="1" rot="10800000">
                <a:off x="10595520" y="1000080"/>
                <a:ext cx="95400" cy="53640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/>
              <a:fillRef idx="0"/>
              <a:effectRef idx="0"/>
              <a:fontRef idx="minor"/>
            </p:style>
          </p:sp>
          <p:sp>
            <p:nvSpPr>
              <p:cNvPr id="51" name="CustomShape 11"/>
              <p:cNvSpPr/>
              <p:nvPr/>
            </p:nvSpPr>
            <p:spPr>
              <a:xfrm flipV="1" rot="10800000">
                <a:off x="10437480" y="1001880"/>
                <a:ext cx="95400" cy="6480"/>
              </a:xfrm>
              <a:prstGeom prst="rect">
                <a:avLst/>
              </a:prstGeom>
              <a:solidFill>
                <a:srgbClr val="919191"/>
              </a:solidFill>
              <a:ln w="3240">
                <a:solidFill>
                  <a:srgbClr val="ffffff"/>
                </a:solidFill>
              </a:ln>
            </p:spPr>
            <p:style>
              <a:lnRef idx="2"/>
              <a:fillRef idx="0"/>
              <a:effectRef idx="0"/>
              <a:fontRef idx="minor"/>
            </p:style>
          </p:sp>
        </p:grpSp>
        <p:sp>
          <p:nvSpPr>
            <p:cNvPr id="52" name="CustomShape 12"/>
            <p:cNvSpPr/>
            <p:nvPr/>
          </p:nvSpPr>
          <p:spPr>
            <a:xfrm>
              <a:off x="1402200" y="934560"/>
              <a:ext cx="151920" cy="111960"/>
            </a:xfrm>
            <a:prstGeom prst="ellipse">
              <a:avLst/>
            </a:prstGeom>
            <a:gradFill rotWithShape="0">
              <a:gsLst>
                <a:gs pos="36000">
                  <a:srgbClr val="f2f2f2"/>
                </a:gs>
                <a:gs pos="91000">
                  <a:srgbClr val="d9d9d9"/>
                </a:gs>
                <a:gs pos="100000">
                  <a:srgbClr val="f2f2f2"/>
                </a:gs>
              </a:gsLst>
              <a:lin ang="5400000"/>
            </a:gradFill>
            <a:ln w="3240">
              <a:solidFill>
                <a:srgbClr val="808080"/>
              </a:solidFill>
            </a:ln>
          </p:spPr>
          <p:style>
            <a:lnRef idx="2"/>
            <a:fillRef idx="0"/>
            <a:effectRef idx="0"/>
            <a:fontRef idx="minor"/>
          </p:style>
        </p:sp>
      </p:grpSp>
      <p:sp>
        <p:nvSpPr>
          <p:cNvPr id="53" name="CustomShape 13"/>
          <p:cNvSpPr/>
          <p:nvPr/>
        </p:nvSpPr>
        <p:spPr>
          <a:xfrm>
            <a:off x="1394640" y="1110600"/>
            <a:ext cx="9402120" cy="8499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4" name="Group 14"/>
          <p:cNvGrpSpPr/>
          <p:nvPr/>
        </p:nvGrpSpPr>
        <p:grpSpPr>
          <a:xfrm>
            <a:off x="1478160" y="1171800"/>
            <a:ext cx="1851840" cy="723240"/>
            <a:chOff x="1478160" y="1171800"/>
            <a:chExt cx="1851840" cy="723240"/>
          </a:xfrm>
        </p:grpSpPr>
        <p:sp>
          <p:nvSpPr>
            <p:cNvPr id="55" name="CustomShape 15"/>
            <p:cNvSpPr/>
            <p:nvPr/>
          </p:nvSpPr>
          <p:spPr>
            <a:xfrm>
              <a:off x="1478520" y="1172160"/>
              <a:ext cx="1851480" cy="72288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" name="Line 16"/>
            <p:cNvSpPr/>
            <p:nvPr/>
          </p:nvSpPr>
          <p:spPr>
            <a:xfrm>
              <a:off x="1478160" y="1171800"/>
              <a:ext cx="1851840" cy="723240"/>
            </a:xfrm>
            <a:prstGeom prst="line">
              <a:avLst/>
            </a:prstGeom>
            <a:ln w="3240">
              <a:solidFill>
                <a:srgbClr val="808080"/>
              </a:solidFill>
            </a:ln>
          </p:spPr>
          <p:style>
            <a:lnRef idx="1"/>
            <a:fillRef idx="0"/>
            <a:effectRef idx="0"/>
            <a:fontRef idx="minor"/>
          </p:style>
        </p:sp>
        <p:sp>
          <p:nvSpPr>
            <p:cNvPr id="57" name="Line 17"/>
            <p:cNvSpPr/>
            <p:nvPr/>
          </p:nvSpPr>
          <p:spPr>
            <a:xfrm flipV="1">
              <a:off x="1478160" y="1171800"/>
              <a:ext cx="1851840" cy="723240"/>
            </a:xfrm>
            <a:prstGeom prst="line">
              <a:avLst/>
            </a:prstGeom>
            <a:ln w="3240">
              <a:solidFill>
                <a:srgbClr val="808080"/>
              </a:solidFill>
            </a:ln>
          </p:spPr>
          <p:style>
            <a:lnRef idx="1"/>
            <a:fillRef idx="0"/>
            <a:effectRef idx="0"/>
            <a:fontRef idx="minor"/>
          </p:style>
        </p:sp>
      </p:grpSp>
      <p:sp>
        <p:nvSpPr>
          <p:cNvPr id="58" name="CustomShape 18"/>
          <p:cNvSpPr/>
          <p:nvPr/>
        </p:nvSpPr>
        <p:spPr>
          <a:xfrm>
            <a:off x="6672600" y="1364040"/>
            <a:ext cx="4390200" cy="33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tIns="18360" anchor="ctr"/>
          <a:p>
            <a:pPr>
              <a:lnSpc>
                <a:spcPct val="100000"/>
              </a:lnSpc>
            </a:pPr>
            <a:r>
              <a:rPr b="0" lang="en-GB" sz="1800" spc="-1" strike="noStrike" u="sng">
                <a:solidFill>
                  <a:srgbClr val="ffffff"/>
                </a:solidFill>
                <a:uFillTx/>
                <a:latin typeface="Segoe UI"/>
                <a:ea typeface="Segoe UI"/>
              </a:rPr>
              <a:t>Create Chart </a:t>
            </a:r>
            <a:r>
              <a:rPr b="0" lang="en-GB" sz="1800" spc="-1" strike="noStrike">
                <a:solidFill>
                  <a:srgbClr val="000000"/>
                </a:solidFill>
                <a:latin typeface="Segoe UI"/>
                <a:ea typeface="Segoe UI"/>
              </a:rPr>
              <a:t>| </a:t>
            </a:r>
            <a:r>
              <a:rPr b="0" lang="en-GB" sz="1800" spc="-1" strike="noStrike">
                <a:solidFill>
                  <a:srgbClr val="ffffff"/>
                </a:solidFill>
                <a:latin typeface="Segoe UI"/>
                <a:ea typeface="Segoe UI"/>
              </a:rPr>
              <a:t>Add Data </a:t>
            </a:r>
            <a:r>
              <a:rPr b="0" lang="en-GB" sz="1800" spc="-1" strike="noStrike">
                <a:solidFill>
                  <a:srgbClr val="000000"/>
                </a:solidFill>
                <a:latin typeface="Segoe UI"/>
                <a:ea typeface="Segoe UI"/>
              </a:rPr>
              <a:t>| </a:t>
            </a:r>
            <a:r>
              <a:rPr b="0" lang="en-GB" sz="1800" spc="-1" strike="noStrike">
                <a:solidFill>
                  <a:srgbClr val="ffffff"/>
                </a:solidFill>
                <a:latin typeface="Segoe UI"/>
                <a:ea typeface="Segoe UI"/>
              </a:rPr>
              <a:t>View Data 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9" name="CustomShape 19"/>
          <p:cNvSpPr/>
          <p:nvPr/>
        </p:nvSpPr>
        <p:spPr>
          <a:xfrm>
            <a:off x="1535040" y="2156760"/>
            <a:ext cx="91166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GB" sz="2800" spc="-1" strike="noStrike">
                <a:solidFill>
                  <a:srgbClr val="000000"/>
                </a:solidFill>
                <a:latin typeface="Calibri"/>
              </a:rPr>
              <a:t>Heading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Body Text of the page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3" name="Group 1"/>
          <p:cNvGrpSpPr/>
          <p:nvPr/>
        </p:nvGrpSpPr>
        <p:grpSpPr>
          <a:xfrm>
            <a:off x="1315080" y="874800"/>
            <a:ext cx="9561600" cy="5107680"/>
            <a:chOff x="1315080" y="874800"/>
            <a:chExt cx="9561600" cy="5107680"/>
          </a:xfrm>
        </p:grpSpPr>
        <p:grpSp>
          <p:nvGrpSpPr>
            <p:cNvPr id="264" name="Group 2"/>
            <p:cNvGrpSpPr/>
            <p:nvPr/>
          </p:nvGrpSpPr>
          <p:grpSpPr>
            <a:xfrm>
              <a:off x="1315080" y="874800"/>
              <a:ext cx="9561600" cy="5107680"/>
              <a:chOff x="1315080" y="874800"/>
              <a:chExt cx="9561600" cy="5107680"/>
            </a:xfrm>
          </p:grpSpPr>
          <p:sp>
            <p:nvSpPr>
              <p:cNvPr id="265" name="CustomShape 3"/>
              <p:cNvSpPr/>
              <p:nvPr/>
            </p:nvSpPr>
            <p:spPr>
              <a:xfrm>
                <a:off x="1315080" y="874800"/>
                <a:ext cx="9561600" cy="5107680"/>
              </a:xfrm>
              <a:prstGeom prst="rect">
                <a:avLst/>
              </a:prstGeom>
              <a:solidFill>
                <a:srgbClr val="a6a6a6"/>
              </a:solidFill>
              <a:ln w="3240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6" name="CustomShape 4"/>
              <p:cNvSpPr/>
              <p:nvPr/>
            </p:nvSpPr>
            <p:spPr>
              <a:xfrm>
                <a:off x="1394640" y="1105560"/>
                <a:ext cx="9402120" cy="4794840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7" name="CustomShape 5"/>
              <p:cNvSpPr/>
              <p:nvPr/>
            </p:nvSpPr>
            <p:spPr>
              <a:xfrm>
                <a:off x="1547280" y="879120"/>
                <a:ext cx="1084680" cy="2275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45720" tIns="18360" bIns="27360" anchor="ctr"/>
              <a:p>
                <a:pPr>
                  <a:lnSpc>
                    <a:spcPct val="100000"/>
                  </a:lnSpc>
                </a:pPr>
                <a:r>
                  <a:rPr b="0" lang="en-GB" sz="1200" spc="-1" strike="noStrike">
                    <a:solidFill>
                      <a:srgbClr val="ffffff"/>
                    </a:solidFill>
                    <a:latin typeface="Segoe UI"/>
                    <a:ea typeface="Segoe UI"/>
                  </a:rPr>
                  <a:t>Window title</a:t>
                </a:r>
                <a:endParaRPr b="0" lang="en-GB" sz="1200" spc="-1" strike="noStrike">
                  <a:latin typeface="Arial"/>
                </a:endParaRPr>
              </a:p>
            </p:txBody>
          </p:sp>
        </p:grpSp>
        <p:grpSp>
          <p:nvGrpSpPr>
            <p:cNvPr id="268" name="Group 6"/>
            <p:cNvGrpSpPr/>
            <p:nvPr/>
          </p:nvGrpSpPr>
          <p:grpSpPr>
            <a:xfrm>
              <a:off x="10342080" y="943560"/>
              <a:ext cx="401760" cy="58320"/>
              <a:chOff x="10342080" y="943560"/>
              <a:chExt cx="401760" cy="58320"/>
            </a:xfrm>
          </p:grpSpPr>
          <p:sp>
            <p:nvSpPr>
              <p:cNvPr id="269" name="Line 7"/>
              <p:cNvSpPr/>
              <p:nvPr/>
            </p:nvSpPr>
            <p:spPr>
              <a:xfrm>
                <a:off x="10669680" y="943560"/>
                <a:ext cx="74160" cy="56880"/>
              </a:xfrm>
              <a:prstGeom prst="line">
                <a:avLst/>
              </a:prstGeom>
              <a:ln w="12600">
                <a:solidFill>
                  <a:srgbClr val="ffffff"/>
                </a:solidFill>
              </a:ln>
            </p:spPr>
            <p:style>
              <a:lnRef idx="1"/>
              <a:fillRef idx="0"/>
              <a:effectRef idx="0"/>
              <a:fontRef idx="minor"/>
            </p:style>
          </p:sp>
          <p:sp>
            <p:nvSpPr>
              <p:cNvPr id="270" name="Line 8"/>
              <p:cNvSpPr/>
              <p:nvPr/>
            </p:nvSpPr>
            <p:spPr>
              <a:xfrm flipH="1">
                <a:off x="10669680" y="943560"/>
                <a:ext cx="74160" cy="56880"/>
              </a:xfrm>
              <a:prstGeom prst="line">
                <a:avLst/>
              </a:prstGeom>
              <a:ln w="12600">
                <a:solidFill>
                  <a:srgbClr val="ffffff"/>
                </a:solidFill>
              </a:ln>
            </p:spPr>
            <p:style>
              <a:lnRef idx="1"/>
              <a:fillRef idx="0"/>
              <a:effectRef idx="0"/>
              <a:fontRef idx="minor"/>
            </p:style>
          </p:sp>
          <p:sp>
            <p:nvSpPr>
              <p:cNvPr id="271" name="CustomShape 9"/>
              <p:cNvSpPr/>
              <p:nvPr/>
            </p:nvSpPr>
            <p:spPr>
              <a:xfrm flipV="1" rot="10800000">
                <a:off x="10596240" y="959400"/>
                <a:ext cx="95400" cy="6480"/>
              </a:xfrm>
              <a:prstGeom prst="rect">
                <a:avLst/>
              </a:prstGeom>
              <a:solidFill>
                <a:srgbClr val="919191"/>
              </a:solidFill>
              <a:ln w="3240">
                <a:solidFill>
                  <a:srgbClr val="ffffff"/>
                </a:solidFill>
              </a:ln>
            </p:spPr>
            <p:style>
              <a:lnRef idx="2"/>
              <a:fillRef idx="0"/>
              <a:effectRef idx="0"/>
              <a:fontRef idx="minor"/>
            </p:style>
          </p:sp>
          <p:sp>
            <p:nvSpPr>
              <p:cNvPr id="272" name="CustomShape 10"/>
              <p:cNvSpPr/>
              <p:nvPr/>
            </p:nvSpPr>
            <p:spPr>
              <a:xfrm flipV="1" rot="10800000">
                <a:off x="10595520" y="1000080"/>
                <a:ext cx="95400" cy="53640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/>
              <a:fillRef idx="0"/>
              <a:effectRef idx="0"/>
              <a:fontRef idx="minor"/>
            </p:style>
          </p:sp>
          <p:sp>
            <p:nvSpPr>
              <p:cNvPr id="273" name="CustomShape 11"/>
              <p:cNvSpPr/>
              <p:nvPr/>
            </p:nvSpPr>
            <p:spPr>
              <a:xfrm flipV="1" rot="10800000">
                <a:off x="10437480" y="1001880"/>
                <a:ext cx="95400" cy="6480"/>
              </a:xfrm>
              <a:prstGeom prst="rect">
                <a:avLst/>
              </a:prstGeom>
              <a:solidFill>
                <a:srgbClr val="919191"/>
              </a:solidFill>
              <a:ln w="3240">
                <a:solidFill>
                  <a:srgbClr val="ffffff"/>
                </a:solidFill>
              </a:ln>
            </p:spPr>
            <p:style>
              <a:lnRef idx="2"/>
              <a:fillRef idx="0"/>
              <a:effectRef idx="0"/>
              <a:fontRef idx="minor"/>
            </p:style>
          </p:sp>
        </p:grpSp>
        <p:sp>
          <p:nvSpPr>
            <p:cNvPr id="274" name="CustomShape 12"/>
            <p:cNvSpPr/>
            <p:nvPr/>
          </p:nvSpPr>
          <p:spPr>
            <a:xfrm>
              <a:off x="1402200" y="934560"/>
              <a:ext cx="151920" cy="111960"/>
            </a:xfrm>
            <a:prstGeom prst="ellipse">
              <a:avLst/>
            </a:prstGeom>
            <a:gradFill rotWithShape="0">
              <a:gsLst>
                <a:gs pos="36000">
                  <a:srgbClr val="f2f2f2"/>
                </a:gs>
                <a:gs pos="91000">
                  <a:srgbClr val="d9d9d9"/>
                </a:gs>
                <a:gs pos="100000">
                  <a:srgbClr val="f2f2f2"/>
                </a:gs>
              </a:gsLst>
              <a:lin ang="5400000"/>
            </a:gradFill>
            <a:ln w="3240">
              <a:solidFill>
                <a:srgbClr val="808080"/>
              </a:solidFill>
            </a:ln>
          </p:spPr>
          <p:style>
            <a:lnRef idx="2"/>
            <a:fillRef idx="0"/>
            <a:effectRef idx="0"/>
            <a:fontRef idx="minor"/>
          </p:style>
        </p:sp>
      </p:grpSp>
      <p:sp>
        <p:nvSpPr>
          <p:cNvPr id="275" name="CustomShape 13"/>
          <p:cNvSpPr/>
          <p:nvPr/>
        </p:nvSpPr>
        <p:spPr>
          <a:xfrm>
            <a:off x="1394640" y="1110600"/>
            <a:ext cx="9402120" cy="8499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76" name="Group 14"/>
          <p:cNvGrpSpPr/>
          <p:nvPr/>
        </p:nvGrpSpPr>
        <p:grpSpPr>
          <a:xfrm>
            <a:off x="1478160" y="1171800"/>
            <a:ext cx="1851840" cy="723240"/>
            <a:chOff x="1478160" y="1171800"/>
            <a:chExt cx="1851840" cy="723240"/>
          </a:xfrm>
        </p:grpSpPr>
        <p:sp>
          <p:nvSpPr>
            <p:cNvPr id="277" name="CustomShape 15"/>
            <p:cNvSpPr/>
            <p:nvPr/>
          </p:nvSpPr>
          <p:spPr>
            <a:xfrm>
              <a:off x="1478520" y="1172160"/>
              <a:ext cx="1851480" cy="72288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8" name="Line 16"/>
            <p:cNvSpPr/>
            <p:nvPr/>
          </p:nvSpPr>
          <p:spPr>
            <a:xfrm>
              <a:off x="1478160" y="1171800"/>
              <a:ext cx="1851840" cy="723240"/>
            </a:xfrm>
            <a:prstGeom prst="line">
              <a:avLst/>
            </a:prstGeom>
            <a:ln w="3240">
              <a:solidFill>
                <a:srgbClr val="808080"/>
              </a:solidFill>
            </a:ln>
          </p:spPr>
          <p:style>
            <a:lnRef idx="1"/>
            <a:fillRef idx="0"/>
            <a:effectRef idx="0"/>
            <a:fontRef idx="minor"/>
          </p:style>
        </p:sp>
        <p:sp>
          <p:nvSpPr>
            <p:cNvPr id="279" name="Line 17"/>
            <p:cNvSpPr/>
            <p:nvPr/>
          </p:nvSpPr>
          <p:spPr>
            <a:xfrm flipV="1">
              <a:off x="1478160" y="1171800"/>
              <a:ext cx="1851840" cy="723240"/>
            </a:xfrm>
            <a:prstGeom prst="line">
              <a:avLst/>
            </a:prstGeom>
            <a:ln w="3240">
              <a:solidFill>
                <a:srgbClr val="808080"/>
              </a:solidFill>
            </a:ln>
          </p:spPr>
          <p:style>
            <a:lnRef idx="1"/>
            <a:fillRef idx="0"/>
            <a:effectRef idx="0"/>
            <a:fontRef idx="minor"/>
          </p:style>
        </p:sp>
      </p:grpSp>
      <p:sp>
        <p:nvSpPr>
          <p:cNvPr id="280" name="CustomShape 18"/>
          <p:cNvSpPr/>
          <p:nvPr/>
        </p:nvSpPr>
        <p:spPr>
          <a:xfrm>
            <a:off x="6672600" y="1364040"/>
            <a:ext cx="4390200" cy="33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tIns="18360" anchor="ctr"/>
          <a:p>
            <a:pPr>
              <a:lnSpc>
                <a:spcPct val="100000"/>
              </a:lnSpc>
            </a:pPr>
            <a:r>
              <a:rPr b="0" lang="en-GB" sz="1800" spc="-1" strike="noStrike" u="sng">
                <a:solidFill>
                  <a:srgbClr val="ffffff"/>
                </a:solidFill>
                <a:uFillTx/>
                <a:latin typeface="Segoe UI"/>
                <a:ea typeface="Segoe UI"/>
              </a:rPr>
              <a:t>Create Chart </a:t>
            </a:r>
            <a:r>
              <a:rPr b="0" lang="en-GB" sz="1800" spc="-1" strike="noStrike">
                <a:solidFill>
                  <a:srgbClr val="000000"/>
                </a:solidFill>
                <a:latin typeface="Segoe UI"/>
                <a:ea typeface="Segoe UI"/>
              </a:rPr>
              <a:t>| </a:t>
            </a:r>
            <a:r>
              <a:rPr b="0" lang="en-GB" sz="1800" spc="-1" strike="noStrike">
                <a:solidFill>
                  <a:srgbClr val="ffffff"/>
                </a:solidFill>
                <a:latin typeface="Segoe UI"/>
                <a:ea typeface="Segoe UI"/>
              </a:rPr>
              <a:t>Add Data</a:t>
            </a:r>
            <a:r>
              <a:rPr b="0" lang="en-GB" sz="1800" spc="-1" strike="noStrike">
                <a:solidFill>
                  <a:srgbClr val="000000"/>
                </a:solidFill>
                <a:latin typeface="Segoe UI"/>
                <a:ea typeface="Segoe UI"/>
              </a:rPr>
              <a:t> | </a:t>
            </a:r>
            <a:r>
              <a:rPr b="0" lang="en-GB" sz="1800" spc="-1" strike="noStrike">
                <a:solidFill>
                  <a:srgbClr val="ffffff"/>
                </a:solidFill>
                <a:latin typeface="Segoe UI"/>
                <a:ea typeface="Segoe UI"/>
              </a:rPr>
              <a:t>View Data 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81" name="CustomShape 19"/>
          <p:cNvSpPr/>
          <p:nvPr/>
        </p:nvSpPr>
        <p:spPr>
          <a:xfrm>
            <a:off x="1535040" y="2156760"/>
            <a:ext cx="91166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GB" sz="2800" spc="-1" strike="noStrike">
                <a:solidFill>
                  <a:srgbClr val="000000"/>
                </a:solidFill>
                <a:latin typeface="Calibri"/>
              </a:rPr>
              <a:t>Add Data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Select which table you want to create a new entry in: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82" name="CustomShape 20"/>
          <p:cNvSpPr/>
          <p:nvPr/>
        </p:nvSpPr>
        <p:spPr>
          <a:xfrm>
            <a:off x="1631160" y="3393720"/>
            <a:ext cx="1106280" cy="22824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3240">
            <a:solidFill>
              <a:srgbClr val="808080"/>
            </a:solidFill>
          </a:ln>
        </p:spPr>
        <p:style>
          <a:lnRef idx="2"/>
          <a:fillRef idx="0"/>
          <a:effectRef idx="0"/>
          <a:fontRef idx="minor"/>
        </p:style>
        <p:txBody>
          <a:bodyPr tIns="0" bIns="9000"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Segoe UI"/>
              </a:rPr>
              <a:t>School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83" name="CustomShape 21"/>
          <p:cNvSpPr/>
          <p:nvPr/>
        </p:nvSpPr>
        <p:spPr>
          <a:xfrm>
            <a:off x="3030480" y="3388680"/>
            <a:ext cx="1106280" cy="22824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3240">
            <a:solidFill>
              <a:srgbClr val="808080"/>
            </a:solidFill>
          </a:ln>
        </p:spPr>
        <p:style>
          <a:lnRef idx="2"/>
          <a:fillRef idx="0"/>
          <a:effectRef idx="0"/>
          <a:fontRef idx="minor"/>
        </p:style>
        <p:txBody>
          <a:bodyPr tIns="0" bIns="9000"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Segoe UI"/>
              </a:rPr>
              <a:t>Class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84" name="CustomShape 22"/>
          <p:cNvSpPr/>
          <p:nvPr/>
        </p:nvSpPr>
        <p:spPr>
          <a:xfrm>
            <a:off x="4429800" y="3388680"/>
            <a:ext cx="1106280" cy="22824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3240">
            <a:solidFill>
              <a:srgbClr val="808080"/>
            </a:solidFill>
          </a:ln>
        </p:spPr>
        <p:style>
          <a:lnRef idx="2"/>
          <a:fillRef idx="0"/>
          <a:effectRef idx="0"/>
          <a:fontRef idx="minor"/>
        </p:style>
        <p:txBody>
          <a:bodyPr tIns="0" bIns="9000"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Segoe UI"/>
              </a:rPr>
              <a:t>Course</a:t>
            </a:r>
            <a:endParaRPr b="0" lang="en-GB" sz="12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Group 1"/>
          <p:cNvGrpSpPr/>
          <p:nvPr/>
        </p:nvGrpSpPr>
        <p:grpSpPr>
          <a:xfrm>
            <a:off x="1315080" y="874800"/>
            <a:ext cx="9561600" cy="5107680"/>
            <a:chOff x="1315080" y="874800"/>
            <a:chExt cx="9561600" cy="5107680"/>
          </a:xfrm>
        </p:grpSpPr>
        <p:grpSp>
          <p:nvGrpSpPr>
            <p:cNvPr id="286" name="Group 2"/>
            <p:cNvGrpSpPr/>
            <p:nvPr/>
          </p:nvGrpSpPr>
          <p:grpSpPr>
            <a:xfrm>
              <a:off x="1315080" y="874800"/>
              <a:ext cx="9561600" cy="5107680"/>
              <a:chOff x="1315080" y="874800"/>
              <a:chExt cx="9561600" cy="5107680"/>
            </a:xfrm>
          </p:grpSpPr>
          <p:sp>
            <p:nvSpPr>
              <p:cNvPr id="287" name="CustomShape 3"/>
              <p:cNvSpPr/>
              <p:nvPr/>
            </p:nvSpPr>
            <p:spPr>
              <a:xfrm>
                <a:off x="1315080" y="874800"/>
                <a:ext cx="9561600" cy="5107680"/>
              </a:xfrm>
              <a:prstGeom prst="rect">
                <a:avLst/>
              </a:prstGeom>
              <a:solidFill>
                <a:srgbClr val="a6a6a6"/>
              </a:solidFill>
              <a:ln w="3240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8" name="CustomShape 4"/>
              <p:cNvSpPr/>
              <p:nvPr/>
            </p:nvSpPr>
            <p:spPr>
              <a:xfrm>
                <a:off x="1394640" y="1105560"/>
                <a:ext cx="9402120" cy="4794840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9" name="CustomShape 5"/>
              <p:cNvSpPr/>
              <p:nvPr/>
            </p:nvSpPr>
            <p:spPr>
              <a:xfrm>
                <a:off x="1547280" y="879120"/>
                <a:ext cx="1084680" cy="2275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45720" tIns="18360" bIns="27360" anchor="ctr"/>
              <a:p>
                <a:pPr>
                  <a:lnSpc>
                    <a:spcPct val="100000"/>
                  </a:lnSpc>
                </a:pPr>
                <a:r>
                  <a:rPr b="0" lang="en-GB" sz="1200" spc="-1" strike="noStrike">
                    <a:solidFill>
                      <a:srgbClr val="ffffff"/>
                    </a:solidFill>
                    <a:latin typeface="Segoe UI"/>
                    <a:ea typeface="Segoe UI"/>
                  </a:rPr>
                  <a:t>Window title</a:t>
                </a:r>
                <a:endParaRPr b="0" lang="en-GB" sz="1200" spc="-1" strike="noStrike">
                  <a:latin typeface="Arial"/>
                </a:endParaRPr>
              </a:p>
            </p:txBody>
          </p:sp>
        </p:grpSp>
        <p:grpSp>
          <p:nvGrpSpPr>
            <p:cNvPr id="290" name="Group 6"/>
            <p:cNvGrpSpPr/>
            <p:nvPr/>
          </p:nvGrpSpPr>
          <p:grpSpPr>
            <a:xfrm>
              <a:off x="10342080" y="943560"/>
              <a:ext cx="401760" cy="58320"/>
              <a:chOff x="10342080" y="943560"/>
              <a:chExt cx="401760" cy="58320"/>
            </a:xfrm>
          </p:grpSpPr>
          <p:sp>
            <p:nvSpPr>
              <p:cNvPr id="291" name="Line 7"/>
              <p:cNvSpPr/>
              <p:nvPr/>
            </p:nvSpPr>
            <p:spPr>
              <a:xfrm>
                <a:off x="10669680" y="943560"/>
                <a:ext cx="74160" cy="56880"/>
              </a:xfrm>
              <a:prstGeom prst="line">
                <a:avLst/>
              </a:prstGeom>
              <a:ln w="12600">
                <a:solidFill>
                  <a:srgbClr val="ffffff"/>
                </a:solidFill>
              </a:ln>
            </p:spPr>
            <p:style>
              <a:lnRef idx="1"/>
              <a:fillRef idx="0"/>
              <a:effectRef idx="0"/>
              <a:fontRef idx="minor"/>
            </p:style>
          </p:sp>
          <p:sp>
            <p:nvSpPr>
              <p:cNvPr id="292" name="Line 8"/>
              <p:cNvSpPr/>
              <p:nvPr/>
            </p:nvSpPr>
            <p:spPr>
              <a:xfrm flipH="1">
                <a:off x="10669680" y="943560"/>
                <a:ext cx="74160" cy="56880"/>
              </a:xfrm>
              <a:prstGeom prst="line">
                <a:avLst/>
              </a:prstGeom>
              <a:ln w="12600">
                <a:solidFill>
                  <a:srgbClr val="ffffff"/>
                </a:solidFill>
              </a:ln>
            </p:spPr>
            <p:style>
              <a:lnRef idx="1"/>
              <a:fillRef idx="0"/>
              <a:effectRef idx="0"/>
              <a:fontRef idx="minor"/>
            </p:style>
          </p:sp>
          <p:sp>
            <p:nvSpPr>
              <p:cNvPr id="293" name="CustomShape 9"/>
              <p:cNvSpPr/>
              <p:nvPr/>
            </p:nvSpPr>
            <p:spPr>
              <a:xfrm flipV="1" rot="10800000">
                <a:off x="10596240" y="959400"/>
                <a:ext cx="95400" cy="6480"/>
              </a:xfrm>
              <a:prstGeom prst="rect">
                <a:avLst/>
              </a:prstGeom>
              <a:solidFill>
                <a:srgbClr val="919191"/>
              </a:solidFill>
              <a:ln w="3240">
                <a:solidFill>
                  <a:srgbClr val="ffffff"/>
                </a:solidFill>
              </a:ln>
            </p:spPr>
            <p:style>
              <a:lnRef idx="2"/>
              <a:fillRef idx="0"/>
              <a:effectRef idx="0"/>
              <a:fontRef idx="minor"/>
            </p:style>
          </p:sp>
          <p:sp>
            <p:nvSpPr>
              <p:cNvPr id="294" name="CustomShape 10"/>
              <p:cNvSpPr/>
              <p:nvPr/>
            </p:nvSpPr>
            <p:spPr>
              <a:xfrm flipV="1" rot="10800000">
                <a:off x="10595520" y="1000080"/>
                <a:ext cx="95400" cy="53640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/>
              <a:fillRef idx="0"/>
              <a:effectRef idx="0"/>
              <a:fontRef idx="minor"/>
            </p:style>
          </p:sp>
          <p:sp>
            <p:nvSpPr>
              <p:cNvPr id="295" name="CustomShape 11"/>
              <p:cNvSpPr/>
              <p:nvPr/>
            </p:nvSpPr>
            <p:spPr>
              <a:xfrm flipV="1" rot="10800000">
                <a:off x="10437480" y="1001880"/>
                <a:ext cx="95400" cy="6480"/>
              </a:xfrm>
              <a:prstGeom prst="rect">
                <a:avLst/>
              </a:prstGeom>
              <a:solidFill>
                <a:srgbClr val="919191"/>
              </a:solidFill>
              <a:ln w="3240">
                <a:solidFill>
                  <a:srgbClr val="ffffff"/>
                </a:solidFill>
              </a:ln>
            </p:spPr>
            <p:style>
              <a:lnRef idx="2"/>
              <a:fillRef idx="0"/>
              <a:effectRef idx="0"/>
              <a:fontRef idx="minor"/>
            </p:style>
          </p:sp>
        </p:grpSp>
        <p:sp>
          <p:nvSpPr>
            <p:cNvPr id="296" name="CustomShape 12"/>
            <p:cNvSpPr/>
            <p:nvPr/>
          </p:nvSpPr>
          <p:spPr>
            <a:xfrm>
              <a:off x="1402200" y="934560"/>
              <a:ext cx="151920" cy="111960"/>
            </a:xfrm>
            <a:prstGeom prst="ellipse">
              <a:avLst/>
            </a:prstGeom>
            <a:gradFill rotWithShape="0">
              <a:gsLst>
                <a:gs pos="36000">
                  <a:srgbClr val="f2f2f2"/>
                </a:gs>
                <a:gs pos="91000">
                  <a:srgbClr val="d9d9d9"/>
                </a:gs>
                <a:gs pos="100000">
                  <a:srgbClr val="f2f2f2"/>
                </a:gs>
              </a:gsLst>
              <a:lin ang="5400000"/>
            </a:gradFill>
            <a:ln w="3240">
              <a:solidFill>
                <a:srgbClr val="808080"/>
              </a:solidFill>
            </a:ln>
          </p:spPr>
          <p:style>
            <a:lnRef idx="2"/>
            <a:fillRef idx="0"/>
            <a:effectRef idx="0"/>
            <a:fontRef idx="minor"/>
          </p:style>
        </p:sp>
      </p:grpSp>
      <p:sp>
        <p:nvSpPr>
          <p:cNvPr id="297" name="CustomShape 13"/>
          <p:cNvSpPr/>
          <p:nvPr/>
        </p:nvSpPr>
        <p:spPr>
          <a:xfrm>
            <a:off x="1394640" y="1110600"/>
            <a:ext cx="9402120" cy="8499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98" name="Group 14"/>
          <p:cNvGrpSpPr/>
          <p:nvPr/>
        </p:nvGrpSpPr>
        <p:grpSpPr>
          <a:xfrm>
            <a:off x="1478160" y="1171800"/>
            <a:ext cx="1851840" cy="723240"/>
            <a:chOff x="1478160" y="1171800"/>
            <a:chExt cx="1851840" cy="723240"/>
          </a:xfrm>
        </p:grpSpPr>
        <p:sp>
          <p:nvSpPr>
            <p:cNvPr id="299" name="CustomShape 15"/>
            <p:cNvSpPr/>
            <p:nvPr/>
          </p:nvSpPr>
          <p:spPr>
            <a:xfrm>
              <a:off x="1478520" y="1172160"/>
              <a:ext cx="1851480" cy="72288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0" name="Line 16"/>
            <p:cNvSpPr/>
            <p:nvPr/>
          </p:nvSpPr>
          <p:spPr>
            <a:xfrm>
              <a:off x="1478160" y="1171800"/>
              <a:ext cx="1851840" cy="723240"/>
            </a:xfrm>
            <a:prstGeom prst="line">
              <a:avLst/>
            </a:prstGeom>
            <a:ln w="3240">
              <a:solidFill>
                <a:srgbClr val="808080"/>
              </a:solidFill>
            </a:ln>
          </p:spPr>
          <p:style>
            <a:lnRef idx="1"/>
            <a:fillRef idx="0"/>
            <a:effectRef idx="0"/>
            <a:fontRef idx="minor"/>
          </p:style>
        </p:sp>
        <p:sp>
          <p:nvSpPr>
            <p:cNvPr id="301" name="Line 17"/>
            <p:cNvSpPr/>
            <p:nvPr/>
          </p:nvSpPr>
          <p:spPr>
            <a:xfrm flipV="1">
              <a:off x="1478160" y="1171800"/>
              <a:ext cx="1851840" cy="723240"/>
            </a:xfrm>
            <a:prstGeom prst="line">
              <a:avLst/>
            </a:prstGeom>
            <a:ln w="3240">
              <a:solidFill>
                <a:srgbClr val="808080"/>
              </a:solidFill>
            </a:ln>
          </p:spPr>
          <p:style>
            <a:lnRef idx="1"/>
            <a:fillRef idx="0"/>
            <a:effectRef idx="0"/>
            <a:fontRef idx="minor"/>
          </p:style>
        </p:sp>
      </p:grpSp>
      <p:sp>
        <p:nvSpPr>
          <p:cNvPr id="302" name="CustomShape 18"/>
          <p:cNvSpPr/>
          <p:nvPr/>
        </p:nvSpPr>
        <p:spPr>
          <a:xfrm>
            <a:off x="6672600" y="1364040"/>
            <a:ext cx="4390200" cy="33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tIns="18360" anchor="ctr"/>
          <a:p>
            <a:pPr>
              <a:lnSpc>
                <a:spcPct val="100000"/>
              </a:lnSpc>
            </a:pPr>
            <a:r>
              <a:rPr b="0" lang="en-GB" sz="1800" spc="-1" strike="noStrike" u="sng">
                <a:solidFill>
                  <a:srgbClr val="ffffff"/>
                </a:solidFill>
                <a:uFillTx/>
                <a:latin typeface="Segoe UI"/>
                <a:ea typeface="Segoe UI"/>
              </a:rPr>
              <a:t>Create Chart </a:t>
            </a:r>
            <a:r>
              <a:rPr b="0" lang="en-GB" sz="1800" spc="-1" strike="noStrike">
                <a:solidFill>
                  <a:srgbClr val="000000"/>
                </a:solidFill>
                <a:latin typeface="Segoe UI"/>
                <a:ea typeface="Segoe UI"/>
              </a:rPr>
              <a:t>| </a:t>
            </a:r>
            <a:r>
              <a:rPr b="0" lang="en-GB" sz="1800" spc="-1" strike="noStrike">
                <a:solidFill>
                  <a:srgbClr val="ffffff"/>
                </a:solidFill>
                <a:latin typeface="Segoe UI"/>
                <a:ea typeface="Segoe UI"/>
              </a:rPr>
              <a:t>Add Data </a:t>
            </a:r>
            <a:r>
              <a:rPr b="0" lang="en-GB" sz="1800" spc="-1" strike="noStrike">
                <a:solidFill>
                  <a:srgbClr val="000000"/>
                </a:solidFill>
                <a:latin typeface="Segoe UI"/>
                <a:ea typeface="Segoe UI"/>
              </a:rPr>
              <a:t>| </a:t>
            </a:r>
            <a:r>
              <a:rPr b="0" lang="en-GB" sz="1800" spc="-1" strike="noStrike">
                <a:solidFill>
                  <a:srgbClr val="ffffff"/>
                </a:solidFill>
                <a:latin typeface="Segoe UI"/>
                <a:ea typeface="Segoe UI"/>
              </a:rPr>
              <a:t>View Data 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03" name="CustomShape 19"/>
          <p:cNvSpPr/>
          <p:nvPr/>
        </p:nvSpPr>
        <p:spPr>
          <a:xfrm>
            <a:off x="1535040" y="2156760"/>
            <a:ext cx="9116640" cy="319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GB" sz="2800" spc="-1" strike="noStrike">
                <a:solidFill>
                  <a:srgbClr val="000000"/>
                </a:solidFill>
                <a:latin typeface="Calibri"/>
              </a:rPr>
              <a:t>Create New Entry in [TABLE] Table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Field 1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I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Field 2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I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Field 3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I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04" name="CustomShape 20"/>
          <p:cNvSpPr/>
          <p:nvPr/>
        </p:nvSpPr>
        <p:spPr>
          <a:xfrm>
            <a:off x="1567080" y="3321360"/>
            <a:ext cx="3999600" cy="362880"/>
          </a:xfrm>
          <a:prstGeom prst="rect">
            <a:avLst/>
          </a:prstGeom>
          <a:solidFill>
            <a:srgbClr val="ffffff"/>
          </a:solidFill>
          <a:ln w="3240">
            <a:solidFill>
              <a:srgbClr val="808080"/>
            </a:solidFill>
          </a:ln>
        </p:spPr>
        <p:style>
          <a:lnRef idx="2"/>
          <a:fillRef idx="0"/>
          <a:effectRef idx="0"/>
          <a:fontRef idx="minor"/>
        </p:style>
        <p:txBody>
          <a:bodyPr wrap="none" lIns="45720" rIns="45720" tIns="18360" bIns="18360" anchor="ctr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Segoe UI"/>
              </a:rPr>
              <a:t>text</a:t>
            </a:r>
            <a:endParaRPr b="0" lang="en-GB" sz="1800" spc="-1" strike="noStrike">
              <a:latin typeface="Arial"/>
            </a:endParaRPr>
          </a:p>
        </p:txBody>
      </p:sp>
      <p:grpSp>
        <p:nvGrpSpPr>
          <p:cNvPr id="305" name="Group 21"/>
          <p:cNvGrpSpPr/>
          <p:nvPr/>
        </p:nvGrpSpPr>
        <p:grpSpPr>
          <a:xfrm>
            <a:off x="1567080" y="4172760"/>
            <a:ext cx="3146760" cy="320040"/>
            <a:chOff x="1567080" y="4172760"/>
            <a:chExt cx="3146760" cy="320040"/>
          </a:xfrm>
        </p:grpSpPr>
        <p:grpSp>
          <p:nvGrpSpPr>
            <p:cNvPr id="306" name="Group 22"/>
            <p:cNvGrpSpPr/>
            <p:nvPr/>
          </p:nvGrpSpPr>
          <p:grpSpPr>
            <a:xfrm>
              <a:off x="1567080" y="4172760"/>
              <a:ext cx="1217160" cy="320040"/>
              <a:chOff x="1567080" y="4172760"/>
              <a:chExt cx="1217160" cy="320040"/>
            </a:xfrm>
          </p:grpSpPr>
          <p:sp>
            <p:nvSpPr>
              <p:cNvPr id="307" name="CustomShape 23"/>
              <p:cNvSpPr/>
              <p:nvPr/>
            </p:nvSpPr>
            <p:spPr>
              <a:xfrm>
                <a:off x="1567080" y="4172760"/>
                <a:ext cx="1217160" cy="320040"/>
              </a:xfrm>
              <a:prstGeom prst="rect">
                <a:avLst/>
              </a:prstGeom>
              <a:solidFill>
                <a:srgbClr val="ffffff"/>
              </a:solidFill>
              <a:ln w="25560">
                <a:solidFill>
                  <a:srgbClr val="cfcf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/>
              <a:p>
                <a:pPr>
                  <a:lnSpc>
                    <a:spcPct val="100000"/>
                  </a:lnSpc>
                </a:pPr>
                <a:r>
                  <a:rPr b="0" lang="en-GB" sz="1100" spc="-1" strike="noStrike">
                    <a:solidFill>
                      <a:srgbClr val="232323"/>
                    </a:solidFill>
                    <a:latin typeface="Segoe UI"/>
                    <a:ea typeface="Segoe UI"/>
                  </a:rPr>
                  <a:t>September</a:t>
                </a:r>
                <a:endParaRPr b="0" lang="en-GB" sz="1100" spc="-1" strike="noStrike">
                  <a:latin typeface="Arial"/>
                </a:endParaRPr>
              </a:p>
            </p:txBody>
          </p:sp>
          <p:sp>
            <p:nvSpPr>
              <p:cNvPr id="308" name="CustomShape 24"/>
              <p:cNvSpPr/>
              <p:nvPr/>
            </p:nvSpPr>
            <p:spPr>
              <a:xfrm rot="5400000">
                <a:off x="2595240" y="4291560"/>
                <a:ext cx="60480" cy="75960"/>
              </a:xfrm>
              <a:custGeom>
                <a:avLst/>
                <a:gdLst/>
                <a:ahLst/>
                <a:rect l="l" t="t" r="r" b="b"/>
                <a:pathLst>
                  <a:path w="60862" h="100794">
                    <a:moveTo>
                      <a:pt x="1272" y="2381"/>
                    </a:moveTo>
                    <a:lnTo>
                      <a:pt x="16608" y="0"/>
                    </a:lnTo>
                    <a:lnTo>
                      <a:pt x="60862" y="50397"/>
                    </a:lnTo>
                    <a:lnTo>
                      <a:pt x="16608" y="100794"/>
                    </a:lnTo>
                    <a:lnTo>
                      <a:pt x="0" y="94755"/>
                    </a:lnTo>
                    <a:lnTo>
                      <a:pt x="42045" y="49120"/>
                    </a:lnTo>
                    <a:lnTo>
                      <a:pt x="1272" y="2381"/>
                    </a:lnTo>
                    <a:close/>
                  </a:path>
                </a:pathLst>
              </a:custGeom>
              <a:solidFill>
                <a:srgbClr val="2c2c2c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09" name="Group 25"/>
            <p:cNvGrpSpPr/>
            <p:nvPr/>
          </p:nvGrpSpPr>
          <p:grpSpPr>
            <a:xfrm>
              <a:off x="2956320" y="4172760"/>
              <a:ext cx="766800" cy="320040"/>
              <a:chOff x="2956320" y="4172760"/>
              <a:chExt cx="766800" cy="320040"/>
            </a:xfrm>
          </p:grpSpPr>
          <p:sp>
            <p:nvSpPr>
              <p:cNvPr id="310" name="CustomShape 26"/>
              <p:cNvSpPr/>
              <p:nvPr/>
            </p:nvSpPr>
            <p:spPr>
              <a:xfrm>
                <a:off x="2956320" y="4172760"/>
                <a:ext cx="766800" cy="320040"/>
              </a:xfrm>
              <a:prstGeom prst="rect">
                <a:avLst/>
              </a:prstGeom>
              <a:solidFill>
                <a:srgbClr val="ffffff"/>
              </a:solidFill>
              <a:ln w="25560">
                <a:solidFill>
                  <a:srgbClr val="cfcf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/>
              <a:p>
                <a:pPr>
                  <a:lnSpc>
                    <a:spcPct val="100000"/>
                  </a:lnSpc>
                </a:pPr>
                <a:r>
                  <a:rPr b="0" lang="en-GB" sz="1100" spc="-1" strike="noStrike">
                    <a:solidFill>
                      <a:srgbClr val="232323"/>
                    </a:solidFill>
                    <a:latin typeface="Segoe UI"/>
                  </a:rPr>
                  <a:t>13</a:t>
                </a:r>
                <a:endParaRPr b="0" lang="en-GB" sz="1100" spc="-1" strike="noStrike">
                  <a:latin typeface="Arial"/>
                </a:endParaRPr>
              </a:p>
            </p:txBody>
          </p:sp>
          <p:sp>
            <p:nvSpPr>
              <p:cNvPr id="311" name="CustomShape 27"/>
              <p:cNvSpPr/>
              <p:nvPr/>
            </p:nvSpPr>
            <p:spPr>
              <a:xfrm rot="5400000">
                <a:off x="3542760" y="4291560"/>
                <a:ext cx="60480" cy="75960"/>
              </a:xfrm>
              <a:custGeom>
                <a:avLst/>
                <a:gdLst/>
                <a:ahLst/>
                <a:rect l="l" t="t" r="r" b="b"/>
                <a:pathLst>
                  <a:path w="60862" h="100794">
                    <a:moveTo>
                      <a:pt x="1272" y="2381"/>
                    </a:moveTo>
                    <a:lnTo>
                      <a:pt x="16608" y="0"/>
                    </a:lnTo>
                    <a:lnTo>
                      <a:pt x="60862" y="50397"/>
                    </a:lnTo>
                    <a:lnTo>
                      <a:pt x="16608" y="100794"/>
                    </a:lnTo>
                    <a:lnTo>
                      <a:pt x="0" y="94755"/>
                    </a:lnTo>
                    <a:lnTo>
                      <a:pt x="42045" y="49120"/>
                    </a:lnTo>
                    <a:lnTo>
                      <a:pt x="1272" y="2381"/>
                    </a:lnTo>
                    <a:close/>
                  </a:path>
                </a:pathLst>
              </a:custGeom>
              <a:solidFill>
                <a:srgbClr val="2c2c2c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12" name="Group 28"/>
            <p:cNvGrpSpPr/>
            <p:nvPr/>
          </p:nvGrpSpPr>
          <p:grpSpPr>
            <a:xfrm>
              <a:off x="3893040" y="4172760"/>
              <a:ext cx="820800" cy="320040"/>
              <a:chOff x="3893040" y="4172760"/>
              <a:chExt cx="820800" cy="320040"/>
            </a:xfrm>
          </p:grpSpPr>
          <p:sp>
            <p:nvSpPr>
              <p:cNvPr id="313" name="CustomShape 29"/>
              <p:cNvSpPr/>
              <p:nvPr/>
            </p:nvSpPr>
            <p:spPr>
              <a:xfrm>
                <a:off x="3893040" y="4172760"/>
                <a:ext cx="820800" cy="320040"/>
              </a:xfrm>
              <a:prstGeom prst="rect">
                <a:avLst/>
              </a:prstGeom>
              <a:solidFill>
                <a:srgbClr val="ffffff"/>
              </a:solidFill>
              <a:ln w="25560">
                <a:solidFill>
                  <a:srgbClr val="cfcf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/>
              <a:p>
                <a:pPr>
                  <a:lnSpc>
                    <a:spcPct val="100000"/>
                  </a:lnSpc>
                </a:pPr>
                <a:r>
                  <a:rPr b="0" lang="en-GB" sz="1100" spc="-1" strike="noStrike">
                    <a:solidFill>
                      <a:srgbClr val="232323"/>
                    </a:solidFill>
                    <a:latin typeface="Segoe UI"/>
                  </a:rPr>
                  <a:t>2011</a:t>
                </a:r>
                <a:endParaRPr b="0" lang="en-GB" sz="1100" spc="-1" strike="noStrike">
                  <a:latin typeface="Arial"/>
                </a:endParaRPr>
              </a:p>
            </p:txBody>
          </p:sp>
          <p:sp>
            <p:nvSpPr>
              <p:cNvPr id="314" name="CustomShape 30"/>
              <p:cNvSpPr/>
              <p:nvPr/>
            </p:nvSpPr>
            <p:spPr>
              <a:xfrm rot="5400000">
                <a:off x="4560840" y="4281120"/>
                <a:ext cx="60480" cy="81360"/>
              </a:xfrm>
              <a:custGeom>
                <a:avLst/>
                <a:gdLst/>
                <a:ahLst/>
                <a:rect l="l" t="t" r="r" b="b"/>
                <a:pathLst>
                  <a:path w="60862" h="100794">
                    <a:moveTo>
                      <a:pt x="1272" y="2381"/>
                    </a:moveTo>
                    <a:lnTo>
                      <a:pt x="16608" y="0"/>
                    </a:lnTo>
                    <a:lnTo>
                      <a:pt x="60862" y="50397"/>
                    </a:lnTo>
                    <a:lnTo>
                      <a:pt x="16608" y="100794"/>
                    </a:lnTo>
                    <a:lnTo>
                      <a:pt x="0" y="94755"/>
                    </a:lnTo>
                    <a:lnTo>
                      <a:pt x="42045" y="49120"/>
                    </a:lnTo>
                    <a:lnTo>
                      <a:pt x="1272" y="2381"/>
                    </a:lnTo>
                    <a:close/>
                  </a:path>
                </a:pathLst>
              </a:custGeom>
              <a:solidFill>
                <a:srgbClr val="2c2c2c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315" name="Group 31"/>
          <p:cNvGrpSpPr/>
          <p:nvPr/>
        </p:nvGrpSpPr>
        <p:grpSpPr>
          <a:xfrm>
            <a:off x="1567080" y="4981320"/>
            <a:ext cx="3999600" cy="363600"/>
            <a:chOff x="1567080" y="4981320"/>
            <a:chExt cx="3999600" cy="363600"/>
          </a:xfrm>
        </p:grpSpPr>
        <p:sp>
          <p:nvSpPr>
            <p:cNvPr id="316" name="CustomShape 32"/>
            <p:cNvSpPr/>
            <p:nvPr/>
          </p:nvSpPr>
          <p:spPr>
            <a:xfrm>
              <a:off x="1567080" y="4981320"/>
              <a:ext cx="3999600" cy="3636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808080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lIns="45720" rIns="45720" tIns="45000" bIns="45000" anchor="ctr"/>
            <a:p>
              <a:pPr>
                <a:lnSpc>
                  <a:spcPct val="100000"/>
                </a:lnSpc>
              </a:pPr>
              <a:r>
                <a:rPr b="0" lang="en-GB" sz="1200" spc="-1" strike="noStrike">
                  <a:solidFill>
                    <a:srgbClr val="000000"/>
                  </a:solidFill>
                  <a:latin typeface="Segoe UI"/>
                  <a:ea typeface="Segoe UI"/>
                </a:rPr>
                <a:t>text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317" name="CustomShape 33"/>
            <p:cNvSpPr/>
            <p:nvPr/>
          </p:nvSpPr>
          <p:spPr>
            <a:xfrm rot="10800000">
              <a:off x="5119920" y="5142600"/>
              <a:ext cx="295920" cy="77400"/>
            </a:xfrm>
            <a:prstGeom prst="triangle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</p:grp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roup 1"/>
          <p:cNvGrpSpPr/>
          <p:nvPr/>
        </p:nvGrpSpPr>
        <p:grpSpPr>
          <a:xfrm>
            <a:off x="1315080" y="874800"/>
            <a:ext cx="9561600" cy="5107680"/>
            <a:chOff x="1315080" y="874800"/>
            <a:chExt cx="9561600" cy="5107680"/>
          </a:xfrm>
        </p:grpSpPr>
        <p:grpSp>
          <p:nvGrpSpPr>
            <p:cNvPr id="319" name="Group 2"/>
            <p:cNvGrpSpPr/>
            <p:nvPr/>
          </p:nvGrpSpPr>
          <p:grpSpPr>
            <a:xfrm>
              <a:off x="1315080" y="874800"/>
              <a:ext cx="9561600" cy="5107680"/>
              <a:chOff x="1315080" y="874800"/>
              <a:chExt cx="9561600" cy="5107680"/>
            </a:xfrm>
          </p:grpSpPr>
          <p:sp>
            <p:nvSpPr>
              <p:cNvPr id="320" name="CustomShape 3"/>
              <p:cNvSpPr/>
              <p:nvPr/>
            </p:nvSpPr>
            <p:spPr>
              <a:xfrm>
                <a:off x="1315080" y="874800"/>
                <a:ext cx="9561600" cy="5107680"/>
              </a:xfrm>
              <a:prstGeom prst="rect">
                <a:avLst/>
              </a:prstGeom>
              <a:solidFill>
                <a:srgbClr val="a6a6a6"/>
              </a:solidFill>
              <a:ln w="3240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1" name="CustomShape 4"/>
              <p:cNvSpPr/>
              <p:nvPr/>
            </p:nvSpPr>
            <p:spPr>
              <a:xfrm>
                <a:off x="1394640" y="1105560"/>
                <a:ext cx="9402120" cy="4794840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2" name="CustomShape 5"/>
              <p:cNvSpPr/>
              <p:nvPr/>
            </p:nvSpPr>
            <p:spPr>
              <a:xfrm>
                <a:off x="1547280" y="879120"/>
                <a:ext cx="1084680" cy="2275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45720" tIns="18360" bIns="27360" anchor="ctr"/>
              <a:p>
                <a:pPr>
                  <a:lnSpc>
                    <a:spcPct val="100000"/>
                  </a:lnSpc>
                </a:pPr>
                <a:r>
                  <a:rPr b="0" lang="en-GB" sz="1200" spc="-1" strike="noStrike">
                    <a:solidFill>
                      <a:srgbClr val="ffffff"/>
                    </a:solidFill>
                    <a:latin typeface="Segoe UI"/>
                    <a:ea typeface="Segoe UI"/>
                  </a:rPr>
                  <a:t>Window title</a:t>
                </a:r>
                <a:endParaRPr b="0" lang="en-GB" sz="1200" spc="-1" strike="noStrike">
                  <a:latin typeface="Arial"/>
                </a:endParaRPr>
              </a:p>
            </p:txBody>
          </p:sp>
        </p:grpSp>
        <p:grpSp>
          <p:nvGrpSpPr>
            <p:cNvPr id="323" name="Group 6"/>
            <p:cNvGrpSpPr/>
            <p:nvPr/>
          </p:nvGrpSpPr>
          <p:grpSpPr>
            <a:xfrm>
              <a:off x="10342080" y="943560"/>
              <a:ext cx="401760" cy="58320"/>
              <a:chOff x="10342080" y="943560"/>
              <a:chExt cx="401760" cy="58320"/>
            </a:xfrm>
          </p:grpSpPr>
          <p:sp>
            <p:nvSpPr>
              <p:cNvPr id="324" name="Line 7"/>
              <p:cNvSpPr/>
              <p:nvPr/>
            </p:nvSpPr>
            <p:spPr>
              <a:xfrm>
                <a:off x="10669680" y="943560"/>
                <a:ext cx="74160" cy="56880"/>
              </a:xfrm>
              <a:prstGeom prst="line">
                <a:avLst/>
              </a:prstGeom>
              <a:ln w="12600">
                <a:solidFill>
                  <a:srgbClr val="ffffff"/>
                </a:solidFill>
              </a:ln>
            </p:spPr>
            <p:style>
              <a:lnRef idx="1"/>
              <a:fillRef idx="0"/>
              <a:effectRef idx="0"/>
              <a:fontRef idx="minor"/>
            </p:style>
          </p:sp>
          <p:sp>
            <p:nvSpPr>
              <p:cNvPr id="325" name="Line 8"/>
              <p:cNvSpPr/>
              <p:nvPr/>
            </p:nvSpPr>
            <p:spPr>
              <a:xfrm flipH="1">
                <a:off x="10669680" y="943560"/>
                <a:ext cx="74160" cy="56880"/>
              </a:xfrm>
              <a:prstGeom prst="line">
                <a:avLst/>
              </a:prstGeom>
              <a:ln w="12600">
                <a:solidFill>
                  <a:srgbClr val="ffffff"/>
                </a:solidFill>
              </a:ln>
            </p:spPr>
            <p:style>
              <a:lnRef idx="1"/>
              <a:fillRef idx="0"/>
              <a:effectRef idx="0"/>
              <a:fontRef idx="minor"/>
            </p:style>
          </p:sp>
          <p:sp>
            <p:nvSpPr>
              <p:cNvPr id="326" name="CustomShape 9"/>
              <p:cNvSpPr/>
              <p:nvPr/>
            </p:nvSpPr>
            <p:spPr>
              <a:xfrm flipV="1" rot="10800000">
                <a:off x="10596240" y="959400"/>
                <a:ext cx="95400" cy="6480"/>
              </a:xfrm>
              <a:prstGeom prst="rect">
                <a:avLst/>
              </a:prstGeom>
              <a:solidFill>
                <a:srgbClr val="919191"/>
              </a:solidFill>
              <a:ln w="3240">
                <a:solidFill>
                  <a:srgbClr val="ffffff"/>
                </a:solidFill>
              </a:ln>
            </p:spPr>
            <p:style>
              <a:lnRef idx="2"/>
              <a:fillRef idx="0"/>
              <a:effectRef idx="0"/>
              <a:fontRef idx="minor"/>
            </p:style>
          </p:sp>
          <p:sp>
            <p:nvSpPr>
              <p:cNvPr id="327" name="CustomShape 10"/>
              <p:cNvSpPr/>
              <p:nvPr/>
            </p:nvSpPr>
            <p:spPr>
              <a:xfrm flipV="1" rot="10800000">
                <a:off x="10595520" y="1000080"/>
                <a:ext cx="95400" cy="53640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/>
              <a:fillRef idx="0"/>
              <a:effectRef idx="0"/>
              <a:fontRef idx="minor"/>
            </p:style>
          </p:sp>
          <p:sp>
            <p:nvSpPr>
              <p:cNvPr id="328" name="CustomShape 11"/>
              <p:cNvSpPr/>
              <p:nvPr/>
            </p:nvSpPr>
            <p:spPr>
              <a:xfrm flipV="1" rot="10800000">
                <a:off x="10437480" y="1001880"/>
                <a:ext cx="95400" cy="6480"/>
              </a:xfrm>
              <a:prstGeom prst="rect">
                <a:avLst/>
              </a:prstGeom>
              <a:solidFill>
                <a:srgbClr val="919191"/>
              </a:solidFill>
              <a:ln w="3240">
                <a:solidFill>
                  <a:srgbClr val="ffffff"/>
                </a:solidFill>
              </a:ln>
            </p:spPr>
            <p:style>
              <a:lnRef idx="2"/>
              <a:fillRef idx="0"/>
              <a:effectRef idx="0"/>
              <a:fontRef idx="minor"/>
            </p:style>
          </p:sp>
        </p:grpSp>
        <p:sp>
          <p:nvSpPr>
            <p:cNvPr id="329" name="CustomShape 12"/>
            <p:cNvSpPr/>
            <p:nvPr/>
          </p:nvSpPr>
          <p:spPr>
            <a:xfrm>
              <a:off x="1402200" y="934560"/>
              <a:ext cx="151920" cy="111960"/>
            </a:xfrm>
            <a:prstGeom prst="ellipse">
              <a:avLst/>
            </a:prstGeom>
            <a:gradFill rotWithShape="0">
              <a:gsLst>
                <a:gs pos="36000">
                  <a:srgbClr val="f2f2f2"/>
                </a:gs>
                <a:gs pos="91000">
                  <a:srgbClr val="d9d9d9"/>
                </a:gs>
                <a:gs pos="100000">
                  <a:srgbClr val="f2f2f2"/>
                </a:gs>
              </a:gsLst>
              <a:lin ang="5400000"/>
            </a:gradFill>
            <a:ln w="3240">
              <a:solidFill>
                <a:srgbClr val="808080"/>
              </a:solidFill>
            </a:ln>
          </p:spPr>
          <p:style>
            <a:lnRef idx="2"/>
            <a:fillRef idx="0"/>
            <a:effectRef idx="0"/>
            <a:fontRef idx="minor"/>
          </p:style>
        </p:sp>
      </p:grpSp>
      <p:sp>
        <p:nvSpPr>
          <p:cNvPr id="330" name="CustomShape 13"/>
          <p:cNvSpPr/>
          <p:nvPr/>
        </p:nvSpPr>
        <p:spPr>
          <a:xfrm>
            <a:off x="1394640" y="1110600"/>
            <a:ext cx="9402120" cy="8499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31" name="Group 14"/>
          <p:cNvGrpSpPr/>
          <p:nvPr/>
        </p:nvGrpSpPr>
        <p:grpSpPr>
          <a:xfrm>
            <a:off x="1478160" y="1171800"/>
            <a:ext cx="1851840" cy="723240"/>
            <a:chOff x="1478160" y="1171800"/>
            <a:chExt cx="1851840" cy="723240"/>
          </a:xfrm>
        </p:grpSpPr>
        <p:sp>
          <p:nvSpPr>
            <p:cNvPr id="332" name="CustomShape 15"/>
            <p:cNvSpPr/>
            <p:nvPr/>
          </p:nvSpPr>
          <p:spPr>
            <a:xfrm>
              <a:off x="1478520" y="1172160"/>
              <a:ext cx="1851480" cy="72288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3" name="Line 16"/>
            <p:cNvSpPr/>
            <p:nvPr/>
          </p:nvSpPr>
          <p:spPr>
            <a:xfrm>
              <a:off x="1478160" y="1171800"/>
              <a:ext cx="1851840" cy="723240"/>
            </a:xfrm>
            <a:prstGeom prst="line">
              <a:avLst/>
            </a:prstGeom>
            <a:ln w="3240">
              <a:solidFill>
                <a:srgbClr val="808080"/>
              </a:solidFill>
            </a:ln>
          </p:spPr>
          <p:style>
            <a:lnRef idx="1"/>
            <a:fillRef idx="0"/>
            <a:effectRef idx="0"/>
            <a:fontRef idx="minor"/>
          </p:style>
        </p:sp>
        <p:sp>
          <p:nvSpPr>
            <p:cNvPr id="334" name="Line 17"/>
            <p:cNvSpPr/>
            <p:nvPr/>
          </p:nvSpPr>
          <p:spPr>
            <a:xfrm flipV="1">
              <a:off x="1478160" y="1171800"/>
              <a:ext cx="1851840" cy="723240"/>
            </a:xfrm>
            <a:prstGeom prst="line">
              <a:avLst/>
            </a:prstGeom>
            <a:ln w="3240">
              <a:solidFill>
                <a:srgbClr val="808080"/>
              </a:solidFill>
            </a:ln>
          </p:spPr>
          <p:style>
            <a:lnRef idx="1"/>
            <a:fillRef idx="0"/>
            <a:effectRef idx="0"/>
            <a:fontRef idx="minor"/>
          </p:style>
        </p:sp>
      </p:grpSp>
      <p:sp>
        <p:nvSpPr>
          <p:cNvPr id="335" name="CustomShape 18"/>
          <p:cNvSpPr/>
          <p:nvPr/>
        </p:nvSpPr>
        <p:spPr>
          <a:xfrm>
            <a:off x="6672600" y="1364040"/>
            <a:ext cx="4390200" cy="33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tIns="18360" anchor="ctr"/>
          <a:p>
            <a:pPr>
              <a:lnSpc>
                <a:spcPct val="100000"/>
              </a:lnSpc>
            </a:pPr>
            <a:r>
              <a:rPr b="0" lang="en-GB" sz="1800" spc="-1" strike="noStrike" u="sng">
                <a:solidFill>
                  <a:srgbClr val="ffffff"/>
                </a:solidFill>
                <a:uFillTx/>
                <a:latin typeface="Segoe UI"/>
                <a:ea typeface="Segoe UI"/>
              </a:rPr>
              <a:t>Create Chart </a:t>
            </a:r>
            <a:r>
              <a:rPr b="0" lang="en-GB" sz="1800" spc="-1" strike="noStrike">
                <a:solidFill>
                  <a:srgbClr val="000000"/>
                </a:solidFill>
                <a:latin typeface="Segoe UI"/>
                <a:ea typeface="Segoe UI"/>
              </a:rPr>
              <a:t>| </a:t>
            </a:r>
            <a:r>
              <a:rPr b="0" lang="en-GB" sz="1800" spc="-1" strike="noStrike">
                <a:solidFill>
                  <a:srgbClr val="ffffff"/>
                </a:solidFill>
                <a:latin typeface="Segoe UI"/>
                <a:ea typeface="Segoe UI"/>
              </a:rPr>
              <a:t>Add Data </a:t>
            </a:r>
            <a:r>
              <a:rPr b="0" lang="en-GB" sz="1800" spc="-1" strike="noStrike">
                <a:solidFill>
                  <a:srgbClr val="000000"/>
                </a:solidFill>
                <a:latin typeface="Segoe UI"/>
                <a:ea typeface="Segoe UI"/>
              </a:rPr>
              <a:t>| </a:t>
            </a:r>
            <a:r>
              <a:rPr b="0" lang="en-GB" sz="1800" spc="-1" strike="noStrike">
                <a:solidFill>
                  <a:srgbClr val="ffffff"/>
                </a:solidFill>
                <a:latin typeface="Segoe UI"/>
                <a:ea typeface="Segoe UI"/>
              </a:rPr>
              <a:t>View Data</a:t>
            </a:r>
            <a:r>
              <a:rPr b="0" lang="en-GB" sz="1800" spc="-1" strike="noStrike">
                <a:solidFill>
                  <a:srgbClr val="0070c0"/>
                </a:solidFill>
                <a:latin typeface="Segoe UI"/>
                <a:ea typeface="Segoe UI"/>
              </a:rPr>
              <a:t> 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36" name="CustomShape 19"/>
          <p:cNvSpPr/>
          <p:nvPr/>
        </p:nvSpPr>
        <p:spPr>
          <a:xfrm>
            <a:off x="1535040" y="2156760"/>
            <a:ext cx="9116640" cy="301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GB" sz="2800" spc="-1" strike="noStrike">
                <a:solidFill>
                  <a:srgbClr val="000000"/>
                </a:solidFill>
                <a:latin typeface="Calibri"/>
              </a:rPr>
              <a:t>View Data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Select the table you want to view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GB" sz="2800" spc="-1" strike="noStrike">
                <a:solidFill>
                  <a:srgbClr val="000000"/>
                </a:solidFill>
                <a:latin typeface="Calibri"/>
              </a:rPr>
              <a:t>Export Data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You can export the taxi times database to: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337" name="CustomShape 20"/>
          <p:cNvSpPr/>
          <p:nvPr/>
        </p:nvSpPr>
        <p:spPr>
          <a:xfrm>
            <a:off x="1631160" y="4859280"/>
            <a:ext cx="1106280" cy="22824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3240">
            <a:solidFill>
              <a:srgbClr val="808080"/>
            </a:solidFill>
          </a:ln>
        </p:spPr>
        <p:style>
          <a:lnRef idx="2"/>
          <a:fillRef idx="0"/>
          <a:effectRef idx="0"/>
          <a:fontRef idx="minor"/>
        </p:style>
        <p:txBody>
          <a:bodyPr tIns="0" bIns="9000"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Segoe UI"/>
              </a:rPr>
              <a:t>.csv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38" name="CustomShape 21"/>
          <p:cNvSpPr/>
          <p:nvPr/>
        </p:nvSpPr>
        <p:spPr>
          <a:xfrm>
            <a:off x="1631160" y="3393720"/>
            <a:ext cx="1106280" cy="22824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3240">
            <a:solidFill>
              <a:srgbClr val="808080"/>
            </a:solidFill>
          </a:ln>
        </p:spPr>
        <p:style>
          <a:lnRef idx="2"/>
          <a:fillRef idx="0"/>
          <a:effectRef idx="0"/>
          <a:fontRef idx="minor"/>
        </p:style>
        <p:txBody>
          <a:bodyPr tIns="0" bIns="9000"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Segoe UI"/>
              </a:rPr>
              <a:t>School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39" name="CustomShape 22"/>
          <p:cNvSpPr/>
          <p:nvPr/>
        </p:nvSpPr>
        <p:spPr>
          <a:xfrm>
            <a:off x="3030480" y="3388680"/>
            <a:ext cx="1106280" cy="22824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3240">
            <a:solidFill>
              <a:srgbClr val="808080"/>
            </a:solidFill>
          </a:ln>
        </p:spPr>
        <p:style>
          <a:lnRef idx="2"/>
          <a:fillRef idx="0"/>
          <a:effectRef idx="0"/>
          <a:fontRef idx="minor"/>
        </p:style>
        <p:txBody>
          <a:bodyPr tIns="0" bIns="9000"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Segoe UI"/>
              </a:rPr>
              <a:t>Class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40" name="CustomShape 23"/>
          <p:cNvSpPr/>
          <p:nvPr/>
        </p:nvSpPr>
        <p:spPr>
          <a:xfrm>
            <a:off x="4429800" y="3388680"/>
            <a:ext cx="1106280" cy="22824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3240">
            <a:solidFill>
              <a:srgbClr val="808080"/>
            </a:solidFill>
          </a:ln>
        </p:spPr>
        <p:style>
          <a:lnRef idx="2"/>
          <a:fillRef idx="0"/>
          <a:effectRef idx="0"/>
          <a:fontRef idx="minor"/>
        </p:style>
        <p:txBody>
          <a:bodyPr tIns="0" bIns="9000"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Segoe UI"/>
              </a:rPr>
              <a:t>Course</a:t>
            </a:r>
            <a:endParaRPr b="0" lang="en-GB" sz="12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1" name="Group 1"/>
          <p:cNvGrpSpPr/>
          <p:nvPr/>
        </p:nvGrpSpPr>
        <p:grpSpPr>
          <a:xfrm>
            <a:off x="1315080" y="874800"/>
            <a:ext cx="9561600" cy="5107680"/>
            <a:chOff x="1315080" y="874800"/>
            <a:chExt cx="9561600" cy="5107680"/>
          </a:xfrm>
        </p:grpSpPr>
        <p:grpSp>
          <p:nvGrpSpPr>
            <p:cNvPr id="342" name="Group 2"/>
            <p:cNvGrpSpPr/>
            <p:nvPr/>
          </p:nvGrpSpPr>
          <p:grpSpPr>
            <a:xfrm>
              <a:off x="1315080" y="874800"/>
              <a:ext cx="9561600" cy="5107680"/>
              <a:chOff x="1315080" y="874800"/>
              <a:chExt cx="9561600" cy="5107680"/>
            </a:xfrm>
          </p:grpSpPr>
          <p:sp>
            <p:nvSpPr>
              <p:cNvPr id="343" name="CustomShape 3"/>
              <p:cNvSpPr/>
              <p:nvPr/>
            </p:nvSpPr>
            <p:spPr>
              <a:xfrm>
                <a:off x="1315080" y="874800"/>
                <a:ext cx="9561600" cy="5107680"/>
              </a:xfrm>
              <a:prstGeom prst="rect">
                <a:avLst/>
              </a:prstGeom>
              <a:solidFill>
                <a:srgbClr val="a6a6a6"/>
              </a:solidFill>
              <a:ln w="3240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4" name="CustomShape 4"/>
              <p:cNvSpPr/>
              <p:nvPr/>
            </p:nvSpPr>
            <p:spPr>
              <a:xfrm>
                <a:off x="1394640" y="1105560"/>
                <a:ext cx="9402120" cy="4794840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5" name="CustomShape 5"/>
              <p:cNvSpPr/>
              <p:nvPr/>
            </p:nvSpPr>
            <p:spPr>
              <a:xfrm>
                <a:off x="1547280" y="879120"/>
                <a:ext cx="1084680" cy="2275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45720" tIns="18360" bIns="27360" anchor="ctr"/>
              <a:p>
                <a:pPr>
                  <a:lnSpc>
                    <a:spcPct val="100000"/>
                  </a:lnSpc>
                </a:pPr>
                <a:r>
                  <a:rPr b="0" lang="en-GB" sz="1200" spc="-1" strike="noStrike">
                    <a:solidFill>
                      <a:srgbClr val="ffffff"/>
                    </a:solidFill>
                    <a:latin typeface="Segoe UI"/>
                    <a:ea typeface="Segoe UI"/>
                  </a:rPr>
                  <a:t>Window title</a:t>
                </a:r>
                <a:endParaRPr b="0" lang="en-GB" sz="1200" spc="-1" strike="noStrike">
                  <a:latin typeface="Arial"/>
                </a:endParaRPr>
              </a:p>
            </p:txBody>
          </p:sp>
        </p:grpSp>
        <p:grpSp>
          <p:nvGrpSpPr>
            <p:cNvPr id="346" name="Group 6"/>
            <p:cNvGrpSpPr/>
            <p:nvPr/>
          </p:nvGrpSpPr>
          <p:grpSpPr>
            <a:xfrm>
              <a:off x="10342080" y="943560"/>
              <a:ext cx="401760" cy="58320"/>
              <a:chOff x="10342080" y="943560"/>
              <a:chExt cx="401760" cy="58320"/>
            </a:xfrm>
          </p:grpSpPr>
          <p:sp>
            <p:nvSpPr>
              <p:cNvPr id="347" name="Line 7"/>
              <p:cNvSpPr/>
              <p:nvPr/>
            </p:nvSpPr>
            <p:spPr>
              <a:xfrm>
                <a:off x="10669680" y="943560"/>
                <a:ext cx="74160" cy="56880"/>
              </a:xfrm>
              <a:prstGeom prst="line">
                <a:avLst/>
              </a:prstGeom>
              <a:ln w="12600">
                <a:solidFill>
                  <a:srgbClr val="ffffff"/>
                </a:solidFill>
              </a:ln>
            </p:spPr>
            <p:style>
              <a:lnRef idx="1"/>
              <a:fillRef idx="0"/>
              <a:effectRef idx="0"/>
              <a:fontRef idx="minor"/>
            </p:style>
          </p:sp>
          <p:sp>
            <p:nvSpPr>
              <p:cNvPr id="348" name="Line 8"/>
              <p:cNvSpPr/>
              <p:nvPr/>
            </p:nvSpPr>
            <p:spPr>
              <a:xfrm flipH="1">
                <a:off x="10669680" y="943560"/>
                <a:ext cx="74160" cy="56880"/>
              </a:xfrm>
              <a:prstGeom prst="line">
                <a:avLst/>
              </a:prstGeom>
              <a:ln w="12600">
                <a:solidFill>
                  <a:srgbClr val="ffffff"/>
                </a:solidFill>
              </a:ln>
            </p:spPr>
            <p:style>
              <a:lnRef idx="1"/>
              <a:fillRef idx="0"/>
              <a:effectRef idx="0"/>
              <a:fontRef idx="minor"/>
            </p:style>
          </p:sp>
          <p:sp>
            <p:nvSpPr>
              <p:cNvPr id="349" name="CustomShape 9"/>
              <p:cNvSpPr/>
              <p:nvPr/>
            </p:nvSpPr>
            <p:spPr>
              <a:xfrm flipV="1" rot="10800000">
                <a:off x="10596240" y="959400"/>
                <a:ext cx="95400" cy="6480"/>
              </a:xfrm>
              <a:prstGeom prst="rect">
                <a:avLst/>
              </a:prstGeom>
              <a:solidFill>
                <a:srgbClr val="919191"/>
              </a:solidFill>
              <a:ln w="3240">
                <a:solidFill>
                  <a:srgbClr val="ffffff"/>
                </a:solidFill>
              </a:ln>
            </p:spPr>
            <p:style>
              <a:lnRef idx="2"/>
              <a:fillRef idx="0"/>
              <a:effectRef idx="0"/>
              <a:fontRef idx="minor"/>
            </p:style>
          </p:sp>
          <p:sp>
            <p:nvSpPr>
              <p:cNvPr id="350" name="CustomShape 10"/>
              <p:cNvSpPr/>
              <p:nvPr/>
            </p:nvSpPr>
            <p:spPr>
              <a:xfrm flipV="1" rot="10800000">
                <a:off x="10595520" y="1000080"/>
                <a:ext cx="95400" cy="53640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/>
              <a:fillRef idx="0"/>
              <a:effectRef idx="0"/>
              <a:fontRef idx="minor"/>
            </p:style>
          </p:sp>
          <p:sp>
            <p:nvSpPr>
              <p:cNvPr id="351" name="CustomShape 11"/>
              <p:cNvSpPr/>
              <p:nvPr/>
            </p:nvSpPr>
            <p:spPr>
              <a:xfrm flipV="1" rot="10800000">
                <a:off x="10437480" y="1001880"/>
                <a:ext cx="95400" cy="6480"/>
              </a:xfrm>
              <a:prstGeom prst="rect">
                <a:avLst/>
              </a:prstGeom>
              <a:solidFill>
                <a:srgbClr val="919191"/>
              </a:solidFill>
              <a:ln w="3240">
                <a:solidFill>
                  <a:srgbClr val="ffffff"/>
                </a:solidFill>
              </a:ln>
            </p:spPr>
            <p:style>
              <a:lnRef idx="2"/>
              <a:fillRef idx="0"/>
              <a:effectRef idx="0"/>
              <a:fontRef idx="minor"/>
            </p:style>
          </p:sp>
        </p:grpSp>
        <p:sp>
          <p:nvSpPr>
            <p:cNvPr id="352" name="CustomShape 12"/>
            <p:cNvSpPr/>
            <p:nvPr/>
          </p:nvSpPr>
          <p:spPr>
            <a:xfrm>
              <a:off x="1402200" y="934560"/>
              <a:ext cx="151920" cy="111960"/>
            </a:xfrm>
            <a:prstGeom prst="ellipse">
              <a:avLst/>
            </a:prstGeom>
            <a:gradFill rotWithShape="0">
              <a:gsLst>
                <a:gs pos="36000">
                  <a:srgbClr val="f2f2f2"/>
                </a:gs>
                <a:gs pos="91000">
                  <a:srgbClr val="d9d9d9"/>
                </a:gs>
                <a:gs pos="100000">
                  <a:srgbClr val="f2f2f2"/>
                </a:gs>
              </a:gsLst>
              <a:lin ang="5400000"/>
            </a:gradFill>
            <a:ln w="3240">
              <a:solidFill>
                <a:srgbClr val="808080"/>
              </a:solidFill>
            </a:ln>
          </p:spPr>
          <p:style>
            <a:lnRef idx="2"/>
            <a:fillRef idx="0"/>
            <a:effectRef idx="0"/>
            <a:fontRef idx="minor"/>
          </p:style>
        </p:sp>
      </p:grpSp>
      <p:sp>
        <p:nvSpPr>
          <p:cNvPr id="353" name="CustomShape 13"/>
          <p:cNvSpPr/>
          <p:nvPr/>
        </p:nvSpPr>
        <p:spPr>
          <a:xfrm>
            <a:off x="1394640" y="1110600"/>
            <a:ext cx="9402120" cy="8499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54" name="Group 14"/>
          <p:cNvGrpSpPr/>
          <p:nvPr/>
        </p:nvGrpSpPr>
        <p:grpSpPr>
          <a:xfrm>
            <a:off x="1478160" y="1171800"/>
            <a:ext cx="1851840" cy="723240"/>
            <a:chOff x="1478160" y="1171800"/>
            <a:chExt cx="1851840" cy="723240"/>
          </a:xfrm>
        </p:grpSpPr>
        <p:sp>
          <p:nvSpPr>
            <p:cNvPr id="355" name="CustomShape 15"/>
            <p:cNvSpPr/>
            <p:nvPr/>
          </p:nvSpPr>
          <p:spPr>
            <a:xfrm>
              <a:off x="1478520" y="1172160"/>
              <a:ext cx="1851480" cy="72288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6" name="Line 16"/>
            <p:cNvSpPr/>
            <p:nvPr/>
          </p:nvSpPr>
          <p:spPr>
            <a:xfrm>
              <a:off x="1478160" y="1171800"/>
              <a:ext cx="1851840" cy="723240"/>
            </a:xfrm>
            <a:prstGeom prst="line">
              <a:avLst/>
            </a:prstGeom>
            <a:ln w="3240">
              <a:solidFill>
                <a:srgbClr val="808080"/>
              </a:solidFill>
            </a:ln>
          </p:spPr>
          <p:style>
            <a:lnRef idx="1"/>
            <a:fillRef idx="0"/>
            <a:effectRef idx="0"/>
            <a:fontRef idx="minor"/>
          </p:style>
        </p:sp>
        <p:sp>
          <p:nvSpPr>
            <p:cNvPr id="357" name="Line 17"/>
            <p:cNvSpPr/>
            <p:nvPr/>
          </p:nvSpPr>
          <p:spPr>
            <a:xfrm flipV="1">
              <a:off x="1478160" y="1171800"/>
              <a:ext cx="1851840" cy="723240"/>
            </a:xfrm>
            <a:prstGeom prst="line">
              <a:avLst/>
            </a:prstGeom>
            <a:ln w="3240">
              <a:solidFill>
                <a:srgbClr val="808080"/>
              </a:solidFill>
            </a:ln>
          </p:spPr>
          <p:style>
            <a:lnRef idx="1"/>
            <a:fillRef idx="0"/>
            <a:effectRef idx="0"/>
            <a:fontRef idx="minor"/>
          </p:style>
        </p:sp>
      </p:grpSp>
      <p:sp>
        <p:nvSpPr>
          <p:cNvPr id="358" name="CustomShape 18"/>
          <p:cNvSpPr/>
          <p:nvPr/>
        </p:nvSpPr>
        <p:spPr>
          <a:xfrm>
            <a:off x="6672600" y="1364040"/>
            <a:ext cx="4390200" cy="33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tIns="18360" anchor="ctr"/>
          <a:p>
            <a:pPr>
              <a:lnSpc>
                <a:spcPct val="100000"/>
              </a:lnSpc>
            </a:pPr>
            <a:r>
              <a:rPr b="0" lang="en-GB" sz="1800" spc="-1" strike="noStrike" u="sng">
                <a:solidFill>
                  <a:srgbClr val="ffffff"/>
                </a:solidFill>
                <a:uFillTx/>
                <a:latin typeface="Segoe UI"/>
                <a:ea typeface="Segoe UI"/>
              </a:rPr>
              <a:t>Create Chart </a:t>
            </a:r>
            <a:r>
              <a:rPr b="0" lang="en-GB" sz="1800" spc="-1" strike="noStrike">
                <a:solidFill>
                  <a:srgbClr val="000000"/>
                </a:solidFill>
                <a:latin typeface="Segoe UI"/>
                <a:ea typeface="Segoe UI"/>
              </a:rPr>
              <a:t>| </a:t>
            </a:r>
            <a:r>
              <a:rPr b="0" lang="en-GB" sz="1800" spc="-1" strike="noStrike">
                <a:solidFill>
                  <a:srgbClr val="ffffff"/>
                </a:solidFill>
                <a:latin typeface="Segoe UI"/>
                <a:ea typeface="Segoe UI"/>
              </a:rPr>
              <a:t>Add Data </a:t>
            </a:r>
            <a:r>
              <a:rPr b="0" lang="en-GB" sz="1800" spc="-1" strike="noStrike">
                <a:solidFill>
                  <a:srgbClr val="000000"/>
                </a:solidFill>
                <a:latin typeface="Segoe UI"/>
                <a:ea typeface="Segoe UI"/>
              </a:rPr>
              <a:t>| </a:t>
            </a:r>
            <a:r>
              <a:rPr b="0" lang="en-GB" sz="1800" spc="-1" strike="noStrike">
                <a:solidFill>
                  <a:srgbClr val="ffffff"/>
                </a:solidFill>
                <a:latin typeface="Segoe UI"/>
                <a:ea typeface="Segoe UI"/>
              </a:rPr>
              <a:t>View Data 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59" name="CustomShape 19"/>
          <p:cNvSpPr/>
          <p:nvPr/>
        </p:nvSpPr>
        <p:spPr>
          <a:xfrm>
            <a:off x="1535040" y="2156760"/>
            <a:ext cx="9116640" cy="72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GB" sz="2800" spc="-1" strike="noStrike">
                <a:solidFill>
                  <a:srgbClr val="000000"/>
                </a:solidFill>
                <a:latin typeface="Calibri"/>
              </a:rPr>
              <a:t>View [TABLE] Table</a:t>
            </a:r>
            <a:endParaRPr b="0" lang="en-GB" sz="2800" spc="-1" strike="noStrike">
              <a:latin typeface="Arial"/>
            </a:endParaRPr>
          </a:p>
        </p:txBody>
      </p:sp>
      <p:graphicFrame>
        <p:nvGraphicFramePr>
          <p:cNvPr id="360" name="Table 20"/>
          <p:cNvGraphicFramePr/>
          <p:nvPr/>
        </p:nvGraphicFramePr>
        <p:xfrm>
          <a:off x="1567080" y="3024360"/>
          <a:ext cx="9028080" cy="2661120"/>
        </p:xfrm>
        <a:graphic>
          <a:graphicData uri="http://schemas.openxmlformats.org/drawingml/2006/table">
            <a:tbl>
              <a:tblPr/>
              <a:tblGrid>
                <a:gridCol w="2211840"/>
                <a:gridCol w="2183760"/>
                <a:gridCol w="2214000"/>
                <a:gridCol w="2418480"/>
              </a:tblGrid>
              <a:tr h="394560">
                <a:tc>
                  <a:tcPr marL="56880" marR="56880">
                    <a:lnL w="2880">
                      <a:solidFill>
                        <a:srgbClr val="808080"/>
                      </a:solidFill>
                    </a:lnL>
                    <a:lnR w="2880">
                      <a:solidFill>
                        <a:srgbClr val="808080"/>
                      </a:solidFill>
                    </a:lnR>
                    <a:lnT w="2880">
                      <a:solidFill>
                        <a:srgbClr val="808080"/>
                      </a:solidFill>
                    </a:lnT>
                    <a:lnB w="2880">
                      <a:solidFill>
                        <a:srgbClr val="808080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cPr marL="56880" marR="56880">
                    <a:lnL w="2880">
                      <a:solidFill>
                        <a:srgbClr val="808080"/>
                      </a:solidFill>
                    </a:lnL>
                    <a:lnR w="2880">
                      <a:solidFill>
                        <a:srgbClr val="808080"/>
                      </a:solidFill>
                    </a:lnR>
                    <a:lnT w="2880">
                      <a:solidFill>
                        <a:srgbClr val="808080"/>
                      </a:solidFill>
                    </a:lnT>
                    <a:lnB w="2880">
                      <a:solidFill>
                        <a:srgbClr val="808080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cPr marL="56880" marR="56880">
                    <a:lnL w="2880">
                      <a:solidFill>
                        <a:srgbClr val="808080"/>
                      </a:solidFill>
                    </a:lnL>
                    <a:lnR w="2880">
                      <a:solidFill>
                        <a:srgbClr val="808080"/>
                      </a:solidFill>
                    </a:lnR>
                    <a:lnT w="2880">
                      <a:solidFill>
                        <a:srgbClr val="808080"/>
                      </a:solidFill>
                    </a:lnT>
                    <a:lnB w="2880">
                      <a:solidFill>
                        <a:srgbClr val="808080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cPr marL="56880" marR="56880">
                    <a:lnL w="2880">
                      <a:solidFill>
                        <a:srgbClr val="808080"/>
                      </a:solidFill>
                    </a:lnL>
                    <a:lnR w="2880">
                      <a:solidFill>
                        <a:srgbClr val="808080"/>
                      </a:solidFill>
                    </a:lnR>
                    <a:lnT w="2880">
                      <a:solidFill>
                        <a:srgbClr val="808080"/>
                      </a:solidFill>
                    </a:lnT>
                    <a:lnB w="2880">
                      <a:solidFill>
                        <a:srgbClr val="808080"/>
                      </a:solidFill>
                    </a:lnB>
                    <a:solidFill>
                      <a:srgbClr val="bfbfbf"/>
                    </a:solidFill>
                  </a:tcPr>
                </a:tc>
              </a:tr>
              <a:tr h="394560">
                <a:tc>
                  <a:tcPr marL="56880" marR="56880">
                    <a:lnL w="2880">
                      <a:solidFill>
                        <a:srgbClr val="808080"/>
                      </a:solidFill>
                    </a:lnL>
                    <a:lnR w="2880">
                      <a:solidFill>
                        <a:srgbClr val="808080"/>
                      </a:solidFill>
                    </a:lnR>
                    <a:lnT w="2880">
                      <a:solidFill>
                        <a:srgbClr val="808080"/>
                      </a:solidFill>
                    </a:lnT>
                    <a:noFill/>
                  </a:tcPr>
                </a:tc>
                <a:tc>
                  <a:tcPr marL="56880" marR="56880">
                    <a:lnL w="2880">
                      <a:solidFill>
                        <a:srgbClr val="808080"/>
                      </a:solidFill>
                    </a:lnL>
                    <a:lnR w="2880">
                      <a:solidFill>
                        <a:srgbClr val="808080"/>
                      </a:solidFill>
                    </a:lnR>
                    <a:lnT w="2880">
                      <a:solidFill>
                        <a:srgbClr val="808080"/>
                      </a:solidFill>
                    </a:lnT>
                    <a:noFill/>
                  </a:tcPr>
                </a:tc>
                <a:tc>
                  <a:tcPr marL="56880" marR="56880">
                    <a:lnL w="2880">
                      <a:solidFill>
                        <a:srgbClr val="808080"/>
                      </a:solidFill>
                    </a:lnL>
                    <a:lnR w="2880">
                      <a:solidFill>
                        <a:srgbClr val="808080"/>
                      </a:solidFill>
                    </a:lnR>
                    <a:lnT w="2880">
                      <a:solidFill>
                        <a:srgbClr val="808080"/>
                      </a:solidFill>
                    </a:lnT>
                    <a:noFill/>
                  </a:tcPr>
                </a:tc>
                <a:tc>
                  <a:tcPr marL="56880" marR="56880">
                    <a:lnL w="2880">
                      <a:solidFill>
                        <a:srgbClr val="808080"/>
                      </a:solidFill>
                    </a:lnL>
                    <a:lnR w="2880">
                      <a:solidFill>
                        <a:srgbClr val="808080"/>
                      </a:solidFill>
                    </a:lnR>
                    <a:lnT w="2880">
                      <a:solidFill>
                        <a:srgbClr val="808080"/>
                      </a:solidFill>
                    </a:lnT>
                    <a:noFill/>
                  </a:tcPr>
                </a:tc>
              </a:tr>
              <a:tr h="394560">
                <a:tc>
                  <a:tcPr marL="56880" marR="56880">
                    <a:lnL w="2880">
                      <a:solidFill>
                        <a:srgbClr val="808080"/>
                      </a:solidFill>
                    </a:lnL>
                    <a:lnR w="2880">
                      <a:solidFill>
                        <a:srgbClr val="808080"/>
                      </a:solidFill>
                    </a:lnR>
                    <a:noFill/>
                  </a:tcPr>
                </a:tc>
                <a:tc>
                  <a:tcPr marL="56880" marR="56880">
                    <a:lnL w="2880">
                      <a:solidFill>
                        <a:srgbClr val="808080"/>
                      </a:solidFill>
                    </a:lnL>
                    <a:lnR w="2880">
                      <a:solidFill>
                        <a:srgbClr val="808080"/>
                      </a:solidFill>
                    </a:lnR>
                    <a:noFill/>
                  </a:tcPr>
                </a:tc>
                <a:tc>
                  <a:tcPr marL="56880" marR="56880">
                    <a:lnL w="2880">
                      <a:solidFill>
                        <a:srgbClr val="808080"/>
                      </a:solidFill>
                    </a:lnL>
                    <a:lnR w="2880">
                      <a:solidFill>
                        <a:srgbClr val="808080"/>
                      </a:solidFill>
                    </a:lnR>
                    <a:noFill/>
                  </a:tcPr>
                </a:tc>
                <a:tc>
                  <a:tcPr marL="56880" marR="56880">
                    <a:lnL w="2880">
                      <a:solidFill>
                        <a:srgbClr val="808080"/>
                      </a:solidFill>
                    </a:lnL>
                    <a:lnR w="2880">
                      <a:solidFill>
                        <a:srgbClr val="808080"/>
                      </a:solidFill>
                    </a:lnR>
                    <a:noFill/>
                  </a:tcPr>
                </a:tc>
              </a:tr>
              <a:tr h="394560">
                <a:tc>
                  <a:tcPr marL="56880" marR="56880">
                    <a:lnL w="2880">
                      <a:solidFill>
                        <a:srgbClr val="808080"/>
                      </a:solidFill>
                    </a:lnL>
                    <a:lnR w="2880">
                      <a:solidFill>
                        <a:srgbClr val="808080"/>
                      </a:solidFill>
                    </a:lnR>
                    <a:noFill/>
                  </a:tcPr>
                </a:tc>
                <a:tc>
                  <a:tcPr marL="56880" marR="56880">
                    <a:lnL w="2880">
                      <a:solidFill>
                        <a:srgbClr val="808080"/>
                      </a:solidFill>
                    </a:lnL>
                    <a:lnR w="2880">
                      <a:solidFill>
                        <a:srgbClr val="808080"/>
                      </a:solidFill>
                    </a:lnR>
                    <a:noFill/>
                  </a:tcPr>
                </a:tc>
                <a:tc>
                  <a:tcPr marL="56880" marR="56880">
                    <a:lnL w="2880">
                      <a:solidFill>
                        <a:srgbClr val="808080"/>
                      </a:solidFill>
                    </a:lnL>
                    <a:lnR w="2880">
                      <a:solidFill>
                        <a:srgbClr val="808080"/>
                      </a:solidFill>
                    </a:lnR>
                    <a:noFill/>
                  </a:tcPr>
                </a:tc>
                <a:tc>
                  <a:tcPr marL="56880" marR="56880">
                    <a:lnL w="2880">
                      <a:solidFill>
                        <a:srgbClr val="808080"/>
                      </a:solidFill>
                    </a:lnL>
                    <a:lnR w="2880">
                      <a:solidFill>
                        <a:srgbClr val="808080"/>
                      </a:solidFill>
                    </a:lnR>
                    <a:noFill/>
                  </a:tcPr>
                </a:tc>
              </a:tr>
              <a:tr h="394560">
                <a:tc>
                  <a:tcPr marL="56880" marR="56880">
                    <a:lnL w="2880">
                      <a:solidFill>
                        <a:srgbClr val="808080"/>
                      </a:solidFill>
                    </a:lnL>
                    <a:lnR w="2880">
                      <a:solidFill>
                        <a:srgbClr val="808080"/>
                      </a:solidFill>
                    </a:lnR>
                    <a:noFill/>
                  </a:tcPr>
                </a:tc>
                <a:tc>
                  <a:tcPr marL="56880" marR="56880">
                    <a:lnL w="2880">
                      <a:solidFill>
                        <a:srgbClr val="808080"/>
                      </a:solidFill>
                    </a:lnL>
                    <a:lnR w="2880">
                      <a:solidFill>
                        <a:srgbClr val="808080"/>
                      </a:solidFill>
                    </a:lnR>
                    <a:noFill/>
                  </a:tcPr>
                </a:tc>
                <a:tc>
                  <a:tcPr marL="56880" marR="56880">
                    <a:lnL w="2880">
                      <a:solidFill>
                        <a:srgbClr val="808080"/>
                      </a:solidFill>
                    </a:lnL>
                    <a:lnR w="2880">
                      <a:solidFill>
                        <a:srgbClr val="808080"/>
                      </a:solidFill>
                    </a:lnR>
                    <a:noFill/>
                  </a:tcPr>
                </a:tc>
                <a:tc>
                  <a:tcPr marL="56880" marR="56880">
                    <a:lnL w="2880">
                      <a:solidFill>
                        <a:srgbClr val="808080"/>
                      </a:solidFill>
                    </a:lnL>
                    <a:lnR w="2880">
                      <a:solidFill>
                        <a:srgbClr val="808080"/>
                      </a:solidFill>
                    </a:lnR>
                    <a:noFill/>
                  </a:tcPr>
                </a:tc>
              </a:tr>
              <a:tr h="394560">
                <a:tc>
                  <a:tcPr marL="56880" marR="56880">
                    <a:lnL w="2880">
                      <a:solidFill>
                        <a:srgbClr val="808080"/>
                      </a:solidFill>
                    </a:lnL>
                    <a:lnR w="2880">
                      <a:solidFill>
                        <a:srgbClr val="808080"/>
                      </a:solidFill>
                    </a:lnR>
                    <a:noFill/>
                  </a:tcPr>
                </a:tc>
                <a:tc>
                  <a:tcPr marL="56880" marR="56880">
                    <a:lnL w="2880">
                      <a:solidFill>
                        <a:srgbClr val="808080"/>
                      </a:solidFill>
                    </a:lnL>
                    <a:lnR w="2880">
                      <a:solidFill>
                        <a:srgbClr val="808080"/>
                      </a:solidFill>
                    </a:lnR>
                    <a:noFill/>
                  </a:tcPr>
                </a:tc>
                <a:tc>
                  <a:tcPr marL="56880" marR="56880">
                    <a:lnL w="2880">
                      <a:solidFill>
                        <a:srgbClr val="808080"/>
                      </a:solidFill>
                    </a:lnL>
                    <a:lnR w="2880">
                      <a:solidFill>
                        <a:srgbClr val="808080"/>
                      </a:solidFill>
                    </a:lnR>
                    <a:noFill/>
                  </a:tcPr>
                </a:tc>
                <a:tc>
                  <a:tcPr marL="56880" marR="56880">
                    <a:lnL w="2880">
                      <a:solidFill>
                        <a:srgbClr val="808080"/>
                      </a:solidFill>
                    </a:lnL>
                    <a:lnR w="2880">
                      <a:solidFill>
                        <a:srgbClr val="808080"/>
                      </a:solidFill>
                    </a:lnR>
                    <a:noFill/>
                  </a:tcPr>
                </a:tc>
              </a:tr>
              <a:tr h="394560">
                <a:tc>
                  <a:tcPr marL="56880" marR="56880">
                    <a:lnL w="2880">
                      <a:solidFill>
                        <a:srgbClr val="808080"/>
                      </a:solidFill>
                    </a:lnL>
                    <a:lnR w="2880">
                      <a:solidFill>
                        <a:srgbClr val="808080"/>
                      </a:solidFill>
                    </a:lnR>
                    <a:noFill/>
                  </a:tcPr>
                </a:tc>
                <a:tc>
                  <a:tcPr marL="56880" marR="56880">
                    <a:lnL w="2880">
                      <a:solidFill>
                        <a:srgbClr val="808080"/>
                      </a:solidFill>
                    </a:lnL>
                    <a:lnR w="2880">
                      <a:solidFill>
                        <a:srgbClr val="808080"/>
                      </a:solidFill>
                    </a:lnR>
                    <a:noFill/>
                  </a:tcPr>
                </a:tc>
                <a:tc>
                  <a:tcPr marL="56880" marR="56880">
                    <a:lnL w="2880">
                      <a:solidFill>
                        <a:srgbClr val="808080"/>
                      </a:solidFill>
                    </a:lnL>
                    <a:lnR w="2880">
                      <a:solidFill>
                        <a:srgbClr val="808080"/>
                      </a:solidFill>
                    </a:lnR>
                    <a:noFill/>
                  </a:tcPr>
                </a:tc>
                <a:tc>
                  <a:tcPr marL="56880" marR="56880">
                    <a:lnL w="2880">
                      <a:solidFill>
                        <a:srgbClr val="808080"/>
                      </a:solidFill>
                    </a:lnL>
                    <a:lnR w="2880">
                      <a:solidFill>
                        <a:srgbClr val="808080"/>
                      </a:solidFill>
                    </a:lnR>
                    <a:noFill/>
                  </a:tcPr>
                </a:tc>
              </a:tr>
              <a:tr h="394560">
                <a:tc>
                  <a:tcPr marL="56880" marR="56880">
                    <a:lnL w="2880">
                      <a:solidFill>
                        <a:srgbClr val="808080"/>
                      </a:solidFill>
                    </a:lnL>
                    <a:lnR w="2880">
                      <a:solidFill>
                        <a:srgbClr val="808080"/>
                      </a:solidFill>
                    </a:lnR>
                    <a:lnB w="28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cPr marL="56880" marR="56880">
                    <a:lnL w="2880">
                      <a:solidFill>
                        <a:srgbClr val="808080"/>
                      </a:solidFill>
                    </a:lnL>
                    <a:lnR w="2880">
                      <a:solidFill>
                        <a:srgbClr val="808080"/>
                      </a:solidFill>
                    </a:lnR>
                    <a:lnB w="28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cPr marL="56880" marR="56880">
                    <a:lnL w="2880">
                      <a:solidFill>
                        <a:srgbClr val="808080"/>
                      </a:solidFill>
                    </a:lnL>
                    <a:lnR w="2880">
                      <a:solidFill>
                        <a:srgbClr val="808080"/>
                      </a:solidFill>
                    </a:lnR>
                    <a:lnB w="28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cPr marL="56880" marR="56880">
                    <a:lnL w="2880">
                      <a:solidFill>
                        <a:srgbClr val="808080"/>
                      </a:solidFill>
                    </a:lnL>
                    <a:lnR w="2880">
                      <a:solidFill>
                        <a:srgbClr val="808080"/>
                      </a:solidFill>
                    </a:lnR>
                    <a:lnB w="2880">
                      <a:solidFill>
                        <a:srgbClr val="80808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1"/>
          <p:cNvGrpSpPr/>
          <p:nvPr/>
        </p:nvGrpSpPr>
        <p:grpSpPr>
          <a:xfrm>
            <a:off x="1315080" y="874800"/>
            <a:ext cx="9561600" cy="5107680"/>
            <a:chOff x="1315080" y="874800"/>
            <a:chExt cx="9561600" cy="5107680"/>
          </a:xfrm>
        </p:grpSpPr>
        <p:grpSp>
          <p:nvGrpSpPr>
            <p:cNvPr id="61" name="Group 2"/>
            <p:cNvGrpSpPr/>
            <p:nvPr/>
          </p:nvGrpSpPr>
          <p:grpSpPr>
            <a:xfrm>
              <a:off x="1315080" y="874800"/>
              <a:ext cx="9561600" cy="5107680"/>
              <a:chOff x="1315080" y="874800"/>
              <a:chExt cx="9561600" cy="5107680"/>
            </a:xfrm>
          </p:grpSpPr>
          <p:sp>
            <p:nvSpPr>
              <p:cNvPr id="62" name="CustomShape 3"/>
              <p:cNvSpPr/>
              <p:nvPr/>
            </p:nvSpPr>
            <p:spPr>
              <a:xfrm>
                <a:off x="1315080" y="874800"/>
                <a:ext cx="9561600" cy="5107680"/>
              </a:xfrm>
              <a:prstGeom prst="rect">
                <a:avLst/>
              </a:prstGeom>
              <a:solidFill>
                <a:srgbClr val="a6a6a6"/>
              </a:solidFill>
              <a:ln w="3240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" name="CustomShape 4"/>
              <p:cNvSpPr/>
              <p:nvPr/>
            </p:nvSpPr>
            <p:spPr>
              <a:xfrm>
                <a:off x="1394640" y="1105560"/>
                <a:ext cx="9402120" cy="4794840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" name="CustomShape 5"/>
              <p:cNvSpPr/>
              <p:nvPr/>
            </p:nvSpPr>
            <p:spPr>
              <a:xfrm>
                <a:off x="1547280" y="879120"/>
                <a:ext cx="1084680" cy="2275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45720" tIns="18360" bIns="27360" anchor="ctr"/>
              <a:p>
                <a:pPr>
                  <a:lnSpc>
                    <a:spcPct val="100000"/>
                  </a:lnSpc>
                </a:pPr>
                <a:r>
                  <a:rPr b="0" lang="en-GB" sz="1200" spc="-1" strike="noStrike">
                    <a:solidFill>
                      <a:srgbClr val="ffffff"/>
                    </a:solidFill>
                    <a:latin typeface="Segoe UI"/>
                    <a:ea typeface="Segoe UI"/>
                  </a:rPr>
                  <a:t>Window title</a:t>
                </a:r>
                <a:endParaRPr b="0" lang="en-GB" sz="1200" spc="-1" strike="noStrike">
                  <a:latin typeface="Arial"/>
                </a:endParaRPr>
              </a:p>
            </p:txBody>
          </p:sp>
        </p:grpSp>
        <p:grpSp>
          <p:nvGrpSpPr>
            <p:cNvPr id="65" name="Group 6"/>
            <p:cNvGrpSpPr/>
            <p:nvPr/>
          </p:nvGrpSpPr>
          <p:grpSpPr>
            <a:xfrm>
              <a:off x="10342080" y="943560"/>
              <a:ext cx="401760" cy="58320"/>
              <a:chOff x="10342080" y="943560"/>
              <a:chExt cx="401760" cy="58320"/>
            </a:xfrm>
          </p:grpSpPr>
          <p:sp>
            <p:nvSpPr>
              <p:cNvPr id="66" name="Line 7"/>
              <p:cNvSpPr/>
              <p:nvPr/>
            </p:nvSpPr>
            <p:spPr>
              <a:xfrm>
                <a:off x="10669680" y="943560"/>
                <a:ext cx="74160" cy="56880"/>
              </a:xfrm>
              <a:prstGeom prst="line">
                <a:avLst/>
              </a:prstGeom>
              <a:ln w="12600">
                <a:solidFill>
                  <a:srgbClr val="ffffff"/>
                </a:solidFill>
              </a:ln>
            </p:spPr>
            <p:style>
              <a:lnRef idx="1"/>
              <a:fillRef idx="0"/>
              <a:effectRef idx="0"/>
              <a:fontRef idx="minor"/>
            </p:style>
          </p:sp>
          <p:sp>
            <p:nvSpPr>
              <p:cNvPr id="67" name="Line 8"/>
              <p:cNvSpPr/>
              <p:nvPr/>
            </p:nvSpPr>
            <p:spPr>
              <a:xfrm flipH="1">
                <a:off x="10669680" y="943560"/>
                <a:ext cx="74160" cy="56880"/>
              </a:xfrm>
              <a:prstGeom prst="line">
                <a:avLst/>
              </a:prstGeom>
              <a:ln w="12600">
                <a:solidFill>
                  <a:srgbClr val="ffffff"/>
                </a:solidFill>
              </a:ln>
            </p:spPr>
            <p:style>
              <a:lnRef idx="1"/>
              <a:fillRef idx="0"/>
              <a:effectRef idx="0"/>
              <a:fontRef idx="minor"/>
            </p:style>
          </p:sp>
          <p:sp>
            <p:nvSpPr>
              <p:cNvPr id="68" name="CustomShape 9"/>
              <p:cNvSpPr/>
              <p:nvPr/>
            </p:nvSpPr>
            <p:spPr>
              <a:xfrm flipV="1" rot="10800000">
                <a:off x="10596240" y="959400"/>
                <a:ext cx="95400" cy="6480"/>
              </a:xfrm>
              <a:prstGeom prst="rect">
                <a:avLst/>
              </a:prstGeom>
              <a:solidFill>
                <a:srgbClr val="919191"/>
              </a:solidFill>
              <a:ln w="3240">
                <a:solidFill>
                  <a:srgbClr val="ffffff"/>
                </a:solidFill>
              </a:ln>
            </p:spPr>
            <p:style>
              <a:lnRef idx="2"/>
              <a:fillRef idx="0"/>
              <a:effectRef idx="0"/>
              <a:fontRef idx="minor"/>
            </p:style>
          </p:sp>
          <p:sp>
            <p:nvSpPr>
              <p:cNvPr id="69" name="CustomShape 10"/>
              <p:cNvSpPr/>
              <p:nvPr/>
            </p:nvSpPr>
            <p:spPr>
              <a:xfrm flipV="1" rot="10800000">
                <a:off x="10595520" y="1000080"/>
                <a:ext cx="95400" cy="53640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/>
              <a:fillRef idx="0"/>
              <a:effectRef idx="0"/>
              <a:fontRef idx="minor"/>
            </p:style>
          </p:sp>
          <p:sp>
            <p:nvSpPr>
              <p:cNvPr id="70" name="CustomShape 11"/>
              <p:cNvSpPr/>
              <p:nvPr/>
            </p:nvSpPr>
            <p:spPr>
              <a:xfrm flipV="1" rot="10800000">
                <a:off x="10437480" y="1001880"/>
                <a:ext cx="95400" cy="6480"/>
              </a:xfrm>
              <a:prstGeom prst="rect">
                <a:avLst/>
              </a:prstGeom>
              <a:solidFill>
                <a:srgbClr val="919191"/>
              </a:solidFill>
              <a:ln w="3240">
                <a:solidFill>
                  <a:srgbClr val="ffffff"/>
                </a:solidFill>
              </a:ln>
            </p:spPr>
            <p:style>
              <a:lnRef idx="2"/>
              <a:fillRef idx="0"/>
              <a:effectRef idx="0"/>
              <a:fontRef idx="minor"/>
            </p:style>
          </p:sp>
        </p:grpSp>
        <p:sp>
          <p:nvSpPr>
            <p:cNvPr id="71" name="CustomShape 12"/>
            <p:cNvSpPr/>
            <p:nvPr/>
          </p:nvSpPr>
          <p:spPr>
            <a:xfrm>
              <a:off x="1402200" y="934560"/>
              <a:ext cx="151920" cy="111960"/>
            </a:xfrm>
            <a:prstGeom prst="ellipse">
              <a:avLst/>
            </a:prstGeom>
            <a:gradFill rotWithShape="0">
              <a:gsLst>
                <a:gs pos="36000">
                  <a:srgbClr val="f2f2f2"/>
                </a:gs>
                <a:gs pos="91000">
                  <a:srgbClr val="d9d9d9"/>
                </a:gs>
                <a:gs pos="100000">
                  <a:srgbClr val="f2f2f2"/>
                </a:gs>
              </a:gsLst>
              <a:lin ang="5400000"/>
            </a:gradFill>
            <a:ln w="3240">
              <a:solidFill>
                <a:srgbClr val="808080"/>
              </a:solidFill>
            </a:ln>
          </p:spPr>
          <p:style>
            <a:lnRef idx="2"/>
            <a:fillRef idx="0"/>
            <a:effectRef idx="0"/>
            <a:fontRef idx="minor"/>
          </p:style>
        </p:sp>
      </p:grpSp>
      <p:sp>
        <p:nvSpPr>
          <p:cNvPr id="72" name="CustomShape 13"/>
          <p:cNvSpPr/>
          <p:nvPr/>
        </p:nvSpPr>
        <p:spPr>
          <a:xfrm>
            <a:off x="1394640" y="1110600"/>
            <a:ext cx="9402120" cy="8499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Group 14"/>
          <p:cNvGrpSpPr/>
          <p:nvPr/>
        </p:nvGrpSpPr>
        <p:grpSpPr>
          <a:xfrm>
            <a:off x="1478160" y="1171800"/>
            <a:ext cx="1851840" cy="723240"/>
            <a:chOff x="1478160" y="1171800"/>
            <a:chExt cx="1851840" cy="723240"/>
          </a:xfrm>
        </p:grpSpPr>
        <p:sp>
          <p:nvSpPr>
            <p:cNvPr id="74" name="CustomShape 15"/>
            <p:cNvSpPr/>
            <p:nvPr/>
          </p:nvSpPr>
          <p:spPr>
            <a:xfrm>
              <a:off x="1478520" y="1172160"/>
              <a:ext cx="1851480" cy="72288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" name="Line 16"/>
            <p:cNvSpPr/>
            <p:nvPr/>
          </p:nvSpPr>
          <p:spPr>
            <a:xfrm>
              <a:off x="1478160" y="1171800"/>
              <a:ext cx="1851840" cy="723240"/>
            </a:xfrm>
            <a:prstGeom prst="line">
              <a:avLst/>
            </a:prstGeom>
            <a:ln w="3240">
              <a:solidFill>
                <a:srgbClr val="808080"/>
              </a:solidFill>
            </a:ln>
          </p:spPr>
          <p:style>
            <a:lnRef idx="1"/>
            <a:fillRef idx="0"/>
            <a:effectRef idx="0"/>
            <a:fontRef idx="minor"/>
          </p:style>
        </p:sp>
        <p:sp>
          <p:nvSpPr>
            <p:cNvPr id="76" name="Line 17"/>
            <p:cNvSpPr/>
            <p:nvPr/>
          </p:nvSpPr>
          <p:spPr>
            <a:xfrm flipV="1">
              <a:off x="1478160" y="1171800"/>
              <a:ext cx="1851840" cy="723240"/>
            </a:xfrm>
            <a:prstGeom prst="line">
              <a:avLst/>
            </a:prstGeom>
            <a:ln w="3240">
              <a:solidFill>
                <a:srgbClr val="808080"/>
              </a:solidFill>
            </a:ln>
          </p:spPr>
          <p:style>
            <a:lnRef idx="1"/>
            <a:fillRef idx="0"/>
            <a:effectRef idx="0"/>
            <a:fontRef idx="minor"/>
          </p:style>
        </p:sp>
      </p:grpSp>
      <p:sp>
        <p:nvSpPr>
          <p:cNvPr id="77" name="CustomShape 18"/>
          <p:cNvSpPr/>
          <p:nvPr/>
        </p:nvSpPr>
        <p:spPr>
          <a:xfrm>
            <a:off x="6672600" y="1364040"/>
            <a:ext cx="4390200" cy="33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tIns="18360" anchor="ctr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Segoe UI"/>
                <a:ea typeface="Segoe UI"/>
              </a:rPr>
              <a:t>Create Chart </a:t>
            </a:r>
            <a:r>
              <a:rPr b="0" lang="en-GB" sz="1800" spc="-1" strike="noStrike">
                <a:solidFill>
                  <a:srgbClr val="000000"/>
                </a:solidFill>
                <a:latin typeface="Segoe UI"/>
                <a:ea typeface="Segoe UI"/>
              </a:rPr>
              <a:t>| </a:t>
            </a:r>
            <a:r>
              <a:rPr b="0" lang="en-GB" sz="1800" spc="-1" strike="noStrike">
                <a:solidFill>
                  <a:srgbClr val="ffffff"/>
                </a:solidFill>
                <a:latin typeface="Segoe UI"/>
                <a:ea typeface="Segoe UI"/>
              </a:rPr>
              <a:t>Add Data </a:t>
            </a:r>
            <a:r>
              <a:rPr b="0" lang="en-GB" sz="1800" spc="-1" strike="noStrike">
                <a:solidFill>
                  <a:srgbClr val="000000"/>
                </a:solidFill>
                <a:latin typeface="Segoe UI"/>
                <a:ea typeface="Segoe UI"/>
              </a:rPr>
              <a:t>| </a:t>
            </a:r>
            <a:r>
              <a:rPr b="0" lang="en-GB" sz="1800" spc="-1" strike="noStrike">
                <a:solidFill>
                  <a:srgbClr val="ffffff"/>
                </a:solidFill>
                <a:latin typeface="Segoe UI"/>
                <a:ea typeface="Segoe UI"/>
              </a:rPr>
              <a:t>View Data 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78" name="CustomShape 19"/>
          <p:cNvSpPr/>
          <p:nvPr/>
        </p:nvSpPr>
        <p:spPr>
          <a:xfrm>
            <a:off x="1567080" y="1960920"/>
            <a:ext cx="4560480" cy="278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GB" sz="2800" spc="-1" strike="noStrike">
                <a:solidFill>
                  <a:srgbClr val="000000"/>
                </a:solidFill>
                <a:latin typeface="Calibri"/>
              </a:rPr>
              <a:t>Login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Username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i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Password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I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b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79" name="CustomShape 20"/>
          <p:cNvSpPr/>
          <p:nvPr/>
        </p:nvSpPr>
        <p:spPr>
          <a:xfrm>
            <a:off x="1624320" y="4417560"/>
            <a:ext cx="1312560" cy="51228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3240">
            <a:solidFill>
              <a:srgbClr val="808080"/>
            </a:solidFill>
          </a:ln>
        </p:spPr>
        <p:style>
          <a:lnRef idx="2"/>
          <a:fillRef idx="0"/>
          <a:effectRef idx="0"/>
          <a:fontRef idx="minor"/>
        </p:style>
        <p:txBody>
          <a:bodyPr tIns="0" bIns="9000"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Segoe UI"/>
              </a:rPr>
              <a:t>Login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80" name="CustomShape 21"/>
          <p:cNvSpPr/>
          <p:nvPr/>
        </p:nvSpPr>
        <p:spPr>
          <a:xfrm>
            <a:off x="1624320" y="3922920"/>
            <a:ext cx="3999600" cy="362880"/>
          </a:xfrm>
          <a:prstGeom prst="rect">
            <a:avLst/>
          </a:prstGeom>
          <a:solidFill>
            <a:srgbClr val="ffffff"/>
          </a:solidFill>
          <a:ln w="3240">
            <a:solidFill>
              <a:srgbClr val="808080"/>
            </a:solidFill>
          </a:ln>
        </p:spPr>
        <p:style>
          <a:lnRef idx="2"/>
          <a:fillRef idx="0"/>
          <a:effectRef idx="0"/>
          <a:fontRef idx="minor"/>
        </p:style>
        <p:txBody>
          <a:bodyPr wrap="none" lIns="45720" rIns="45720" tIns="18360" bIns="18360" anchor="ctr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Segoe UI"/>
              </a:rPr>
              <a:t>text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81" name="CustomShape 22"/>
          <p:cNvSpPr/>
          <p:nvPr/>
        </p:nvSpPr>
        <p:spPr>
          <a:xfrm>
            <a:off x="1646640" y="3107520"/>
            <a:ext cx="3999600" cy="362880"/>
          </a:xfrm>
          <a:prstGeom prst="rect">
            <a:avLst/>
          </a:prstGeom>
          <a:solidFill>
            <a:srgbClr val="ffffff"/>
          </a:solidFill>
          <a:ln w="3240">
            <a:solidFill>
              <a:srgbClr val="808080"/>
            </a:solidFill>
          </a:ln>
        </p:spPr>
        <p:style>
          <a:lnRef idx="2"/>
          <a:fillRef idx="0"/>
          <a:effectRef idx="0"/>
          <a:fontRef idx="minor"/>
        </p:style>
        <p:txBody>
          <a:bodyPr wrap="none" lIns="45720" rIns="45720" tIns="18360" bIns="18360" anchor="ctr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Segoe UI"/>
              </a:rPr>
              <a:t>text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82" name="Line 23"/>
          <p:cNvSpPr/>
          <p:nvPr/>
        </p:nvSpPr>
        <p:spPr>
          <a:xfrm>
            <a:off x="6071040" y="2120400"/>
            <a:ext cx="360" cy="360432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24"/>
          <p:cNvSpPr/>
          <p:nvPr/>
        </p:nvSpPr>
        <p:spPr>
          <a:xfrm>
            <a:off x="6120720" y="1886760"/>
            <a:ext cx="456048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GB" sz="2800" spc="-1" strike="noStrike">
                <a:solidFill>
                  <a:srgbClr val="000000"/>
                </a:solidFill>
                <a:latin typeface="Calibri"/>
              </a:rPr>
              <a:t>Request Account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Don’t have an account? </a:t>
            </a:r>
            <a:r>
              <a:rPr b="0" lang="en-GB" sz="1800" spc="-1" strike="noStrike" u="sng">
                <a:solidFill>
                  <a:srgbClr val="000000"/>
                </a:solidFill>
                <a:uFillTx/>
                <a:latin typeface="Calibri"/>
              </a:rPr>
              <a:t>Request one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1"/>
          <p:cNvGrpSpPr/>
          <p:nvPr/>
        </p:nvGrpSpPr>
        <p:grpSpPr>
          <a:xfrm>
            <a:off x="1315080" y="874800"/>
            <a:ext cx="9561600" cy="5107680"/>
            <a:chOff x="1315080" y="874800"/>
            <a:chExt cx="9561600" cy="5107680"/>
          </a:xfrm>
        </p:grpSpPr>
        <p:grpSp>
          <p:nvGrpSpPr>
            <p:cNvPr id="85" name="Group 2"/>
            <p:cNvGrpSpPr/>
            <p:nvPr/>
          </p:nvGrpSpPr>
          <p:grpSpPr>
            <a:xfrm>
              <a:off x="1315080" y="874800"/>
              <a:ext cx="9561600" cy="5107680"/>
              <a:chOff x="1315080" y="874800"/>
              <a:chExt cx="9561600" cy="5107680"/>
            </a:xfrm>
          </p:grpSpPr>
          <p:sp>
            <p:nvSpPr>
              <p:cNvPr id="86" name="CustomShape 3"/>
              <p:cNvSpPr/>
              <p:nvPr/>
            </p:nvSpPr>
            <p:spPr>
              <a:xfrm>
                <a:off x="1315080" y="874800"/>
                <a:ext cx="9561600" cy="5107680"/>
              </a:xfrm>
              <a:prstGeom prst="rect">
                <a:avLst/>
              </a:prstGeom>
              <a:solidFill>
                <a:srgbClr val="a6a6a6"/>
              </a:solidFill>
              <a:ln w="3240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" name="CustomShape 4"/>
              <p:cNvSpPr/>
              <p:nvPr/>
            </p:nvSpPr>
            <p:spPr>
              <a:xfrm>
                <a:off x="1394640" y="1105560"/>
                <a:ext cx="9402120" cy="4794840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" name="CustomShape 5"/>
              <p:cNvSpPr/>
              <p:nvPr/>
            </p:nvSpPr>
            <p:spPr>
              <a:xfrm>
                <a:off x="1547280" y="879120"/>
                <a:ext cx="1084680" cy="2275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45720" tIns="18360" bIns="27360" anchor="ctr"/>
              <a:p>
                <a:pPr>
                  <a:lnSpc>
                    <a:spcPct val="100000"/>
                  </a:lnSpc>
                </a:pPr>
                <a:r>
                  <a:rPr b="0" lang="en-GB" sz="1200" spc="-1" strike="noStrike">
                    <a:solidFill>
                      <a:srgbClr val="ffffff"/>
                    </a:solidFill>
                    <a:latin typeface="Segoe UI"/>
                    <a:ea typeface="Segoe UI"/>
                  </a:rPr>
                  <a:t>Window title</a:t>
                </a:r>
                <a:endParaRPr b="0" lang="en-GB" sz="1200" spc="-1" strike="noStrike">
                  <a:latin typeface="Arial"/>
                </a:endParaRPr>
              </a:p>
            </p:txBody>
          </p:sp>
        </p:grpSp>
        <p:grpSp>
          <p:nvGrpSpPr>
            <p:cNvPr id="89" name="Group 6"/>
            <p:cNvGrpSpPr/>
            <p:nvPr/>
          </p:nvGrpSpPr>
          <p:grpSpPr>
            <a:xfrm>
              <a:off x="10342080" y="943560"/>
              <a:ext cx="401760" cy="58320"/>
              <a:chOff x="10342080" y="943560"/>
              <a:chExt cx="401760" cy="58320"/>
            </a:xfrm>
          </p:grpSpPr>
          <p:sp>
            <p:nvSpPr>
              <p:cNvPr id="90" name="Line 7"/>
              <p:cNvSpPr/>
              <p:nvPr/>
            </p:nvSpPr>
            <p:spPr>
              <a:xfrm>
                <a:off x="10669680" y="943560"/>
                <a:ext cx="74160" cy="56880"/>
              </a:xfrm>
              <a:prstGeom prst="line">
                <a:avLst/>
              </a:prstGeom>
              <a:ln w="12600">
                <a:solidFill>
                  <a:srgbClr val="ffffff"/>
                </a:solidFill>
              </a:ln>
            </p:spPr>
            <p:style>
              <a:lnRef idx="1"/>
              <a:fillRef idx="0"/>
              <a:effectRef idx="0"/>
              <a:fontRef idx="minor"/>
            </p:style>
          </p:sp>
          <p:sp>
            <p:nvSpPr>
              <p:cNvPr id="91" name="Line 8"/>
              <p:cNvSpPr/>
              <p:nvPr/>
            </p:nvSpPr>
            <p:spPr>
              <a:xfrm flipH="1">
                <a:off x="10669680" y="943560"/>
                <a:ext cx="74160" cy="56880"/>
              </a:xfrm>
              <a:prstGeom prst="line">
                <a:avLst/>
              </a:prstGeom>
              <a:ln w="12600">
                <a:solidFill>
                  <a:srgbClr val="ffffff"/>
                </a:solidFill>
              </a:ln>
            </p:spPr>
            <p:style>
              <a:lnRef idx="1"/>
              <a:fillRef idx="0"/>
              <a:effectRef idx="0"/>
              <a:fontRef idx="minor"/>
            </p:style>
          </p:sp>
          <p:sp>
            <p:nvSpPr>
              <p:cNvPr id="92" name="CustomShape 9"/>
              <p:cNvSpPr/>
              <p:nvPr/>
            </p:nvSpPr>
            <p:spPr>
              <a:xfrm flipV="1" rot="10800000">
                <a:off x="10596240" y="959400"/>
                <a:ext cx="95400" cy="6480"/>
              </a:xfrm>
              <a:prstGeom prst="rect">
                <a:avLst/>
              </a:prstGeom>
              <a:solidFill>
                <a:srgbClr val="919191"/>
              </a:solidFill>
              <a:ln w="3240">
                <a:solidFill>
                  <a:srgbClr val="ffffff"/>
                </a:solidFill>
              </a:ln>
            </p:spPr>
            <p:style>
              <a:lnRef idx="2"/>
              <a:fillRef idx="0"/>
              <a:effectRef idx="0"/>
              <a:fontRef idx="minor"/>
            </p:style>
          </p:sp>
          <p:sp>
            <p:nvSpPr>
              <p:cNvPr id="93" name="CustomShape 10"/>
              <p:cNvSpPr/>
              <p:nvPr/>
            </p:nvSpPr>
            <p:spPr>
              <a:xfrm flipV="1" rot="10800000">
                <a:off x="10595520" y="1000080"/>
                <a:ext cx="95400" cy="53640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/>
              <a:fillRef idx="0"/>
              <a:effectRef idx="0"/>
              <a:fontRef idx="minor"/>
            </p:style>
          </p:sp>
          <p:sp>
            <p:nvSpPr>
              <p:cNvPr id="94" name="CustomShape 11"/>
              <p:cNvSpPr/>
              <p:nvPr/>
            </p:nvSpPr>
            <p:spPr>
              <a:xfrm flipV="1" rot="10800000">
                <a:off x="10437480" y="1001880"/>
                <a:ext cx="95400" cy="6480"/>
              </a:xfrm>
              <a:prstGeom prst="rect">
                <a:avLst/>
              </a:prstGeom>
              <a:solidFill>
                <a:srgbClr val="919191"/>
              </a:solidFill>
              <a:ln w="3240">
                <a:solidFill>
                  <a:srgbClr val="ffffff"/>
                </a:solidFill>
              </a:ln>
            </p:spPr>
            <p:style>
              <a:lnRef idx="2"/>
              <a:fillRef idx="0"/>
              <a:effectRef idx="0"/>
              <a:fontRef idx="minor"/>
            </p:style>
          </p:sp>
        </p:grpSp>
        <p:sp>
          <p:nvSpPr>
            <p:cNvPr id="95" name="CustomShape 12"/>
            <p:cNvSpPr/>
            <p:nvPr/>
          </p:nvSpPr>
          <p:spPr>
            <a:xfrm>
              <a:off x="1402200" y="934560"/>
              <a:ext cx="151920" cy="111960"/>
            </a:xfrm>
            <a:prstGeom prst="ellipse">
              <a:avLst/>
            </a:prstGeom>
            <a:gradFill rotWithShape="0">
              <a:gsLst>
                <a:gs pos="36000">
                  <a:srgbClr val="f2f2f2"/>
                </a:gs>
                <a:gs pos="91000">
                  <a:srgbClr val="d9d9d9"/>
                </a:gs>
                <a:gs pos="100000">
                  <a:srgbClr val="f2f2f2"/>
                </a:gs>
              </a:gsLst>
              <a:lin ang="5400000"/>
            </a:gradFill>
            <a:ln w="3240">
              <a:solidFill>
                <a:srgbClr val="808080"/>
              </a:solidFill>
            </a:ln>
          </p:spPr>
          <p:style>
            <a:lnRef idx="2"/>
            <a:fillRef idx="0"/>
            <a:effectRef idx="0"/>
            <a:fontRef idx="minor"/>
          </p:style>
        </p:sp>
      </p:grpSp>
      <p:sp>
        <p:nvSpPr>
          <p:cNvPr id="96" name="CustomShape 13"/>
          <p:cNvSpPr/>
          <p:nvPr/>
        </p:nvSpPr>
        <p:spPr>
          <a:xfrm>
            <a:off x="1394640" y="1110600"/>
            <a:ext cx="9402120" cy="8499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7" name="Group 14"/>
          <p:cNvGrpSpPr/>
          <p:nvPr/>
        </p:nvGrpSpPr>
        <p:grpSpPr>
          <a:xfrm>
            <a:off x="1478160" y="1171800"/>
            <a:ext cx="1851840" cy="723240"/>
            <a:chOff x="1478160" y="1171800"/>
            <a:chExt cx="1851840" cy="723240"/>
          </a:xfrm>
        </p:grpSpPr>
        <p:sp>
          <p:nvSpPr>
            <p:cNvPr id="98" name="CustomShape 15"/>
            <p:cNvSpPr/>
            <p:nvPr/>
          </p:nvSpPr>
          <p:spPr>
            <a:xfrm>
              <a:off x="1478520" y="1172160"/>
              <a:ext cx="1851480" cy="72288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" name="Line 16"/>
            <p:cNvSpPr/>
            <p:nvPr/>
          </p:nvSpPr>
          <p:spPr>
            <a:xfrm>
              <a:off x="1478160" y="1171800"/>
              <a:ext cx="1851840" cy="723240"/>
            </a:xfrm>
            <a:prstGeom prst="line">
              <a:avLst/>
            </a:prstGeom>
            <a:ln w="3240">
              <a:solidFill>
                <a:srgbClr val="808080"/>
              </a:solidFill>
            </a:ln>
          </p:spPr>
          <p:style>
            <a:lnRef idx="1"/>
            <a:fillRef idx="0"/>
            <a:effectRef idx="0"/>
            <a:fontRef idx="minor"/>
          </p:style>
        </p:sp>
        <p:sp>
          <p:nvSpPr>
            <p:cNvPr id="100" name="Line 17"/>
            <p:cNvSpPr/>
            <p:nvPr/>
          </p:nvSpPr>
          <p:spPr>
            <a:xfrm flipV="1">
              <a:off x="1478160" y="1171800"/>
              <a:ext cx="1851840" cy="723240"/>
            </a:xfrm>
            <a:prstGeom prst="line">
              <a:avLst/>
            </a:prstGeom>
            <a:ln w="3240">
              <a:solidFill>
                <a:srgbClr val="808080"/>
              </a:solidFill>
            </a:ln>
          </p:spPr>
          <p:style>
            <a:lnRef idx="1"/>
            <a:fillRef idx="0"/>
            <a:effectRef idx="0"/>
            <a:fontRef idx="minor"/>
          </p:style>
        </p:sp>
      </p:grpSp>
      <p:sp>
        <p:nvSpPr>
          <p:cNvPr id="101" name="CustomShape 18"/>
          <p:cNvSpPr/>
          <p:nvPr/>
        </p:nvSpPr>
        <p:spPr>
          <a:xfrm>
            <a:off x="6672600" y="1364040"/>
            <a:ext cx="4390200" cy="33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tIns="18360" anchor="ctr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Segoe UI"/>
                <a:ea typeface="Segoe UI"/>
              </a:rPr>
              <a:t>Create Chart </a:t>
            </a:r>
            <a:r>
              <a:rPr b="0" lang="en-GB" sz="1800" spc="-1" strike="noStrike">
                <a:solidFill>
                  <a:srgbClr val="000000"/>
                </a:solidFill>
                <a:latin typeface="Segoe UI"/>
                <a:ea typeface="Segoe UI"/>
              </a:rPr>
              <a:t>| </a:t>
            </a:r>
            <a:r>
              <a:rPr b="0" lang="en-GB" sz="1800" spc="-1" strike="noStrike">
                <a:solidFill>
                  <a:srgbClr val="ffffff"/>
                </a:solidFill>
                <a:latin typeface="Segoe UI"/>
                <a:ea typeface="Segoe UI"/>
              </a:rPr>
              <a:t>Add Data </a:t>
            </a:r>
            <a:r>
              <a:rPr b="0" lang="en-GB" sz="1800" spc="-1" strike="noStrike">
                <a:solidFill>
                  <a:srgbClr val="000000"/>
                </a:solidFill>
                <a:latin typeface="Segoe UI"/>
                <a:ea typeface="Segoe UI"/>
              </a:rPr>
              <a:t>| </a:t>
            </a:r>
            <a:r>
              <a:rPr b="0" lang="en-GB" sz="1800" spc="-1" strike="noStrike">
                <a:solidFill>
                  <a:srgbClr val="ffffff"/>
                </a:solidFill>
                <a:latin typeface="Segoe UI"/>
                <a:ea typeface="Segoe UI"/>
              </a:rPr>
              <a:t>View Data 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02" name="CustomShape 19"/>
          <p:cNvSpPr/>
          <p:nvPr/>
        </p:nvSpPr>
        <p:spPr>
          <a:xfrm>
            <a:off x="1535040" y="2156760"/>
            <a:ext cx="9116640" cy="319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GB" sz="2800" spc="-1" strike="noStrike">
                <a:solidFill>
                  <a:srgbClr val="000000"/>
                </a:solidFill>
                <a:latin typeface="Calibri"/>
              </a:rPr>
              <a:t>Request Account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Send your name and email to the administrator to request an account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Name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N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Email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N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B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03" name="CustomShape 20"/>
          <p:cNvSpPr/>
          <p:nvPr/>
        </p:nvSpPr>
        <p:spPr>
          <a:xfrm>
            <a:off x="1567080" y="3660480"/>
            <a:ext cx="3999600" cy="362880"/>
          </a:xfrm>
          <a:prstGeom prst="rect">
            <a:avLst/>
          </a:prstGeom>
          <a:solidFill>
            <a:srgbClr val="ffffff"/>
          </a:solidFill>
          <a:ln w="3240">
            <a:solidFill>
              <a:srgbClr val="808080"/>
            </a:solidFill>
          </a:ln>
        </p:spPr>
        <p:style>
          <a:lnRef idx="2"/>
          <a:fillRef idx="0"/>
          <a:effectRef idx="0"/>
          <a:fontRef idx="minor"/>
        </p:style>
        <p:txBody>
          <a:bodyPr wrap="none" lIns="45720" rIns="45720" tIns="18360" bIns="18360" anchor="ctr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Segoe UI"/>
              </a:rPr>
              <a:t>text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04" name="CustomShape 21"/>
          <p:cNvSpPr/>
          <p:nvPr/>
        </p:nvSpPr>
        <p:spPr>
          <a:xfrm>
            <a:off x="1567080" y="4502880"/>
            <a:ext cx="3999600" cy="362880"/>
          </a:xfrm>
          <a:prstGeom prst="rect">
            <a:avLst/>
          </a:prstGeom>
          <a:solidFill>
            <a:srgbClr val="ffffff"/>
          </a:solidFill>
          <a:ln w="3240">
            <a:solidFill>
              <a:srgbClr val="808080"/>
            </a:solidFill>
          </a:ln>
        </p:spPr>
        <p:style>
          <a:lnRef idx="2"/>
          <a:fillRef idx="0"/>
          <a:effectRef idx="0"/>
          <a:fontRef idx="minor"/>
        </p:style>
        <p:txBody>
          <a:bodyPr wrap="none" lIns="45720" rIns="45720" tIns="18360" bIns="18360" anchor="ctr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Segoe UI"/>
              </a:rPr>
              <a:t>text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05" name="CustomShape 22"/>
          <p:cNvSpPr/>
          <p:nvPr/>
        </p:nvSpPr>
        <p:spPr>
          <a:xfrm>
            <a:off x="1554480" y="4992840"/>
            <a:ext cx="1312560" cy="51228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3240">
            <a:solidFill>
              <a:srgbClr val="808080"/>
            </a:solidFill>
          </a:ln>
        </p:spPr>
        <p:style>
          <a:lnRef idx="2"/>
          <a:fillRef idx="0"/>
          <a:effectRef idx="0"/>
          <a:fontRef idx="minor"/>
        </p:style>
        <p:txBody>
          <a:bodyPr tIns="0" bIns="9000"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Segoe UI"/>
              </a:rPr>
              <a:t>Request</a:t>
            </a:r>
            <a:endParaRPr b="0" lang="en-GB" sz="1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"/>
          <p:cNvGrpSpPr/>
          <p:nvPr/>
        </p:nvGrpSpPr>
        <p:grpSpPr>
          <a:xfrm>
            <a:off x="1315080" y="874800"/>
            <a:ext cx="9561600" cy="5107680"/>
            <a:chOff x="1315080" y="874800"/>
            <a:chExt cx="9561600" cy="5107680"/>
          </a:xfrm>
        </p:grpSpPr>
        <p:grpSp>
          <p:nvGrpSpPr>
            <p:cNvPr id="107" name="Group 2"/>
            <p:cNvGrpSpPr/>
            <p:nvPr/>
          </p:nvGrpSpPr>
          <p:grpSpPr>
            <a:xfrm>
              <a:off x="1315080" y="874800"/>
              <a:ext cx="9561600" cy="5107680"/>
              <a:chOff x="1315080" y="874800"/>
              <a:chExt cx="9561600" cy="5107680"/>
            </a:xfrm>
          </p:grpSpPr>
          <p:sp>
            <p:nvSpPr>
              <p:cNvPr id="108" name="CustomShape 3"/>
              <p:cNvSpPr/>
              <p:nvPr/>
            </p:nvSpPr>
            <p:spPr>
              <a:xfrm>
                <a:off x="1315080" y="874800"/>
                <a:ext cx="9561600" cy="5107680"/>
              </a:xfrm>
              <a:prstGeom prst="rect">
                <a:avLst/>
              </a:prstGeom>
              <a:solidFill>
                <a:srgbClr val="a6a6a6"/>
              </a:solidFill>
              <a:ln w="3240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" name="CustomShape 4"/>
              <p:cNvSpPr/>
              <p:nvPr/>
            </p:nvSpPr>
            <p:spPr>
              <a:xfrm>
                <a:off x="1394640" y="1105560"/>
                <a:ext cx="9402120" cy="4794840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" name="CustomShape 5"/>
              <p:cNvSpPr/>
              <p:nvPr/>
            </p:nvSpPr>
            <p:spPr>
              <a:xfrm>
                <a:off x="1547280" y="879120"/>
                <a:ext cx="1084680" cy="2275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45720" tIns="18360" bIns="27360" anchor="ctr"/>
              <a:p>
                <a:pPr>
                  <a:lnSpc>
                    <a:spcPct val="100000"/>
                  </a:lnSpc>
                </a:pPr>
                <a:r>
                  <a:rPr b="0" lang="en-GB" sz="1200" spc="-1" strike="noStrike">
                    <a:solidFill>
                      <a:srgbClr val="ffffff"/>
                    </a:solidFill>
                    <a:latin typeface="Segoe UI"/>
                    <a:ea typeface="Segoe UI"/>
                  </a:rPr>
                  <a:t>Window title</a:t>
                </a:r>
                <a:endParaRPr b="0" lang="en-GB" sz="1200" spc="-1" strike="noStrike">
                  <a:latin typeface="Arial"/>
                </a:endParaRPr>
              </a:p>
            </p:txBody>
          </p:sp>
        </p:grpSp>
        <p:grpSp>
          <p:nvGrpSpPr>
            <p:cNvPr id="111" name="Group 6"/>
            <p:cNvGrpSpPr/>
            <p:nvPr/>
          </p:nvGrpSpPr>
          <p:grpSpPr>
            <a:xfrm>
              <a:off x="10342080" y="943560"/>
              <a:ext cx="401760" cy="58320"/>
              <a:chOff x="10342080" y="943560"/>
              <a:chExt cx="401760" cy="58320"/>
            </a:xfrm>
          </p:grpSpPr>
          <p:sp>
            <p:nvSpPr>
              <p:cNvPr id="112" name="Line 7"/>
              <p:cNvSpPr/>
              <p:nvPr/>
            </p:nvSpPr>
            <p:spPr>
              <a:xfrm>
                <a:off x="10669680" y="943560"/>
                <a:ext cx="74160" cy="56880"/>
              </a:xfrm>
              <a:prstGeom prst="line">
                <a:avLst/>
              </a:prstGeom>
              <a:ln w="12600">
                <a:solidFill>
                  <a:srgbClr val="ffffff"/>
                </a:solidFill>
              </a:ln>
            </p:spPr>
            <p:style>
              <a:lnRef idx="1"/>
              <a:fillRef idx="0"/>
              <a:effectRef idx="0"/>
              <a:fontRef idx="minor"/>
            </p:style>
          </p:sp>
          <p:sp>
            <p:nvSpPr>
              <p:cNvPr id="113" name="Line 8"/>
              <p:cNvSpPr/>
              <p:nvPr/>
            </p:nvSpPr>
            <p:spPr>
              <a:xfrm flipH="1">
                <a:off x="10669680" y="943560"/>
                <a:ext cx="74160" cy="56880"/>
              </a:xfrm>
              <a:prstGeom prst="line">
                <a:avLst/>
              </a:prstGeom>
              <a:ln w="12600">
                <a:solidFill>
                  <a:srgbClr val="ffffff"/>
                </a:solidFill>
              </a:ln>
            </p:spPr>
            <p:style>
              <a:lnRef idx="1"/>
              <a:fillRef idx="0"/>
              <a:effectRef idx="0"/>
              <a:fontRef idx="minor"/>
            </p:style>
          </p:sp>
          <p:sp>
            <p:nvSpPr>
              <p:cNvPr id="114" name="CustomShape 9"/>
              <p:cNvSpPr/>
              <p:nvPr/>
            </p:nvSpPr>
            <p:spPr>
              <a:xfrm flipV="1" rot="10800000">
                <a:off x="10596240" y="959400"/>
                <a:ext cx="95400" cy="6480"/>
              </a:xfrm>
              <a:prstGeom prst="rect">
                <a:avLst/>
              </a:prstGeom>
              <a:solidFill>
                <a:srgbClr val="919191"/>
              </a:solidFill>
              <a:ln w="3240">
                <a:solidFill>
                  <a:srgbClr val="ffffff"/>
                </a:solidFill>
              </a:ln>
            </p:spPr>
            <p:style>
              <a:lnRef idx="2"/>
              <a:fillRef idx="0"/>
              <a:effectRef idx="0"/>
              <a:fontRef idx="minor"/>
            </p:style>
          </p:sp>
          <p:sp>
            <p:nvSpPr>
              <p:cNvPr id="115" name="CustomShape 10"/>
              <p:cNvSpPr/>
              <p:nvPr/>
            </p:nvSpPr>
            <p:spPr>
              <a:xfrm flipV="1" rot="10800000">
                <a:off x="10595520" y="1000080"/>
                <a:ext cx="95400" cy="53640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/>
              <a:fillRef idx="0"/>
              <a:effectRef idx="0"/>
              <a:fontRef idx="minor"/>
            </p:style>
          </p:sp>
          <p:sp>
            <p:nvSpPr>
              <p:cNvPr id="116" name="CustomShape 11"/>
              <p:cNvSpPr/>
              <p:nvPr/>
            </p:nvSpPr>
            <p:spPr>
              <a:xfrm flipV="1" rot="10800000">
                <a:off x="10437480" y="1001880"/>
                <a:ext cx="95400" cy="6480"/>
              </a:xfrm>
              <a:prstGeom prst="rect">
                <a:avLst/>
              </a:prstGeom>
              <a:solidFill>
                <a:srgbClr val="919191"/>
              </a:solidFill>
              <a:ln w="3240">
                <a:solidFill>
                  <a:srgbClr val="ffffff"/>
                </a:solidFill>
              </a:ln>
            </p:spPr>
            <p:style>
              <a:lnRef idx="2"/>
              <a:fillRef idx="0"/>
              <a:effectRef idx="0"/>
              <a:fontRef idx="minor"/>
            </p:style>
          </p:sp>
        </p:grpSp>
        <p:sp>
          <p:nvSpPr>
            <p:cNvPr id="117" name="CustomShape 12"/>
            <p:cNvSpPr/>
            <p:nvPr/>
          </p:nvSpPr>
          <p:spPr>
            <a:xfrm>
              <a:off x="1402200" y="934560"/>
              <a:ext cx="151920" cy="111960"/>
            </a:xfrm>
            <a:prstGeom prst="ellipse">
              <a:avLst/>
            </a:prstGeom>
            <a:gradFill rotWithShape="0">
              <a:gsLst>
                <a:gs pos="36000">
                  <a:srgbClr val="f2f2f2"/>
                </a:gs>
                <a:gs pos="91000">
                  <a:srgbClr val="d9d9d9"/>
                </a:gs>
                <a:gs pos="100000">
                  <a:srgbClr val="f2f2f2"/>
                </a:gs>
              </a:gsLst>
              <a:lin ang="5400000"/>
            </a:gradFill>
            <a:ln w="3240">
              <a:solidFill>
                <a:srgbClr val="808080"/>
              </a:solidFill>
            </a:ln>
          </p:spPr>
          <p:style>
            <a:lnRef idx="2"/>
            <a:fillRef idx="0"/>
            <a:effectRef idx="0"/>
            <a:fontRef idx="minor"/>
          </p:style>
        </p:sp>
      </p:grpSp>
      <p:sp>
        <p:nvSpPr>
          <p:cNvPr id="118" name="CustomShape 13"/>
          <p:cNvSpPr/>
          <p:nvPr/>
        </p:nvSpPr>
        <p:spPr>
          <a:xfrm>
            <a:off x="1394640" y="1110600"/>
            <a:ext cx="9402120" cy="8499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19" name="Group 14"/>
          <p:cNvGrpSpPr/>
          <p:nvPr/>
        </p:nvGrpSpPr>
        <p:grpSpPr>
          <a:xfrm>
            <a:off x="1478160" y="1171800"/>
            <a:ext cx="1851840" cy="723240"/>
            <a:chOff x="1478160" y="1171800"/>
            <a:chExt cx="1851840" cy="723240"/>
          </a:xfrm>
        </p:grpSpPr>
        <p:sp>
          <p:nvSpPr>
            <p:cNvPr id="120" name="CustomShape 15"/>
            <p:cNvSpPr/>
            <p:nvPr/>
          </p:nvSpPr>
          <p:spPr>
            <a:xfrm>
              <a:off x="1478520" y="1172160"/>
              <a:ext cx="1851480" cy="72288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" name="Line 16"/>
            <p:cNvSpPr/>
            <p:nvPr/>
          </p:nvSpPr>
          <p:spPr>
            <a:xfrm>
              <a:off x="1478160" y="1171800"/>
              <a:ext cx="1851840" cy="723240"/>
            </a:xfrm>
            <a:prstGeom prst="line">
              <a:avLst/>
            </a:prstGeom>
            <a:ln w="3240">
              <a:solidFill>
                <a:srgbClr val="808080"/>
              </a:solidFill>
            </a:ln>
          </p:spPr>
          <p:style>
            <a:lnRef idx="1"/>
            <a:fillRef idx="0"/>
            <a:effectRef idx="0"/>
            <a:fontRef idx="minor"/>
          </p:style>
        </p:sp>
        <p:sp>
          <p:nvSpPr>
            <p:cNvPr id="122" name="Line 17"/>
            <p:cNvSpPr/>
            <p:nvPr/>
          </p:nvSpPr>
          <p:spPr>
            <a:xfrm flipV="1">
              <a:off x="1478160" y="1171800"/>
              <a:ext cx="1851840" cy="723240"/>
            </a:xfrm>
            <a:prstGeom prst="line">
              <a:avLst/>
            </a:prstGeom>
            <a:ln w="3240">
              <a:solidFill>
                <a:srgbClr val="808080"/>
              </a:solidFill>
            </a:ln>
          </p:spPr>
          <p:style>
            <a:lnRef idx="1"/>
            <a:fillRef idx="0"/>
            <a:effectRef idx="0"/>
            <a:fontRef idx="minor"/>
          </p:style>
        </p:sp>
      </p:grpSp>
      <p:sp>
        <p:nvSpPr>
          <p:cNvPr id="123" name="CustomShape 18"/>
          <p:cNvSpPr/>
          <p:nvPr/>
        </p:nvSpPr>
        <p:spPr>
          <a:xfrm>
            <a:off x="6672600" y="1364040"/>
            <a:ext cx="4390200" cy="33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tIns="18360" anchor="ctr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Segoe UI"/>
                <a:ea typeface="Segoe UI"/>
              </a:rPr>
              <a:t>Create Chart </a:t>
            </a:r>
            <a:r>
              <a:rPr b="0" lang="en-GB" sz="1800" spc="-1" strike="noStrike">
                <a:solidFill>
                  <a:srgbClr val="000000"/>
                </a:solidFill>
                <a:latin typeface="Segoe UI"/>
                <a:ea typeface="Segoe UI"/>
              </a:rPr>
              <a:t>| </a:t>
            </a:r>
            <a:r>
              <a:rPr b="0" lang="en-GB" sz="1800" spc="-1" strike="noStrike">
                <a:solidFill>
                  <a:srgbClr val="ffffff"/>
                </a:solidFill>
                <a:latin typeface="Segoe UI"/>
                <a:ea typeface="Segoe UI"/>
              </a:rPr>
              <a:t>Add Data </a:t>
            </a:r>
            <a:r>
              <a:rPr b="0" lang="en-GB" sz="1800" spc="-1" strike="noStrike">
                <a:solidFill>
                  <a:srgbClr val="000000"/>
                </a:solidFill>
                <a:latin typeface="Segoe UI"/>
                <a:ea typeface="Segoe UI"/>
              </a:rPr>
              <a:t>| </a:t>
            </a:r>
            <a:r>
              <a:rPr b="0" lang="en-GB" sz="1800" spc="-1" strike="noStrike">
                <a:solidFill>
                  <a:srgbClr val="ffffff"/>
                </a:solidFill>
                <a:latin typeface="Segoe UI"/>
                <a:ea typeface="Segoe UI"/>
              </a:rPr>
              <a:t>View Data 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24" name="CustomShape 19"/>
          <p:cNvSpPr/>
          <p:nvPr/>
        </p:nvSpPr>
        <p:spPr>
          <a:xfrm>
            <a:off x="1535040" y="2156760"/>
            <a:ext cx="9116640" cy="23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GB" sz="2800" spc="-1" strike="noStrike">
                <a:solidFill>
                  <a:srgbClr val="000000"/>
                </a:solidFill>
                <a:latin typeface="Calibri"/>
              </a:rPr>
              <a:t>Home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Welcome to Taxi Chart, [NAME].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Select your option from the toolbar above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"/>
          <p:cNvGrpSpPr/>
          <p:nvPr/>
        </p:nvGrpSpPr>
        <p:grpSpPr>
          <a:xfrm>
            <a:off x="1315080" y="874800"/>
            <a:ext cx="9561600" cy="5107680"/>
            <a:chOff x="1315080" y="874800"/>
            <a:chExt cx="9561600" cy="5107680"/>
          </a:xfrm>
        </p:grpSpPr>
        <p:grpSp>
          <p:nvGrpSpPr>
            <p:cNvPr id="126" name="Group 2"/>
            <p:cNvGrpSpPr/>
            <p:nvPr/>
          </p:nvGrpSpPr>
          <p:grpSpPr>
            <a:xfrm>
              <a:off x="1315080" y="874800"/>
              <a:ext cx="9561600" cy="5107680"/>
              <a:chOff x="1315080" y="874800"/>
              <a:chExt cx="9561600" cy="5107680"/>
            </a:xfrm>
          </p:grpSpPr>
          <p:sp>
            <p:nvSpPr>
              <p:cNvPr id="127" name="CustomShape 3"/>
              <p:cNvSpPr/>
              <p:nvPr/>
            </p:nvSpPr>
            <p:spPr>
              <a:xfrm>
                <a:off x="1315080" y="874800"/>
                <a:ext cx="9561600" cy="5107680"/>
              </a:xfrm>
              <a:prstGeom prst="rect">
                <a:avLst/>
              </a:prstGeom>
              <a:solidFill>
                <a:srgbClr val="a6a6a6"/>
              </a:solidFill>
              <a:ln w="3240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8" name="CustomShape 4"/>
              <p:cNvSpPr/>
              <p:nvPr/>
            </p:nvSpPr>
            <p:spPr>
              <a:xfrm>
                <a:off x="1394640" y="1105560"/>
                <a:ext cx="9402120" cy="4794840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9" name="CustomShape 5"/>
              <p:cNvSpPr/>
              <p:nvPr/>
            </p:nvSpPr>
            <p:spPr>
              <a:xfrm>
                <a:off x="1547280" y="879120"/>
                <a:ext cx="1084680" cy="2275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45720" tIns="18360" bIns="27360" anchor="ctr"/>
              <a:p>
                <a:pPr>
                  <a:lnSpc>
                    <a:spcPct val="100000"/>
                  </a:lnSpc>
                </a:pPr>
                <a:r>
                  <a:rPr b="0" lang="en-GB" sz="1200" spc="-1" strike="noStrike">
                    <a:solidFill>
                      <a:srgbClr val="ffffff"/>
                    </a:solidFill>
                    <a:latin typeface="Segoe UI"/>
                    <a:ea typeface="Segoe UI"/>
                  </a:rPr>
                  <a:t>Window title</a:t>
                </a:r>
                <a:endParaRPr b="0" lang="en-GB" sz="1200" spc="-1" strike="noStrike">
                  <a:latin typeface="Arial"/>
                </a:endParaRPr>
              </a:p>
            </p:txBody>
          </p:sp>
        </p:grpSp>
        <p:grpSp>
          <p:nvGrpSpPr>
            <p:cNvPr id="130" name="Group 6"/>
            <p:cNvGrpSpPr/>
            <p:nvPr/>
          </p:nvGrpSpPr>
          <p:grpSpPr>
            <a:xfrm>
              <a:off x="10342080" y="943560"/>
              <a:ext cx="401760" cy="58320"/>
              <a:chOff x="10342080" y="943560"/>
              <a:chExt cx="401760" cy="58320"/>
            </a:xfrm>
          </p:grpSpPr>
          <p:sp>
            <p:nvSpPr>
              <p:cNvPr id="131" name="Line 7"/>
              <p:cNvSpPr/>
              <p:nvPr/>
            </p:nvSpPr>
            <p:spPr>
              <a:xfrm>
                <a:off x="10669680" y="943560"/>
                <a:ext cx="74160" cy="56880"/>
              </a:xfrm>
              <a:prstGeom prst="line">
                <a:avLst/>
              </a:prstGeom>
              <a:ln w="12600">
                <a:solidFill>
                  <a:srgbClr val="ffffff"/>
                </a:solidFill>
              </a:ln>
            </p:spPr>
            <p:style>
              <a:lnRef idx="1"/>
              <a:fillRef idx="0"/>
              <a:effectRef idx="0"/>
              <a:fontRef idx="minor"/>
            </p:style>
          </p:sp>
          <p:sp>
            <p:nvSpPr>
              <p:cNvPr id="132" name="Line 8"/>
              <p:cNvSpPr/>
              <p:nvPr/>
            </p:nvSpPr>
            <p:spPr>
              <a:xfrm flipH="1">
                <a:off x="10669680" y="943560"/>
                <a:ext cx="74160" cy="56880"/>
              </a:xfrm>
              <a:prstGeom prst="line">
                <a:avLst/>
              </a:prstGeom>
              <a:ln w="12600">
                <a:solidFill>
                  <a:srgbClr val="ffffff"/>
                </a:solidFill>
              </a:ln>
            </p:spPr>
            <p:style>
              <a:lnRef idx="1"/>
              <a:fillRef idx="0"/>
              <a:effectRef idx="0"/>
              <a:fontRef idx="minor"/>
            </p:style>
          </p:sp>
          <p:sp>
            <p:nvSpPr>
              <p:cNvPr id="133" name="CustomShape 9"/>
              <p:cNvSpPr/>
              <p:nvPr/>
            </p:nvSpPr>
            <p:spPr>
              <a:xfrm flipV="1" rot="10800000">
                <a:off x="10596240" y="959400"/>
                <a:ext cx="95400" cy="6480"/>
              </a:xfrm>
              <a:prstGeom prst="rect">
                <a:avLst/>
              </a:prstGeom>
              <a:solidFill>
                <a:srgbClr val="919191"/>
              </a:solidFill>
              <a:ln w="3240">
                <a:solidFill>
                  <a:srgbClr val="ffffff"/>
                </a:solidFill>
              </a:ln>
            </p:spPr>
            <p:style>
              <a:lnRef idx="2"/>
              <a:fillRef idx="0"/>
              <a:effectRef idx="0"/>
              <a:fontRef idx="minor"/>
            </p:style>
          </p:sp>
          <p:sp>
            <p:nvSpPr>
              <p:cNvPr id="134" name="CustomShape 10"/>
              <p:cNvSpPr/>
              <p:nvPr/>
            </p:nvSpPr>
            <p:spPr>
              <a:xfrm flipV="1" rot="10800000">
                <a:off x="10595520" y="1000080"/>
                <a:ext cx="95400" cy="53640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/>
              <a:fillRef idx="0"/>
              <a:effectRef idx="0"/>
              <a:fontRef idx="minor"/>
            </p:style>
          </p:sp>
          <p:sp>
            <p:nvSpPr>
              <p:cNvPr id="135" name="CustomShape 11"/>
              <p:cNvSpPr/>
              <p:nvPr/>
            </p:nvSpPr>
            <p:spPr>
              <a:xfrm flipV="1" rot="10800000">
                <a:off x="10437480" y="1001880"/>
                <a:ext cx="95400" cy="6480"/>
              </a:xfrm>
              <a:prstGeom prst="rect">
                <a:avLst/>
              </a:prstGeom>
              <a:solidFill>
                <a:srgbClr val="919191"/>
              </a:solidFill>
              <a:ln w="3240">
                <a:solidFill>
                  <a:srgbClr val="ffffff"/>
                </a:solidFill>
              </a:ln>
            </p:spPr>
            <p:style>
              <a:lnRef idx="2"/>
              <a:fillRef idx="0"/>
              <a:effectRef idx="0"/>
              <a:fontRef idx="minor"/>
            </p:style>
          </p:sp>
        </p:grpSp>
        <p:sp>
          <p:nvSpPr>
            <p:cNvPr id="136" name="CustomShape 12"/>
            <p:cNvSpPr/>
            <p:nvPr/>
          </p:nvSpPr>
          <p:spPr>
            <a:xfrm>
              <a:off x="1402200" y="934560"/>
              <a:ext cx="151920" cy="111960"/>
            </a:xfrm>
            <a:prstGeom prst="ellipse">
              <a:avLst/>
            </a:prstGeom>
            <a:gradFill rotWithShape="0">
              <a:gsLst>
                <a:gs pos="36000">
                  <a:srgbClr val="f2f2f2"/>
                </a:gs>
                <a:gs pos="91000">
                  <a:srgbClr val="d9d9d9"/>
                </a:gs>
                <a:gs pos="100000">
                  <a:srgbClr val="f2f2f2"/>
                </a:gs>
              </a:gsLst>
              <a:lin ang="5400000"/>
            </a:gradFill>
            <a:ln w="3240">
              <a:solidFill>
                <a:srgbClr val="808080"/>
              </a:solidFill>
            </a:ln>
          </p:spPr>
          <p:style>
            <a:lnRef idx="2"/>
            <a:fillRef idx="0"/>
            <a:effectRef idx="0"/>
            <a:fontRef idx="minor"/>
          </p:style>
        </p:sp>
      </p:grpSp>
      <p:sp>
        <p:nvSpPr>
          <p:cNvPr id="137" name="CustomShape 13"/>
          <p:cNvSpPr/>
          <p:nvPr/>
        </p:nvSpPr>
        <p:spPr>
          <a:xfrm>
            <a:off x="1394640" y="1110600"/>
            <a:ext cx="9402120" cy="8499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8" name="Group 14"/>
          <p:cNvGrpSpPr/>
          <p:nvPr/>
        </p:nvGrpSpPr>
        <p:grpSpPr>
          <a:xfrm>
            <a:off x="1478160" y="1171800"/>
            <a:ext cx="1851840" cy="723240"/>
            <a:chOff x="1478160" y="1171800"/>
            <a:chExt cx="1851840" cy="723240"/>
          </a:xfrm>
        </p:grpSpPr>
        <p:sp>
          <p:nvSpPr>
            <p:cNvPr id="139" name="CustomShape 15"/>
            <p:cNvSpPr/>
            <p:nvPr/>
          </p:nvSpPr>
          <p:spPr>
            <a:xfrm>
              <a:off x="1478520" y="1172160"/>
              <a:ext cx="1851480" cy="72288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Line 16"/>
            <p:cNvSpPr/>
            <p:nvPr/>
          </p:nvSpPr>
          <p:spPr>
            <a:xfrm>
              <a:off x="1478160" y="1171800"/>
              <a:ext cx="1851840" cy="723240"/>
            </a:xfrm>
            <a:prstGeom prst="line">
              <a:avLst/>
            </a:prstGeom>
            <a:ln w="3240">
              <a:solidFill>
                <a:srgbClr val="808080"/>
              </a:solidFill>
            </a:ln>
          </p:spPr>
          <p:style>
            <a:lnRef idx="1"/>
            <a:fillRef idx="0"/>
            <a:effectRef idx="0"/>
            <a:fontRef idx="minor"/>
          </p:style>
        </p:sp>
        <p:sp>
          <p:nvSpPr>
            <p:cNvPr id="141" name="Line 17"/>
            <p:cNvSpPr/>
            <p:nvPr/>
          </p:nvSpPr>
          <p:spPr>
            <a:xfrm flipV="1">
              <a:off x="1478160" y="1171800"/>
              <a:ext cx="1851840" cy="723240"/>
            </a:xfrm>
            <a:prstGeom prst="line">
              <a:avLst/>
            </a:prstGeom>
            <a:ln w="3240">
              <a:solidFill>
                <a:srgbClr val="808080"/>
              </a:solidFill>
            </a:ln>
          </p:spPr>
          <p:style>
            <a:lnRef idx="1"/>
            <a:fillRef idx="0"/>
            <a:effectRef idx="0"/>
            <a:fontRef idx="minor"/>
          </p:style>
        </p:sp>
      </p:grpSp>
      <p:sp>
        <p:nvSpPr>
          <p:cNvPr id="142" name="CustomShape 18"/>
          <p:cNvSpPr/>
          <p:nvPr/>
        </p:nvSpPr>
        <p:spPr>
          <a:xfrm>
            <a:off x="6672600" y="1364040"/>
            <a:ext cx="4390200" cy="33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tIns="18360" anchor="ctr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Segoe UI"/>
                <a:ea typeface="Segoe UI"/>
              </a:rPr>
              <a:t>Create Chart </a:t>
            </a:r>
            <a:r>
              <a:rPr b="0" lang="en-GB" sz="1800" spc="-1" strike="noStrike">
                <a:solidFill>
                  <a:srgbClr val="000000"/>
                </a:solidFill>
                <a:latin typeface="Segoe UI"/>
                <a:ea typeface="Segoe UI"/>
              </a:rPr>
              <a:t>| </a:t>
            </a:r>
            <a:r>
              <a:rPr b="0" lang="en-GB" sz="1800" spc="-1" strike="noStrike">
                <a:solidFill>
                  <a:srgbClr val="ffffff"/>
                </a:solidFill>
                <a:latin typeface="Segoe UI"/>
                <a:ea typeface="Segoe UI"/>
              </a:rPr>
              <a:t>Add Data </a:t>
            </a:r>
            <a:r>
              <a:rPr b="0" lang="en-GB" sz="1800" spc="-1" strike="noStrike">
                <a:solidFill>
                  <a:srgbClr val="000000"/>
                </a:solidFill>
                <a:latin typeface="Segoe UI"/>
                <a:ea typeface="Segoe UI"/>
              </a:rPr>
              <a:t>| </a:t>
            </a:r>
            <a:r>
              <a:rPr b="0" lang="en-GB" sz="1800" spc="-1" strike="noStrike">
                <a:solidFill>
                  <a:srgbClr val="ffffff"/>
                </a:solidFill>
                <a:latin typeface="Segoe UI"/>
                <a:ea typeface="Segoe UI"/>
              </a:rPr>
              <a:t>View Data 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43" name="CustomShape 19"/>
          <p:cNvSpPr/>
          <p:nvPr/>
        </p:nvSpPr>
        <p:spPr>
          <a:xfrm>
            <a:off x="1535040" y="2156760"/>
            <a:ext cx="9116640" cy="23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GB" sz="2800" spc="-1" strike="noStrike">
                <a:solidFill>
                  <a:srgbClr val="000000"/>
                </a:solidFill>
                <a:latin typeface="Calibri"/>
              </a:rPr>
              <a:t>Home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Welcome to Taxi Chart, Admin.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Select your option from the toolbar above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b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44" name="CustomShape 20"/>
          <p:cNvSpPr/>
          <p:nvPr/>
        </p:nvSpPr>
        <p:spPr>
          <a:xfrm>
            <a:off x="1567080" y="4060440"/>
            <a:ext cx="1312560" cy="51228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3240">
            <a:solidFill>
              <a:srgbClr val="808080"/>
            </a:solidFill>
          </a:ln>
        </p:spPr>
        <p:style>
          <a:lnRef idx="2"/>
          <a:fillRef idx="0"/>
          <a:effectRef idx="0"/>
          <a:fontRef idx="minor"/>
        </p:style>
        <p:txBody>
          <a:bodyPr tIns="0" bIns="9000"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Segoe UI"/>
              </a:rPr>
              <a:t>Create Accounts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45" name="CustomShape 21"/>
          <p:cNvSpPr/>
          <p:nvPr/>
        </p:nvSpPr>
        <p:spPr>
          <a:xfrm>
            <a:off x="1567080" y="4724280"/>
            <a:ext cx="1312560" cy="51228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3240">
            <a:solidFill>
              <a:srgbClr val="808080"/>
            </a:solidFill>
          </a:ln>
        </p:spPr>
        <p:style>
          <a:lnRef idx="2"/>
          <a:fillRef idx="0"/>
          <a:effectRef idx="0"/>
          <a:fontRef idx="minor"/>
        </p:style>
        <p:txBody>
          <a:bodyPr tIns="0" bIns="9000"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Segoe UI"/>
              </a:rPr>
              <a:t>View Logs</a:t>
            </a:r>
            <a:endParaRPr b="0" lang="en-GB" sz="1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roup 1"/>
          <p:cNvGrpSpPr/>
          <p:nvPr/>
        </p:nvGrpSpPr>
        <p:grpSpPr>
          <a:xfrm>
            <a:off x="1315080" y="680040"/>
            <a:ext cx="9561600" cy="5497920"/>
            <a:chOff x="1315080" y="680040"/>
            <a:chExt cx="9561600" cy="5497920"/>
          </a:xfrm>
        </p:grpSpPr>
        <p:grpSp>
          <p:nvGrpSpPr>
            <p:cNvPr id="147" name="Group 2"/>
            <p:cNvGrpSpPr/>
            <p:nvPr/>
          </p:nvGrpSpPr>
          <p:grpSpPr>
            <a:xfrm>
              <a:off x="1315080" y="680040"/>
              <a:ext cx="9561600" cy="5497920"/>
              <a:chOff x="1315080" y="680040"/>
              <a:chExt cx="9561600" cy="5497920"/>
            </a:xfrm>
          </p:grpSpPr>
          <p:sp>
            <p:nvSpPr>
              <p:cNvPr id="148" name="CustomShape 3"/>
              <p:cNvSpPr/>
              <p:nvPr/>
            </p:nvSpPr>
            <p:spPr>
              <a:xfrm>
                <a:off x="1315080" y="680040"/>
                <a:ext cx="9561600" cy="5497920"/>
              </a:xfrm>
              <a:prstGeom prst="rect">
                <a:avLst/>
              </a:prstGeom>
              <a:solidFill>
                <a:srgbClr val="a6a6a6"/>
              </a:solidFill>
              <a:ln w="3240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9" name="CustomShape 4"/>
              <p:cNvSpPr/>
              <p:nvPr/>
            </p:nvSpPr>
            <p:spPr>
              <a:xfrm>
                <a:off x="1394640" y="928080"/>
                <a:ext cx="9402120" cy="5160960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0" name="CustomShape 5"/>
              <p:cNvSpPr/>
              <p:nvPr/>
            </p:nvSpPr>
            <p:spPr>
              <a:xfrm>
                <a:off x="1547280" y="693000"/>
                <a:ext cx="1084680" cy="2275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45720" tIns="18360" bIns="27360" anchor="ctr"/>
              <a:p>
                <a:pPr>
                  <a:lnSpc>
                    <a:spcPct val="100000"/>
                  </a:lnSpc>
                </a:pPr>
                <a:r>
                  <a:rPr b="0" lang="en-GB" sz="1200" spc="-1" strike="noStrike">
                    <a:solidFill>
                      <a:srgbClr val="ffffff"/>
                    </a:solidFill>
                    <a:latin typeface="Segoe UI"/>
                    <a:ea typeface="Segoe UI"/>
                  </a:rPr>
                  <a:t>Window title</a:t>
                </a:r>
                <a:endParaRPr b="0" lang="en-GB" sz="1200" spc="-1" strike="noStrike">
                  <a:latin typeface="Arial"/>
                </a:endParaRPr>
              </a:p>
            </p:txBody>
          </p:sp>
        </p:grpSp>
        <p:grpSp>
          <p:nvGrpSpPr>
            <p:cNvPr id="151" name="Group 6"/>
            <p:cNvGrpSpPr/>
            <p:nvPr/>
          </p:nvGrpSpPr>
          <p:grpSpPr>
            <a:xfrm>
              <a:off x="10342080" y="753840"/>
              <a:ext cx="401760" cy="62640"/>
              <a:chOff x="10342080" y="753840"/>
              <a:chExt cx="401760" cy="62640"/>
            </a:xfrm>
          </p:grpSpPr>
          <p:sp>
            <p:nvSpPr>
              <p:cNvPr id="152" name="Line 7"/>
              <p:cNvSpPr/>
              <p:nvPr/>
            </p:nvSpPr>
            <p:spPr>
              <a:xfrm>
                <a:off x="10669680" y="753840"/>
                <a:ext cx="74160" cy="61200"/>
              </a:xfrm>
              <a:prstGeom prst="line">
                <a:avLst/>
              </a:prstGeom>
              <a:ln w="12600">
                <a:solidFill>
                  <a:srgbClr val="ffffff"/>
                </a:solidFill>
              </a:ln>
            </p:spPr>
            <p:style>
              <a:lnRef idx="1"/>
              <a:fillRef idx="0"/>
              <a:effectRef idx="0"/>
              <a:fontRef idx="minor"/>
            </p:style>
          </p:sp>
          <p:sp>
            <p:nvSpPr>
              <p:cNvPr id="153" name="Line 8"/>
              <p:cNvSpPr/>
              <p:nvPr/>
            </p:nvSpPr>
            <p:spPr>
              <a:xfrm flipH="1">
                <a:off x="10669680" y="753840"/>
                <a:ext cx="74160" cy="61200"/>
              </a:xfrm>
              <a:prstGeom prst="line">
                <a:avLst/>
              </a:prstGeom>
              <a:ln w="12600">
                <a:solidFill>
                  <a:srgbClr val="ffffff"/>
                </a:solidFill>
              </a:ln>
            </p:spPr>
            <p:style>
              <a:lnRef idx="1"/>
              <a:fillRef idx="0"/>
              <a:effectRef idx="0"/>
              <a:fontRef idx="minor"/>
            </p:style>
          </p:sp>
          <p:sp>
            <p:nvSpPr>
              <p:cNvPr id="154" name="CustomShape 9"/>
              <p:cNvSpPr/>
              <p:nvPr/>
            </p:nvSpPr>
            <p:spPr>
              <a:xfrm flipV="1" rot="10800000">
                <a:off x="10596240" y="770040"/>
                <a:ext cx="95400" cy="6840"/>
              </a:xfrm>
              <a:prstGeom prst="rect">
                <a:avLst/>
              </a:prstGeom>
              <a:solidFill>
                <a:srgbClr val="919191"/>
              </a:solidFill>
              <a:ln w="3240">
                <a:solidFill>
                  <a:srgbClr val="ffffff"/>
                </a:solidFill>
              </a:ln>
            </p:spPr>
            <p:style>
              <a:lnRef idx="2"/>
              <a:fillRef idx="0"/>
              <a:effectRef idx="0"/>
              <a:fontRef idx="minor"/>
            </p:style>
          </p:sp>
          <p:sp>
            <p:nvSpPr>
              <p:cNvPr id="155" name="CustomShape 10"/>
              <p:cNvSpPr/>
              <p:nvPr/>
            </p:nvSpPr>
            <p:spPr>
              <a:xfrm flipV="1" rot="10800000">
                <a:off x="10595520" y="814680"/>
                <a:ext cx="95400" cy="57960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/>
              <a:fillRef idx="0"/>
              <a:effectRef idx="0"/>
              <a:fontRef idx="minor"/>
            </p:style>
          </p:sp>
          <p:sp>
            <p:nvSpPr>
              <p:cNvPr id="156" name="CustomShape 11"/>
              <p:cNvSpPr/>
              <p:nvPr/>
            </p:nvSpPr>
            <p:spPr>
              <a:xfrm flipV="1" rot="10800000">
                <a:off x="10437480" y="816120"/>
                <a:ext cx="95400" cy="6840"/>
              </a:xfrm>
              <a:prstGeom prst="rect">
                <a:avLst/>
              </a:prstGeom>
              <a:solidFill>
                <a:srgbClr val="919191"/>
              </a:solidFill>
              <a:ln w="3240">
                <a:solidFill>
                  <a:srgbClr val="ffffff"/>
                </a:solidFill>
              </a:ln>
            </p:spPr>
            <p:style>
              <a:lnRef idx="2"/>
              <a:fillRef idx="0"/>
              <a:effectRef idx="0"/>
              <a:fontRef idx="minor"/>
            </p:style>
          </p:sp>
        </p:grpSp>
        <p:sp>
          <p:nvSpPr>
            <p:cNvPr id="157" name="CustomShape 12"/>
            <p:cNvSpPr/>
            <p:nvPr/>
          </p:nvSpPr>
          <p:spPr>
            <a:xfrm>
              <a:off x="1402200" y="744120"/>
              <a:ext cx="151920" cy="120600"/>
            </a:xfrm>
            <a:prstGeom prst="ellipse">
              <a:avLst/>
            </a:prstGeom>
            <a:gradFill rotWithShape="0">
              <a:gsLst>
                <a:gs pos="36000">
                  <a:srgbClr val="f2f2f2"/>
                </a:gs>
                <a:gs pos="91000">
                  <a:srgbClr val="d9d9d9"/>
                </a:gs>
                <a:gs pos="100000">
                  <a:srgbClr val="f2f2f2"/>
                </a:gs>
              </a:gsLst>
              <a:lin ang="5400000"/>
            </a:gradFill>
            <a:ln w="3240">
              <a:solidFill>
                <a:srgbClr val="808080"/>
              </a:solidFill>
            </a:ln>
          </p:spPr>
          <p:style>
            <a:lnRef idx="2"/>
            <a:fillRef idx="0"/>
            <a:effectRef idx="0"/>
            <a:fontRef idx="minor"/>
          </p:style>
        </p:sp>
      </p:grpSp>
      <p:sp>
        <p:nvSpPr>
          <p:cNvPr id="158" name="CustomShape 13"/>
          <p:cNvSpPr/>
          <p:nvPr/>
        </p:nvSpPr>
        <p:spPr>
          <a:xfrm>
            <a:off x="1394640" y="915480"/>
            <a:ext cx="9402120" cy="8499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9" name="Group 14"/>
          <p:cNvGrpSpPr/>
          <p:nvPr/>
        </p:nvGrpSpPr>
        <p:grpSpPr>
          <a:xfrm>
            <a:off x="1478160" y="976680"/>
            <a:ext cx="1851840" cy="723240"/>
            <a:chOff x="1478160" y="976680"/>
            <a:chExt cx="1851840" cy="723240"/>
          </a:xfrm>
        </p:grpSpPr>
        <p:sp>
          <p:nvSpPr>
            <p:cNvPr id="160" name="CustomShape 15"/>
            <p:cNvSpPr/>
            <p:nvPr/>
          </p:nvSpPr>
          <p:spPr>
            <a:xfrm>
              <a:off x="1478520" y="977040"/>
              <a:ext cx="1851480" cy="72288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" name="Line 16"/>
            <p:cNvSpPr/>
            <p:nvPr/>
          </p:nvSpPr>
          <p:spPr>
            <a:xfrm>
              <a:off x="1478160" y="976680"/>
              <a:ext cx="1851840" cy="723240"/>
            </a:xfrm>
            <a:prstGeom prst="line">
              <a:avLst/>
            </a:prstGeom>
            <a:ln w="3240">
              <a:solidFill>
                <a:srgbClr val="808080"/>
              </a:solidFill>
            </a:ln>
          </p:spPr>
          <p:style>
            <a:lnRef idx="1"/>
            <a:fillRef idx="0"/>
            <a:effectRef idx="0"/>
            <a:fontRef idx="minor"/>
          </p:style>
        </p:sp>
        <p:sp>
          <p:nvSpPr>
            <p:cNvPr id="162" name="Line 17"/>
            <p:cNvSpPr/>
            <p:nvPr/>
          </p:nvSpPr>
          <p:spPr>
            <a:xfrm flipV="1">
              <a:off x="1478160" y="976680"/>
              <a:ext cx="1851840" cy="723240"/>
            </a:xfrm>
            <a:prstGeom prst="line">
              <a:avLst/>
            </a:prstGeom>
            <a:ln w="3240">
              <a:solidFill>
                <a:srgbClr val="808080"/>
              </a:solidFill>
            </a:ln>
          </p:spPr>
          <p:style>
            <a:lnRef idx="1"/>
            <a:fillRef idx="0"/>
            <a:effectRef idx="0"/>
            <a:fontRef idx="minor"/>
          </p:style>
        </p:sp>
      </p:grpSp>
      <p:sp>
        <p:nvSpPr>
          <p:cNvPr id="163" name="CustomShape 18"/>
          <p:cNvSpPr/>
          <p:nvPr/>
        </p:nvSpPr>
        <p:spPr>
          <a:xfrm>
            <a:off x="6672600" y="1168920"/>
            <a:ext cx="4390200" cy="33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tIns="18360" anchor="ctr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Segoe UI"/>
                <a:ea typeface="Segoe UI"/>
              </a:rPr>
              <a:t>Create Chart </a:t>
            </a:r>
            <a:r>
              <a:rPr b="0" lang="en-GB" sz="1800" spc="-1" strike="noStrike">
                <a:solidFill>
                  <a:srgbClr val="000000"/>
                </a:solidFill>
                <a:latin typeface="Segoe UI"/>
                <a:ea typeface="Segoe UI"/>
              </a:rPr>
              <a:t>| </a:t>
            </a:r>
            <a:r>
              <a:rPr b="0" lang="en-GB" sz="1800" spc="-1" strike="noStrike">
                <a:solidFill>
                  <a:srgbClr val="ffffff"/>
                </a:solidFill>
                <a:latin typeface="Segoe UI"/>
                <a:ea typeface="Segoe UI"/>
              </a:rPr>
              <a:t>Add Data </a:t>
            </a:r>
            <a:r>
              <a:rPr b="0" lang="en-GB" sz="1800" spc="-1" strike="noStrike">
                <a:solidFill>
                  <a:srgbClr val="000000"/>
                </a:solidFill>
                <a:latin typeface="Segoe UI"/>
                <a:ea typeface="Segoe UI"/>
              </a:rPr>
              <a:t>| </a:t>
            </a:r>
            <a:r>
              <a:rPr b="0" lang="en-GB" sz="1800" spc="-1" strike="noStrike">
                <a:solidFill>
                  <a:srgbClr val="ffffff"/>
                </a:solidFill>
                <a:latin typeface="Segoe UI"/>
                <a:ea typeface="Segoe UI"/>
              </a:rPr>
              <a:t>View Data 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64" name="CustomShape 19"/>
          <p:cNvSpPr/>
          <p:nvPr/>
        </p:nvSpPr>
        <p:spPr>
          <a:xfrm>
            <a:off x="1535040" y="1961640"/>
            <a:ext cx="456048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GB" sz="2800" spc="-1" strike="noStrike">
                <a:solidFill>
                  <a:srgbClr val="000000"/>
                </a:solidFill>
                <a:latin typeface="Calibri"/>
              </a:rPr>
              <a:t>Register Applicants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GB" sz="2800" spc="-1" strike="noStrike">
              <a:latin typeface="Arial"/>
            </a:endParaRPr>
          </a:p>
        </p:txBody>
      </p:sp>
      <p:sp>
        <p:nvSpPr>
          <p:cNvPr id="165" name="CustomShape 20"/>
          <p:cNvSpPr/>
          <p:nvPr/>
        </p:nvSpPr>
        <p:spPr>
          <a:xfrm>
            <a:off x="6095880" y="1961640"/>
            <a:ext cx="4560480" cy="278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GB" sz="2800" spc="-1" strike="noStrike">
                <a:solidFill>
                  <a:srgbClr val="000000"/>
                </a:solidFill>
                <a:latin typeface="Calibri"/>
              </a:rPr>
              <a:t>Create Account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Account ID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i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Password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I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Course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66" name="Line 21"/>
          <p:cNvSpPr/>
          <p:nvPr/>
        </p:nvSpPr>
        <p:spPr>
          <a:xfrm>
            <a:off x="6095880" y="1961640"/>
            <a:ext cx="360" cy="387864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7" name="Group 22"/>
          <p:cNvGrpSpPr/>
          <p:nvPr/>
        </p:nvGrpSpPr>
        <p:grpSpPr>
          <a:xfrm>
            <a:off x="1567080" y="2730960"/>
            <a:ext cx="4388040" cy="2725200"/>
            <a:chOff x="1567080" y="2730960"/>
            <a:chExt cx="4388040" cy="2725200"/>
          </a:xfrm>
        </p:grpSpPr>
        <p:grpSp>
          <p:nvGrpSpPr>
            <p:cNvPr id="168" name="Group 23"/>
            <p:cNvGrpSpPr/>
            <p:nvPr/>
          </p:nvGrpSpPr>
          <p:grpSpPr>
            <a:xfrm>
              <a:off x="1567080" y="2730960"/>
              <a:ext cx="4388040" cy="2725200"/>
              <a:chOff x="1567080" y="2730960"/>
              <a:chExt cx="4388040" cy="2725200"/>
            </a:xfrm>
          </p:grpSpPr>
          <p:sp>
            <p:nvSpPr>
              <p:cNvPr id="169" name="CustomShape 24"/>
              <p:cNvSpPr/>
              <p:nvPr/>
            </p:nvSpPr>
            <p:spPr>
              <a:xfrm>
                <a:off x="1567080" y="2730960"/>
                <a:ext cx="4388040" cy="2725200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45720" tIns="0" bIns="0" anchor="ctr"/>
              <a:p>
                <a:pPr>
                  <a:lnSpc>
                    <a:spcPct val="100000"/>
                  </a:lnSpc>
                </a:pPr>
                <a:r>
                  <a:rPr b="0" lang="en-GB" sz="1600" spc="-1" strike="noStrike">
                    <a:solidFill>
                      <a:srgbClr val="404040"/>
                    </a:solidFill>
                    <a:latin typeface="Segoe UI"/>
                  </a:rPr>
                  <a:t>List of people’s names and emails who have requested an account</a:t>
                </a:r>
                <a:endParaRPr b="0" lang="en-GB" sz="1600" spc="-1" strike="noStrike">
                  <a:latin typeface="Arial"/>
                </a:endParaRPr>
              </a:p>
            </p:txBody>
          </p:sp>
          <p:sp>
            <p:nvSpPr>
              <p:cNvPr id="170" name="CustomShape 25"/>
              <p:cNvSpPr/>
              <p:nvPr/>
            </p:nvSpPr>
            <p:spPr>
              <a:xfrm>
                <a:off x="1567080" y="2730960"/>
                <a:ext cx="4388040" cy="202680"/>
              </a:xfrm>
              <a:prstGeom prst="rect">
                <a:avLst/>
              </a:prstGeom>
              <a:noFill/>
              <a:ln w="3240">
                <a:noFill/>
              </a:ln>
            </p:spPr>
            <p:style>
              <a:lnRef idx="2"/>
              <a:fillRef idx="0"/>
              <a:effectRef idx="0"/>
              <a:fontRef idx="minor"/>
            </p:style>
          </p:sp>
        </p:grpSp>
        <p:grpSp>
          <p:nvGrpSpPr>
            <p:cNvPr id="171" name="Group 26"/>
            <p:cNvGrpSpPr/>
            <p:nvPr/>
          </p:nvGrpSpPr>
          <p:grpSpPr>
            <a:xfrm>
              <a:off x="5562360" y="2730960"/>
              <a:ext cx="392760" cy="2725200"/>
              <a:chOff x="5562360" y="2730960"/>
              <a:chExt cx="392760" cy="2725200"/>
            </a:xfrm>
          </p:grpSpPr>
          <p:sp>
            <p:nvSpPr>
              <p:cNvPr id="172" name="CustomShape 27"/>
              <p:cNvSpPr/>
              <p:nvPr/>
            </p:nvSpPr>
            <p:spPr>
              <a:xfrm>
                <a:off x="5562360" y="2730960"/>
                <a:ext cx="392760" cy="2725200"/>
              </a:xfrm>
              <a:prstGeom prst="rect">
                <a:avLst/>
              </a:prstGeom>
              <a:solidFill>
                <a:srgbClr val="f2f2f2"/>
              </a:solidFill>
              <a:ln w="3240">
                <a:solidFill>
                  <a:srgbClr val="808080"/>
                </a:solidFill>
              </a:ln>
            </p:spPr>
            <p:style>
              <a:lnRef idx="2"/>
              <a:fillRef idx="0"/>
              <a:effectRef idx="0"/>
              <a:fontRef idx="minor"/>
            </p:style>
          </p:sp>
          <p:sp>
            <p:nvSpPr>
              <p:cNvPr id="173" name="CustomShape 28"/>
              <p:cNvSpPr/>
              <p:nvPr/>
            </p:nvSpPr>
            <p:spPr>
              <a:xfrm>
                <a:off x="5562360" y="3262320"/>
                <a:ext cx="392760" cy="615600"/>
              </a:xfrm>
              <a:prstGeom prst="rect">
                <a:avLst/>
              </a:prstGeom>
              <a:solidFill>
                <a:srgbClr val="d9d9d9"/>
              </a:solidFill>
              <a:ln w="3240">
                <a:solidFill>
                  <a:srgbClr val="808080"/>
                </a:solidFill>
              </a:ln>
            </p:spPr>
            <p:style>
              <a:lnRef idx="2"/>
              <a:fillRef idx="0"/>
              <a:effectRef idx="0"/>
              <a:fontRef idx="minor"/>
            </p:style>
          </p:sp>
          <p:sp>
            <p:nvSpPr>
              <p:cNvPr id="174" name="CustomShape 29"/>
              <p:cNvSpPr/>
              <p:nvPr/>
            </p:nvSpPr>
            <p:spPr>
              <a:xfrm>
                <a:off x="5673960" y="2796480"/>
                <a:ext cx="169560" cy="113400"/>
              </a:xfrm>
              <a:prstGeom prst="triangle">
                <a:avLst>
                  <a:gd name="adj" fmla="val 50000"/>
                </a:avLst>
              </a:prstGeom>
              <a:solidFill>
                <a:srgbClr val="808080">
                  <a:alpha val="99000"/>
                </a:srgbClr>
              </a:solidFill>
              <a:ln>
                <a:noFill/>
              </a:ln>
            </p:spPr>
            <p:style>
              <a:lnRef idx="2"/>
              <a:fillRef idx="0"/>
              <a:effectRef idx="0"/>
              <a:fontRef idx="minor"/>
            </p:style>
          </p:sp>
          <p:sp>
            <p:nvSpPr>
              <p:cNvPr id="175" name="CustomShape 30"/>
              <p:cNvSpPr/>
              <p:nvPr/>
            </p:nvSpPr>
            <p:spPr>
              <a:xfrm rot="10800000">
                <a:off x="5674320" y="5285160"/>
                <a:ext cx="169560" cy="113400"/>
              </a:xfrm>
              <a:prstGeom prst="triangle">
                <a:avLst>
                  <a:gd name="adj" fmla="val 50000"/>
                </a:avLst>
              </a:prstGeom>
              <a:solidFill>
                <a:srgbClr val="808080">
                  <a:alpha val="99000"/>
                </a:srgbClr>
              </a:solidFill>
              <a:ln>
                <a:noFill/>
              </a:ln>
            </p:spPr>
            <p:style>
              <a:lnRef idx="2"/>
              <a:fillRef idx="0"/>
              <a:effectRef idx="0"/>
              <a:fontRef idx="minor"/>
            </p:style>
          </p:sp>
        </p:grpSp>
      </p:grpSp>
      <p:sp>
        <p:nvSpPr>
          <p:cNvPr id="176" name="CustomShape 31"/>
          <p:cNvSpPr/>
          <p:nvPr/>
        </p:nvSpPr>
        <p:spPr>
          <a:xfrm>
            <a:off x="6175800" y="5328000"/>
            <a:ext cx="1312560" cy="51228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3240">
            <a:solidFill>
              <a:srgbClr val="808080"/>
            </a:solidFill>
          </a:ln>
        </p:spPr>
        <p:style>
          <a:lnRef idx="2"/>
          <a:fillRef idx="0"/>
          <a:effectRef idx="0"/>
          <a:fontRef idx="minor"/>
        </p:style>
        <p:txBody>
          <a:bodyPr tIns="0" bIns="9000"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Segoe UI"/>
              </a:rPr>
              <a:t>Create Account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77" name="CustomShape 32"/>
          <p:cNvSpPr/>
          <p:nvPr/>
        </p:nvSpPr>
        <p:spPr>
          <a:xfrm>
            <a:off x="6175800" y="3921480"/>
            <a:ext cx="3999600" cy="362880"/>
          </a:xfrm>
          <a:prstGeom prst="rect">
            <a:avLst/>
          </a:prstGeom>
          <a:solidFill>
            <a:srgbClr val="ffffff"/>
          </a:solidFill>
          <a:ln w="3240">
            <a:solidFill>
              <a:srgbClr val="808080"/>
            </a:solidFill>
          </a:ln>
        </p:spPr>
        <p:style>
          <a:lnRef idx="2"/>
          <a:fillRef idx="0"/>
          <a:effectRef idx="0"/>
          <a:fontRef idx="minor"/>
        </p:style>
        <p:txBody>
          <a:bodyPr wrap="none" lIns="45720" rIns="45720" tIns="18360" bIns="18360" anchor="ctr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Segoe UI"/>
              </a:rPr>
              <a:t>text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78" name="CustomShape 33"/>
          <p:cNvSpPr/>
          <p:nvPr/>
        </p:nvSpPr>
        <p:spPr>
          <a:xfrm>
            <a:off x="6175800" y="3108240"/>
            <a:ext cx="3999600" cy="362880"/>
          </a:xfrm>
          <a:prstGeom prst="rect">
            <a:avLst/>
          </a:prstGeom>
          <a:solidFill>
            <a:srgbClr val="ffffff"/>
          </a:solidFill>
          <a:ln w="3240">
            <a:solidFill>
              <a:srgbClr val="808080"/>
            </a:solidFill>
          </a:ln>
        </p:spPr>
        <p:style>
          <a:lnRef idx="2"/>
          <a:fillRef idx="0"/>
          <a:effectRef idx="0"/>
          <a:fontRef idx="minor"/>
        </p:style>
        <p:txBody>
          <a:bodyPr wrap="none" lIns="45720" rIns="45720" tIns="18360" bIns="18360" anchor="ctr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Segoe UI"/>
              </a:rPr>
              <a:t>text</a:t>
            </a:r>
            <a:endParaRPr b="0" lang="en-GB" sz="1800" spc="-1" strike="noStrike">
              <a:latin typeface="Arial"/>
            </a:endParaRPr>
          </a:p>
        </p:txBody>
      </p:sp>
      <p:grpSp>
        <p:nvGrpSpPr>
          <p:cNvPr id="179" name="Group 34"/>
          <p:cNvGrpSpPr/>
          <p:nvPr/>
        </p:nvGrpSpPr>
        <p:grpSpPr>
          <a:xfrm>
            <a:off x="6175800" y="4712040"/>
            <a:ext cx="3999600" cy="383400"/>
            <a:chOff x="6175800" y="4712040"/>
            <a:chExt cx="3999600" cy="383400"/>
          </a:xfrm>
        </p:grpSpPr>
        <p:sp>
          <p:nvSpPr>
            <p:cNvPr id="180" name="CustomShape 35"/>
            <p:cNvSpPr/>
            <p:nvPr/>
          </p:nvSpPr>
          <p:spPr>
            <a:xfrm>
              <a:off x="6175800" y="4712040"/>
              <a:ext cx="3999600" cy="3834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808080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lIns="45720" rIns="45720" tIns="45000" bIns="45000" anchor="ctr"/>
            <a:p>
              <a:pPr>
                <a:lnSpc>
                  <a:spcPct val="100000"/>
                </a:lnSpc>
              </a:pPr>
              <a:r>
                <a:rPr b="0" lang="en-GB" sz="1200" spc="-1" strike="noStrike">
                  <a:solidFill>
                    <a:srgbClr val="000000"/>
                  </a:solidFill>
                  <a:latin typeface="Segoe UI"/>
                  <a:ea typeface="Segoe UI"/>
                </a:rPr>
                <a:t>text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81" name="CustomShape 36"/>
            <p:cNvSpPr/>
            <p:nvPr/>
          </p:nvSpPr>
          <p:spPr>
            <a:xfrm rot="10800000">
              <a:off x="9728640" y="4882320"/>
              <a:ext cx="295920" cy="81360"/>
            </a:xfrm>
            <a:prstGeom prst="triangle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</p:grp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roup 1"/>
          <p:cNvGrpSpPr/>
          <p:nvPr/>
        </p:nvGrpSpPr>
        <p:grpSpPr>
          <a:xfrm>
            <a:off x="1315080" y="680040"/>
            <a:ext cx="9561600" cy="5497920"/>
            <a:chOff x="1315080" y="680040"/>
            <a:chExt cx="9561600" cy="5497920"/>
          </a:xfrm>
        </p:grpSpPr>
        <p:grpSp>
          <p:nvGrpSpPr>
            <p:cNvPr id="183" name="Group 2"/>
            <p:cNvGrpSpPr/>
            <p:nvPr/>
          </p:nvGrpSpPr>
          <p:grpSpPr>
            <a:xfrm>
              <a:off x="1315080" y="680040"/>
              <a:ext cx="9561600" cy="5497920"/>
              <a:chOff x="1315080" y="680040"/>
              <a:chExt cx="9561600" cy="5497920"/>
            </a:xfrm>
          </p:grpSpPr>
          <p:sp>
            <p:nvSpPr>
              <p:cNvPr id="184" name="CustomShape 3"/>
              <p:cNvSpPr/>
              <p:nvPr/>
            </p:nvSpPr>
            <p:spPr>
              <a:xfrm>
                <a:off x="1315080" y="680040"/>
                <a:ext cx="9561600" cy="5497920"/>
              </a:xfrm>
              <a:prstGeom prst="rect">
                <a:avLst/>
              </a:prstGeom>
              <a:solidFill>
                <a:srgbClr val="a6a6a6"/>
              </a:solidFill>
              <a:ln w="3240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5" name="CustomShape 4"/>
              <p:cNvSpPr/>
              <p:nvPr/>
            </p:nvSpPr>
            <p:spPr>
              <a:xfrm>
                <a:off x="1394640" y="928080"/>
                <a:ext cx="9402120" cy="5160960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6" name="CustomShape 5"/>
              <p:cNvSpPr/>
              <p:nvPr/>
            </p:nvSpPr>
            <p:spPr>
              <a:xfrm>
                <a:off x="1547280" y="693000"/>
                <a:ext cx="1084680" cy="2275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45720" tIns="18360" bIns="27360" anchor="ctr"/>
              <a:p>
                <a:pPr>
                  <a:lnSpc>
                    <a:spcPct val="100000"/>
                  </a:lnSpc>
                </a:pPr>
                <a:r>
                  <a:rPr b="0" lang="en-GB" sz="1200" spc="-1" strike="noStrike">
                    <a:solidFill>
                      <a:srgbClr val="ffffff"/>
                    </a:solidFill>
                    <a:latin typeface="Segoe UI"/>
                    <a:ea typeface="Segoe UI"/>
                  </a:rPr>
                  <a:t>Window title</a:t>
                </a:r>
                <a:endParaRPr b="0" lang="en-GB" sz="1200" spc="-1" strike="noStrike">
                  <a:latin typeface="Arial"/>
                </a:endParaRPr>
              </a:p>
            </p:txBody>
          </p:sp>
        </p:grpSp>
        <p:grpSp>
          <p:nvGrpSpPr>
            <p:cNvPr id="187" name="Group 6"/>
            <p:cNvGrpSpPr/>
            <p:nvPr/>
          </p:nvGrpSpPr>
          <p:grpSpPr>
            <a:xfrm>
              <a:off x="10342080" y="753840"/>
              <a:ext cx="401760" cy="62640"/>
              <a:chOff x="10342080" y="753840"/>
              <a:chExt cx="401760" cy="62640"/>
            </a:xfrm>
          </p:grpSpPr>
          <p:sp>
            <p:nvSpPr>
              <p:cNvPr id="188" name="Line 7"/>
              <p:cNvSpPr/>
              <p:nvPr/>
            </p:nvSpPr>
            <p:spPr>
              <a:xfrm>
                <a:off x="10669680" y="753840"/>
                <a:ext cx="74160" cy="61200"/>
              </a:xfrm>
              <a:prstGeom prst="line">
                <a:avLst/>
              </a:prstGeom>
              <a:ln w="12600">
                <a:solidFill>
                  <a:srgbClr val="ffffff"/>
                </a:solidFill>
              </a:ln>
            </p:spPr>
            <p:style>
              <a:lnRef idx="1"/>
              <a:fillRef idx="0"/>
              <a:effectRef idx="0"/>
              <a:fontRef idx="minor"/>
            </p:style>
          </p:sp>
          <p:sp>
            <p:nvSpPr>
              <p:cNvPr id="189" name="Line 8"/>
              <p:cNvSpPr/>
              <p:nvPr/>
            </p:nvSpPr>
            <p:spPr>
              <a:xfrm flipH="1">
                <a:off x="10669680" y="753840"/>
                <a:ext cx="74160" cy="61200"/>
              </a:xfrm>
              <a:prstGeom prst="line">
                <a:avLst/>
              </a:prstGeom>
              <a:ln w="12600">
                <a:solidFill>
                  <a:srgbClr val="ffffff"/>
                </a:solidFill>
              </a:ln>
            </p:spPr>
            <p:style>
              <a:lnRef idx="1"/>
              <a:fillRef idx="0"/>
              <a:effectRef idx="0"/>
              <a:fontRef idx="minor"/>
            </p:style>
          </p:sp>
          <p:sp>
            <p:nvSpPr>
              <p:cNvPr id="190" name="CustomShape 9"/>
              <p:cNvSpPr/>
              <p:nvPr/>
            </p:nvSpPr>
            <p:spPr>
              <a:xfrm flipV="1" rot="10800000">
                <a:off x="10596240" y="770040"/>
                <a:ext cx="95400" cy="6840"/>
              </a:xfrm>
              <a:prstGeom prst="rect">
                <a:avLst/>
              </a:prstGeom>
              <a:solidFill>
                <a:srgbClr val="919191"/>
              </a:solidFill>
              <a:ln w="3240">
                <a:solidFill>
                  <a:srgbClr val="ffffff"/>
                </a:solidFill>
              </a:ln>
            </p:spPr>
            <p:style>
              <a:lnRef idx="2"/>
              <a:fillRef idx="0"/>
              <a:effectRef idx="0"/>
              <a:fontRef idx="minor"/>
            </p:style>
          </p:sp>
          <p:sp>
            <p:nvSpPr>
              <p:cNvPr id="191" name="CustomShape 10"/>
              <p:cNvSpPr/>
              <p:nvPr/>
            </p:nvSpPr>
            <p:spPr>
              <a:xfrm flipV="1" rot="10800000">
                <a:off x="10595520" y="814680"/>
                <a:ext cx="95400" cy="57960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/>
              <a:fillRef idx="0"/>
              <a:effectRef idx="0"/>
              <a:fontRef idx="minor"/>
            </p:style>
          </p:sp>
          <p:sp>
            <p:nvSpPr>
              <p:cNvPr id="192" name="CustomShape 11"/>
              <p:cNvSpPr/>
              <p:nvPr/>
            </p:nvSpPr>
            <p:spPr>
              <a:xfrm flipV="1" rot="10800000">
                <a:off x="10437480" y="816120"/>
                <a:ext cx="95400" cy="6840"/>
              </a:xfrm>
              <a:prstGeom prst="rect">
                <a:avLst/>
              </a:prstGeom>
              <a:solidFill>
                <a:srgbClr val="919191"/>
              </a:solidFill>
              <a:ln w="3240">
                <a:solidFill>
                  <a:srgbClr val="ffffff"/>
                </a:solidFill>
              </a:ln>
            </p:spPr>
            <p:style>
              <a:lnRef idx="2"/>
              <a:fillRef idx="0"/>
              <a:effectRef idx="0"/>
              <a:fontRef idx="minor"/>
            </p:style>
          </p:sp>
        </p:grpSp>
        <p:sp>
          <p:nvSpPr>
            <p:cNvPr id="193" name="CustomShape 12"/>
            <p:cNvSpPr/>
            <p:nvPr/>
          </p:nvSpPr>
          <p:spPr>
            <a:xfrm>
              <a:off x="1402200" y="744120"/>
              <a:ext cx="151920" cy="120600"/>
            </a:xfrm>
            <a:prstGeom prst="ellipse">
              <a:avLst/>
            </a:prstGeom>
            <a:gradFill rotWithShape="0">
              <a:gsLst>
                <a:gs pos="36000">
                  <a:srgbClr val="f2f2f2"/>
                </a:gs>
                <a:gs pos="91000">
                  <a:srgbClr val="d9d9d9"/>
                </a:gs>
                <a:gs pos="100000">
                  <a:srgbClr val="f2f2f2"/>
                </a:gs>
              </a:gsLst>
              <a:lin ang="5400000"/>
            </a:gradFill>
            <a:ln w="3240">
              <a:solidFill>
                <a:srgbClr val="808080"/>
              </a:solidFill>
            </a:ln>
          </p:spPr>
          <p:style>
            <a:lnRef idx="2"/>
            <a:fillRef idx="0"/>
            <a:effectRef idx="0"/>
            <a:fontRef idx="minor"/>
          </p:style>
        </p:sp>
      </p:grpSp>
      <p:sp>
        <p:nvSpPr>
          <p:cNvPr id="194" name="CustomShape 13"/>
          <p:cNvSpPr/>
          <p:nvPr/>
        </p:nvSpPr>
        <p:spPr>
          <a:xfrm>
            <a:off x="1394640" y="915480"/>
            <a:ext cx="9402120" cy="8499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95" name="Group 14"/>
          <p:cNvGrpSpPr/>
          <p:nvPr/>
        </p:nvGrpSpPr>
        <p:grpSpPr>
          <a:xfrm>
            <a:off x="1478160" y="976680"/>
            <a:ext cx="1851840" cy="723240"/>
            <a:chOff x="1478160" y="976680"/>
            <a:chExt cx="1851840" cy="723240"/>
          </a:xfrm>
        </p:grpSpPr>
        <p:sp>
          <p:nvSpPr>
            <p:cNvPr id="196" name="CustomShape 15"/>
            <p:cNvSpPr/>
            <p:nvPr/>
          </p:nvSpPr>
          <p:spPr>
            <a:xfrm>
              <a:off x="1478520" y="977040"/>
              <a:ext cx="1851480" cy="72288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" name="Line 16"/>
            <p:cNvSpPr/>
            <p:nvPr/>
          </p:nvSpPr>
          <p:spPr>
            <a:xfrm>
              <a:off x="1478160" y="976680"/>
              <a:ext cx="1851840" cy="723240"/>
            </a:xfrm>
            <a:prstGeom prst="line">
              <a:avLst/>
            </a:prstGeom>
            <a:ln w="3240">
              <a:solidFill>
                <a:srgbClr val="808080"/>
              </a:solidFill>
            </a:ln>
          </p:spPr>
          <p:style>
            <a:lnRef idx="1"/>
            <a:fillRef idx="0"/>
            <a:effectRef idx="0"/>
            <a:fontRef idx="minor"/>
          </p:style>
        </p:sp>
        <p:sp>
          <p:nvSpPr>
            <p:cNvPr id="198" name="Line 17"/>
            <p:cNvSpPr/>
            <p:nvPr/>
          </p:nvSpPr>
          <p:spPr>
            <a:xfrm flipV="1">
              <a:off x="1478160" y="976680"/>
              <a:ext cx="1851840" cy="723240"/>
            </a:xfrm>
            <a:prstGeom prst="line">
              <a:avLst/>
            </a:prstGeom>
            <a:ln w="3240">
              <a:solidFill>
                <a:srgbClr val="808080"/>
              </a:solidFill>
            </a:ln>
          </p:spPr>
          <p:style>
            <a:lnRef idx="1"/>
            <a:fillRef idx="0"/>
            <a:effectRef idx="0"/>
            <a:fontRef idx="minor"/>
          </p:style>
        </p:sp>
      </p:grpSp>
      <p:sp>
        <p:nvSpPr>
          <p:cNvPr id="199" name="CustomShape 18"/>
          <p:cNvSpPr/>
          <p:nvPr/>
        </p:nvSpPr>
        <p:spPr>
          <a:xfrm>
            <a:off x="6672600" y="1168920"/>
            <a:ext cx="4390200" cy="33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tIns="18360" anchor="ctr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Segoe UI"/>
                <a:ea typeface="Segoe UI"/>
              </a:rPr>
              <a:t>Create Chart </a:t>
            </a:r>
            <a:r>
              <a:rPr b="0" lang="en-GB" sz="1800" spc="-1" strike="noStrike">
                <a:solidFill>
                  <a:srgbClr val="000000"/>
                </a:solidFill>
                <a:latin typeface="Segoe UI"/>
                <a:ea typeface="Segoe UI"/>
              </a:rPr>
              <a:t>| </a:t>
            </a:r>
            <a:r>
              <a:rPr b="0" lang="en-GB" sz="1800" spc="-1" strike="noStrike">
                <a:solidFill>
                  <a:srgbClr val="ffffff"/>
                </a:solidFill>
                <a:latin typeface="Segoe UI"/>
                <a:ea typeface="Segoe UI"/>
              </a:rPr>
              <a:t>Add Data </a:t>
            </a:r>
            <a:r>
              <a:rPr b="0" lang="en-GB" sz="1800" spc="-1" strike="noStrike">
                <a:solidFill>
                  <a:srgbClr val="000000"/>
                </a:solidFill>
                <a:latin typeface="Segoe UI"/>
                <a:ea typeface="Segoe UI"/>
              </a:rPr>
              <a:t>| </a:t>
            </a:r>
            <a:r>
              <a:rPr b="0" lang="en-GB" sz="1800" spc="-1" strike="noStrike">
                <a:solidFill>
                  <a:srgbClr val="ffffff"/>
                </a:solidFill>
                <a:latin typeface="Segoe UI"/>
                <a:ea typeface="Segoe UI"/>
              </a:rPr>
              <a:t>View Data 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00" name="CustomShape 19"/>
          <p:cNvSpPr/>
          <p:nvPr/>
        </p:nvSpPr>
        <p:spPr>
          <a:xfrm>
            <a:off x="1535040" y="1961640"/>
            <a:ext cx="456048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GB" sz="2800" spc="-1" strike="noStrike">
                <a:solidFill>
                  <a:srgbClr val="000000"/>
                </a:solidFill>
                <a:latin typeface="Calibri"/>
              </a:rPr>
              <a:t>View Logs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GB" sz="2800" spc="-1" strike="noStrike">
              <a:latin typeface="Arial"/>
            </a:endParaRPr>
          </a:p>
        </p:txBody>
      </p:sp>
      <p:sp>
        <p:nvSpPr>
          <p:cNvPr id="201" name="CustomShape 20"/>
          <p:cNvSpPr/>
          <p:nvPr/>
        </p:nvSpPr>
        <p:spPr>
          <a:xfrm>
            <a:off x="7834320" y="1961640"/>
            <a:ext cx="2822040" cy="178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GB" sz="2800" spc="-1" strike="noStrike">
                <a:solidFill>
                  <a:srgbClr val="000000"/>
                </a:solidFill>
                <a:latin typeface="Calibri"/>
              </a:rPr>
              <a:t>Search Account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Account ID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02" name="Line 21"/>
          <p:cNvSpPr/>
          <p:nvPr/>
        </p:nvSpPr>
        <p:spPr>
          <a:xfrm>
            <a:off x="7653600" y="1909800"/>
            <a:ext cx="360" cy="387864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3" name="Group 22"/>
          <p:cNvGrpSpPr/>
          <p:nvPr/>
        </p:nvGrpSpPr>
        <p:grpSpPr>
          <a:xfrm>
            <a:off x="1567080" y="2730960"/>
            <a:ext cx="5946120" cy="2725200"/>
            <a:chOff x="1567080" y="2730960"/>
            <a:chExt cx="5946120" cy="2725200"/>
          </a:xfrm>
        </p:grpSpPr>
        <p:grpSp>
          <p:nvGrpSpPr>
            <p:cNvPr id="204" name="Group 23"/>
            <p:cNvGrpSpPr/>
            <p:nvPr/>
          </p:nvGrpSpPr>
          <p:grpSpPr>
            <a:xfrm>
              <a:off x="1567080" y="2730960"/>
              <a:ext cx="5946120" cy="2725200"/>
              <a:chOff x="1567080" y="2730960"/>
              <a:chExt cx="5946120" cy="2725200"/>
            </a:xfrm>
          </p:grpSpPr>
          <p:sp>
            <p:nvSpPr>
              <p:cNvPr id="205" name="CustomShape 24"/>
              <p:cNvSpPr/>
              <p:nvPr/>
            </p:nvSpPr>
            <p:spPr>
              <a:xfrm>
                <a:off x="1567080" y="2730960"/>
                <a:ext cx="5946120" cy="2725200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45720" tIns="0" bIns="0" anchor="ctr"/>
              <a:p>
                <a:pPr>
                  <a:lnSpc>
                    <a:spcPct val="100000"/>
                  </a:lnSpc>
                </a:pPr>
                <a:r>
                  <a:rPr b="0" lang="en-GB" sz="1600" spc="-1" strike="noStrike">
                    <a:solidFill>
                      <a:srgbClr val="404040"/>
                    </a:solidFill>
                    <a:latin typeface="Segoe UI"/>
                  </a:rPr>
                  <a:t>List of logs</a:t>
                </a:r>
                <a:endParaRPr b="0" lang="en-GB" sz="1600" spc="-1" strike="noStrike">
                  <a:latin typeface="Arial"/>
                </a:endParaRPr>
              </a:p>
            </p:txBody>
          </p:sp>
          <p:sp>
            <p:nvSpPr>
              <p:cNvPr id="206" name="CustomShape 25"/>
              <p:cNvSpPr/>
              <p:nvPr/>
            </p:nvSpPr>
            <p:spPr>
              <a:xfrm>
                <a:off x="1567080" y="2730960"/>
                <a:ext cx="5946120" cy="202680"/>
              </a:xfrm>
              <a:prstGeom prst="rect">
                <a:avLst/>
              </a:prstGeom>
              <a:noFill/>
              <a:ln w="3240">
                <a:noFill/>
              </a:ln>
            </p:spPr>
            <p:style>
              <a:lnRef idx="2"/>
              <a:fillRef idx="0"/>
              <a:effectRef idx="0"/>
              <a:fontRef idx="minor"/>
            </p:style>
          </p:sp>
        </p:grpSp>
        <p:grpSp>
          <p:nvGrpSpPr>
            <p:cNvPr id="207" name="Group 26"/>
            <p:cNvGrpSpPr/>
            <p:nvPr/>
          </p:nvGrpSpPr>
          <p:grpSpPr>
            <a:xfrm>
              <a:off x="6980400" y="2730960"/>
              <a:ext cx="532440" cy="2725200"/>
              <a:chOff x="6980400" y="2730960"/>
              <a:chExt cx="532440" cy="2725200"/>
            </a:xfrm>
          </p:grpSpPr>
          <p:sp>
            <p:nvSpPr>
              <p:cNvPr id="208" name="CustomShape 27"/>
              <p:cNvSpPr/>
              <p:nvPr/>
            </p:nvSpPr>
            <p:spPr>
              <a:xfrm>
                <a:off x="6980400" y="2730960"/>
                <a:ext cx="532440" cy="2725200"/>
              </a:xfrm>
              <a:prstGeom prst="rect">
                <a:avLst/>
              </a:prstGeom>
              <a:solidFill>
                <a:srgbClr val="f2f2f2"/>
              </a:solidFill>
              <a:ln w="3240">
                <a:solidFill>
                  <a:srgbClr val="808080"/>
                </a:solidFill>
              </a:ln>
            </p:spPr>
            <p:style>
              <a:lnRef idx="2"/>
              <a:fillRef idx="0"/>
              <a:effectRef idx="0"/>
              <a:fontRef idx="minor"/>
            </p:style>
          </p:sp>
          <p:sp>
            <p:nvSpPr>
              <p:cNvPr id="209" name="CustomShape 28"/>
              <p:cNvSpPr/>
              <p:nvPr/>
            </p:nvSpPr>
            <p:spPr>
              <a:xfrm>
                <a:off x="6980400" y="3262320"/>
                <a:ext cx="532440" cy="615600"/>
              </a:xfrm>
              <a:prstGeom prst="rect">
                <a:avLst/>
              </a:prstGeom>
              <a:solidFill>
                <a:srgbClr val="d9d9d9"/>
              </a:solidFill>
              <a:ln w="3240">
                <a:solidFill>
                  <a:srgbClr val="808080"/>
                </a:solidFill>
              </a:ln>
            </p:spPr>
            <p:style>
              <a:lnRef idx="2"/>
              <a:fillRef idx="0"/>
              <a:effectRef idx="0"/>
              <a:fontRef idx="minor"/>
            </p:style>
          </p:sp>
          <p:sp>
            <p:nvSpPr>
              <p:cNvPr id="210" name="CustomShape 29"/>
              <p:cNvSpPr/>
              <p:nvPr/>
            </p:nvSpPr>
            <p:spPr>
              <a:xfrm>
                <a:off x="7131600" y="2796480"/>
                <a:ext cx="230040" cy="113400"/>
              </a:xfrm>
              <a:prstGeom prst="triangle">
                <a:avLst>
                  <a:gd name="adj" fmla="val 50000"/>
                </a:avLst>
              </a:prstGeom>
              <a:solidFill>
                <a:srgbClr val="808080">
                  <a:alpha val="99000"/>
                </a:srgbClr>
              </a:solidFill>
              <a:ln>
                <a:noFill/>
              </a:ln>
            </p:spPr>
            <p:style>
              <a:lnRef idx="2"/>
              <a:fillRef idx="0"/>
              <a:effectRef idx="0"/>
              <a:fontRef idx="minor"/>
            </p:style>
          </p:sp>
          <p:sp>
            <p:nvSpPr>
              <p:cNvPr id="211" name="CustomShape 30"/>
              <p:cNvSpPr/>
              <p:nvPr/>
            </p:nvSpPr>
            <p:spPr>
              <a:xfrm rot="10800000">
                <a:off x="7132320" y="5285160"/>
                <a:ext cx="230040" cy="113400"/>
              </a:xfrm>
              <a:prstGeom prst="triangle">
                <a:avLst>
                  <a:gd name="adj" fmla="val 50000"/>
                </a:avLst>
              </a:prstGeom>
              <a:solidFill>
                <a:srgbClr val="808080">
                  <a:alpha val="99000"/>
                </a:srgbClr>
              </a:solidFill>
              <a:ln>
                <a:noFill/>
              </a:ln>
            </p:spPr>
            <p:style>
              <a:lnRef idx="2"/>
              <a:fillRef idx="0"/>
              <a:effectRef idx="0"/>
              <a:fontRef idx="minor"/>
            </p:style>
          </p:sp>
        </p:grpSp>
      </p:grpSp>
      <p:sp>
        <p:nvSpPr>
          <p:cNvPr id="212" name="CustomShape 31"/>
          <p:cNvSpPr/>
          <p:nvPr/>
        </p:nvSpPr>
        <p:spPr>
          <a:xfrm>
            <a:off x="7834320" y="3621960"/>
            <a:ext cx="1312560" cy="51228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3240">
            <a:solidFill>
              <a:srgbClr val="808080"/>
            </a:solidFill>
          </a:ln>
        </p:spPr>
        <p:style>
          <a:lnRef idx="2"/>
          <a:fillRef idx="0"/>
          <a:effectRef idx="0"/>
          <a:fontRef idx="minor"/>
        </p:style>
        <p:txBody>
          <a:bodyPr tIns="0" bIns="9000"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Segoe UI"/>
              </a:rPr>
              <a:t>Search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13" name="CustomShape 32"/>
          <p:cNvSpPr/>
          <p:nvPr/>
        </p:nvSpPr>
        <p:spPr>
          <a:xfrm>
            <a:off x="7834320" y="3108240"/>
            <a:ext cx="2340720" cy="362880"/>
          </a:xfrm>
          <a:prstGeom prst="rect">
            <a:avLst/>
          </a:prstGeom>
          <a:solidFill>
            <a:srgbClr val="ffffff"/>
          </a:solidFill>
          <a:ln w="3240">
            <a:solidFill>
              <a:srgbClr val="808080"/>
            </a:solidFill>
          </a:ln>
        </p:spPr>
        <p:style>
          <a:lnRef idx="2"/>
          <a:fillRef idx="0"/>
          <a:effectRef idx="0"/>
          <a:fontRef idx="minor"/>
        </p:style>
        <p:txBody>
          <a:bodyPr wrap="none" lIns="45720" rIns="45720" tIns="18360" bIns="18360" anchor="ctr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Segoe UI"/>
              </a:rPr>
              <a:t>text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roup 1"/>
          <p:cNvGrpSpPr/>
          <p:nvPr/>
        </p:nvGrpSpPr>
        <p:grpSpPr>
          <a:xfrm>
            <a:off x="1315080" y="874800"/>
            <a:ext cx="9561600" cy="5107680"/>
            <a:chOff x="1315080" y="874800"/>
            <a:chExt cx="9561600" cy="5107680"/>
          </a:xfrm>
        </p:grpSpPr>
        <p:grpSp>
          <p:nvGrpSpPr>
            <p:cNvPr id="215" name="Group 2"/>
            <p:cNvGrpSpPr/>
            <p:nvPr/>
          </p:nvGrpSpPr>
          <p:grpSpPr>
            <a:xfrm>
              <a:off x="1315080" y="874800"/>
              <a:ext cx="9561600" cy="5107680"/>
              <a:chOff x="1315080" y="874800"/>
              <a:chExt cx="9561600" cy="5107680"/>
            </a:xfrm>
          </p:grpSpPr>
          <p:sp>
            <p:nvSpPr>
              <p:cNvPr id="216" name="CustomShape 3"/>
              <p:cNvSpPr/>
              <p:nvPr/>
            </p:nvSpPr>
            <p:spPr>
              <a:xfrm>
                <a:off x="1315080" y="874800"/>
                <a:ext cx="9561600" cy="5107680"/>
              </a:xfrm>
              <a:prstGeom prst="rect">
                <a:avLst/>
              </a:prstGeom>
              <a:solidFill>
                <a:srgbClr val="a6a6a6"/>
              </a:solidFill>
              <a:ln w="3240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7" name="CustomShape 4"/>
              <p:cNvSpPr/>
              <p:nvPr/>
            </p:nvSpPr>
            <p:spPr>
              <a:xfrm>
                <a:off x="1394640" y="1105560"/>
                <a:ext cx="9402120" cy="4794840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8" name="CustomShape 5"/>
              <p:cNvSpPr/>
              <p:nvPr/>
            </p:nvSpPr>
            <p:spPr>
              <a:xfrm>
                <a:off x="1547280" y="879120"/>
                <a:ext cx="1084680" cy="2275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45720" tIns="18360" bIns="27360" anchor="ctr"/>
              <a:p>
                <a:pPr>
                  <a:lnSpc>
                    <a:spcPct val="100000"/>
                  </a:lnSpc>
                </a:pPr>
                <a:r>
                  <a:rPr b="0" lang="en-GB" sz="1200" spc="-1" strike="noStrike">
                    <a:solidFill>
                      <a:srgbClr val="ffffff"/>
                    </a:solidFill>
                    <a:latin typeface="Segoe UI"/>
                    <a:ea typeface="Segoe UI"/>
                  </a:rPr>
                  <a:t>Window title</a:t>
                </a:r>
                <a:endParaRPr b="0" lang="en-GB" sz="1200" spc="-1" strike="noStrike">
                  <a:latin typeface="Arial"/>
                </a:endParaRPr>
              </a:p>
            </p:txBody>
          </p:sp>
        </p:grpSp>
        <p:grpSp>
          <p:nvGrpSpPr>
            <p:cNvPr id="219" name="Group 6"/>
            <p:cNvGrpSpPr/>
            <p:nvPr/>
          </p:nvGrpSpPr>
          <p:grpSpPr>
            <a:xfrm>
              <a:off x="10342080" y="943560"/>
              <a:ext cx="401760" cy="58320"/>
              <a:chOff x="10342080" y="943560"/>
              <a:chExt cx="401760" cy="58320"/>
            </a:xfrm>
          </p:grpSpPr>
          <p:sp>
            <p:nvSpPr>
              <p:cNvPr id="220" name="Line 7"/>
              <p:cNvSpPr/>
              <p:nvPr/>
            </p:nvSpPr>
            <p:spPr>
              <a:xfrm>
                <a:off x="10669680" y="943560"/>
                <a:ext cx="74160" cy="56880"/>
              </a:xfrm>
              <a:prstGeom prst="line">
                <a:avLst/>
              </a:prstGeom>
              <a:ln w="12600">
                <a:solidFill>
                  <a:srgbClr val="ffffff"/>
                </a:solidFill>
              </a:ln>
            </p:spPr>
            <p:style>
              <a:lnRef idx="1"/>
              <a:fillRef idx="0"/>
              <a:effectRef idx="0"/>
              <a:fontRef idx="minor"/>
            </p:style>
          </p:sp>
          <p:sp>
            <p:nvSpPr>
              <p:cNvPr id="221" name="Line 8"/>
              <p:cNvSpPr/>
              <p:nvPr/>
            </p:nvSpPr>
            <p:spPr>
              <a:xfrm flipH="1">
                <a:off x="10669680" y="943560"/>
                <a:ext cx="74160" cy="56880"/>
              </a:xfrm>
              <a:prstGeom prst="line">
                <a:avLst/>
              </a:prstGeom>
              <a:ln w="12600">
                <a:solidFill>
                  <a:srgbClr val="ffffff"/>
                </a:solidFill>
              </a:ln>
            </p:spPr>
            <p:style>
              <a:lnRef idx="1"/>
              <a:fillRef idx="0"/>
              <a:effectRef idx="0"/>
              <a:fontRef idx="minor"/>
            </p:style>
          </p:sp>
          <p:sp>
            <p:nvSpPr>
              <p:cNvPr id="222" name="CustomShape 9"/>
              <p:cNvSpPr/>
              <p:nvPr/>
            </p:nvSpPr>
            <p:spPr>
              <a:xfrm flipV="1" rot="10800000">
                <a:off x="10596240" y="959400"/>
                <a:ext cx="95400" cy="6480"/>
              </a:xfrm>
              <a:prstGeom prst="rect">
                <a:avLst/>
              </a:prstGeom>
              <a:solidFill>
                <a:srgbClr val="919191"/>
              </a:solidFill>
              <a:ln w="3240">
                <a:solidFill>
                  <a:srgbClr val="ffffff"/>
                </a:solidFill>
              </a:ln>
            </p:spPr>
            <p:style>
              <a:lnRef idx="2"/>
              <a:fillRef idx="0"/>
              <a:effectRef idx="0"/>
              <a:fontRef idx="minor"/>
            </p:style>
          </p:sp>
          <p:sp>
            <p:nvSpPr>
              <p:cNvPr id="223" name="CustomShape 10"/>
              <p:cNvSpPr/>
              <p:nvPr/>
            </p:nvSpPr>
            <p:spPr>
              <a:xfrm flipV="1" rot="10800000">
                <a:off x="10595520" y="1000080"/>
                <a:ext cx="95400" cy="53640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/>
              <a:fillRef idx="0"/>
              <a:effectRef idx="0"/>
              <a:fontRef idx="minor"/>
            </p:style>
          </p:sp>
          <p:sp>
            <p:nvSpPr>
              <p:cNvPr id="224" name="CustomShape 11"/>
              <p:cNvSpPr/>
              <p:nvPr/>
            </p:nvSpPr>
            <p:spPr>
              <a:xfrm flipV="1" rot="10800000">
                <a:off x="10437480" y="1001880"/>
                <a:ext cx="95400" cy="6480"/>
              </a:xfrm>
              <a:prstGeom prst="rect">
                <a:avLst/>
              </a:prstGeom>
              <a:solidFill>
                <a:srgbClr val="919191"/>
              </a:solidFill>
              <a:ln w="3240">
                <a:solidFill>
                  <a:srgbClr val="ffffff"/>
                </a:solidFill>
              </a:ln>
            </p:spPr>
            <p:style>
              <a:lnRef idx="2"/>
              <a:fillRef idx="0"/>
              <a:effectRef idx="0"/>
              <a:fontRef idx="minor"/>
            </p:style>
          </p:sp>
        </p:grpSp>
        <p:sp>
          <p:nvSpPr>
            <p:cNvPr id="225" name="CustomShape 12"/>
            <p:cNvSpPr/>
            <p:nvPr/>
          </p:nvSpPr>
          <p:spPr>
            <a:xfrm>
              <a:off x="1402200" y="934560"/>
              <a:ext cx="151920" cy="111960"/>
            </a:xfrm>
            <a:prstGeom prst="ellipse">
              <a:avLst/>
            </a:prstGeom>
            <a:gradFill rotWithShape="0">
              <a:gsLst>
                <a:gs pos="36000">
                  <a:srgbClr val="f2f2f2"/>
                </a:gs>
                <a:gs pos="91000">
                  <a:srgbClr val="d9d9d9"/>
                </a:gs>
                <a:gs pos="100000">
                  <a:srgbClr val="f2f2f2"/>
                </a:gs>
              </a:gsLst>
              <a:lin ang="5400000"/>
            </a:gradFill>
            <a:ln w="3240">
              <a:solidFill>
                <a:srgbClr val="808080"/>
              </a:solidFill>
            </a:ln>
          </p:spPr>
          <p:style>
            <a:lnRef idx="2"/>
            <a:fillRef idx="0"/>
            <a:effectRef idx="0"/>
            <a:fontRef idx="minor"/>
          </p:style>
        </p:sp>
      </p:grpSp>
      <p:sp>
        <p:nvSpPr>
          <p:cNvPr id="226" name="CustomShape 13"/>
          <p:cNvSpPr/>
          <p:nvPr/>
        </p:nvSpPr>
        <p:spPr>
          <a:xfrm>
            <a:off x="1394640" y="1110600"/>
            <a:ext cx="9402120" cy="8499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27" name="Group 14"/>
          <p:cNvGrpSpPr/>
          <p:nvPr/>
        </p:nvGrpSpPr>
        <p:grpSpPr>
          <a:xfrm>
            <a:off x="1478160" y="1171800"/>
            <a:ext cx="1851840" cy="723240"/>
            <a:chOff x="1478160" y="1171800"/>
            <a:chExt cx="1851840" cy="723240"/>
          </a:xfrm>
        </p:grpSpPr>
        <p:sp>
          <p:nvSpPr>
            <p:cNvPr id="228" name="CustomShape 15"/>
            <p:cNvSpPr/>
            <p:nvPr/>
          </p:nvSpPr>
          <p:spPr>
            <a:xfrm>
              <a:off x="1478520" y="1172160"/>
              <a:ext cx="1851480" cy="72288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" name="Line 16"/>
            <p:cNvSpPr/>
            <p:nvPr/>
          </p:nvSpPr>
          <p:spPr>
            <a:xfrm>
              <a:off x="1478160" y="1171800"/>
              <a:ext cx="1851840" cy="723240"/>
            </a:xfrm>
            <a:prstGeom prst="line">
              <a:avLst/>
            </a:prstGeom>
            <a:ln w="3240">
              <a:solidFill>
                <a:srgbClr val="808080"/>
              </a:solidFill>
            </a:ln>
          </p:spPr>
          <p:style>
            <a:lnRef idx="1"/>
            <a:fillRef idx="0"/>
            <a:effectRef idx="0"/>
            <a:fontRef idx="minor"/>
          </p:style>
        </p:sp>
        <p:sp>
          <p:nvSpPr>
            <p:cNvPr id="230" name="Line 17"/>
            <p:cNvSpPr/>
            <p:nvPr/>
          </p:nvSpPr>
          <p:spPr>
            <a:xfrm flipV="1">
              <a:off x="1478160" y="1171800"/>
              <a:ext cx="1851840" cy="723240"/>
            </a:xfrm>
            <a:prstGeom prst="line">
              <a:avLst/>
            </a:prstGeom>
            <a:ln w="3240">
              <a:solidFill>
                <a:srgbClr val="808080"/>
              </a:solidFill>
            </a:ln>
          </p:spPr>
          <p:style>
            <a:lnRef idx="1"/>
            <a:fillRef idx="0"/>
            <a:effectRef idx="0"/>
            <a:fontRef idx="minor"/>
          </p:style>
        </p:sp>
      </p:grpSp>
      <p:sp>
        <p:nvSpPr>
          <p:cNvPr id="231" name="CustomShape 18"/>
          <p:cNvSpPr/>
          <p:nvPr/>
        </p:nvSpPr>
        <p:spPr>
          <a:xfrm>
            <a:off x="6672600" y="1364040"/>
            <a:ext cx="4390200" cy="33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tIns="18360" anchor="ctr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Segoe UI"/>
                <a:ea typeface="Segoe UI"/>
              </a:rPr>
              <a:t>Create Chart </a:t>
            </a:r>
            <a:r>
              <a:rPr b="0" lang="en-GB" sz="1800" spc="-1" strike="noStrike">
                <a:solidFill>
                  <a:srgbClr val="000000"/>
                </a:solidFill>
                <a:latin typeface="Segoe UI"/>
                <a:ea typeface="Segoe UI"/>
              </a:rPr>
              <a:t>| </a:t>
            </a:r>
            <a:r>
              <a:rPr b="0" lang="en-GB" sz="1800" spc="-1" strike="noStrike">
                <a:solidFill>
                  <a:srgbClr val="ffffff"/>
                </a:solidFill>
                <a:latin typeface="Segoe UI"/>
                <a:ea typeface="Segoe UI"/>
              </a:rPr>
              <a:t>Add Data </a:t>
            </a:r>
            <a:r>
              <a:rPr b="0" lang="en-GB" sz="1800" spc="-1" strike="noStrike">
                <a:solidFill>
                  <a:srgbClr val="000000"/>
                </a:solidFill>
                <a:latin typeface="Segoe UI"/>
                <a:ea typeface="Segoe UI"/>
              </a:rPr>
              <a:t>| </a:t>
            </a:r>
            <a:r>
              <a:rPr b="0" lang="en-GB" sz="1800" spc="-1" strike="noStrike">
                <a:solidFill>
                  <a:srgbClr val="ffffff"/>
                </a:solidFill>
                <a:latin typeface="Segoe UI"/>
                <a:ea typeface="Segoe UI"/>
              </a:rPr>
              <a:t>View Data 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32" name="CustomShape 19"/>
          <p:cNvSpPr/>
          <p:nvPr/>
        </p:nvSpPr>
        <p:spPr>
          <a:xfrm>
            <a:off x="1535040" y="2156760"/>
            <a:ext cx="9116640" cy="360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GB" sz="2800" spc="-1" strike="noStrike">
                <a:solidFill>
                  <a:srgbClr val="000000"/>
                </a:solidFill>
                <a:latin typeface="Calibri"/>
              </a:rPr>
              <a:t>Create Chart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School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From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To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b</a:t>
            </a:r>
            <a:endParaRPr b="0" lang="en-GB" sz="1800" spc="-1" strike="noStrike">
              <a:latin typeface="Arial"/>
            </a:endParaRPr>
          </a:p>
        </p:txBody>
      </p:sp>
      <p:grpSp>
        <p:nvGrpSpPr>
          <p:cNvPr id="233" name="Group 20"/>
          <p:cNvGrpSpPr/>
          <p:nvPr/>
        </p:nvGrpSpPr>
        <p:grpSpPr>
          <a:xfrm>
            <a:off x="2404440" y="3751200"/>
            <a:ext cx="1941840" cy="349200"/>
            <a:chOff x="2404440" y="3751200"/>
            <a:chExt cx="1941840" cy="349200"/>
          </a:xfrm>
        </p:grpSpPr>
        <p:sp>
          <p:nvSpPr>
            <p:cNvPr id="234" name="CustomShape 21"/>
            <p:cNvSpPr/>
            <p:nvPr/>
          </p:nvSpPr>
          <p:spPr>
            <a:xfrm>
              <a:off x="2404440" y="3751200"/>
              <a:ext cx="1399320" cy="3492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808080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lIns="45720" rIns="0" tIns="0" bIns="0" anchor="ctr"/>
            <a:p>
              <a:pPr>
                <a:lnSpc>
                  <a:spcPct val="100000"/>
                </a:lnSpc>
              </a:pPr>
              <a:r>
                <a:rPr b="0" lang="en-GB" sz="1200" spc="-1" strike="noStrike">
                  <a:solidFill>
                    <a:srgbClr val="000000"/>
                  </a:solidFill>
                  <a:latin typeface="Segoe UI"/>
                </a:rPr>
                <a:t>   </a:t>
              </a:r>
              <a:r>
                <a:rPr b="0" lang="en-GB" sz="1200" spc="-1" strike="noStrike">
                  <a:solidFill>
                    <a:srgbClr val="000000"/>
                  </a:solidFill>
                  <a:latin typeface="Segoe UI"/>
                </a:rPr>
                <a:t>/   /    </a:t>
              </a:r>
              <a:endParaRPr b="0" lang="en-GB" sz="1200" spc="-1" strike="noStrike">
                <a:latin typeface="Arial"/>
              </a:endParaRPr>
            </a:p>
          </p:txBody>
        </p:sp>
        <p:pic>
          <p:nvPicPr>
            <p:cNvPr id="235" name="Icon" descr=""/>
            <p:cNvPicPr/>
            <p:nvPr/>
          </p:nvPicPr>
          <p:blipFill>
            <a:blip r:embed="rId1"/>
            <a:stretch/>
          </p:blipFill>
          <p:spPr>
            <a:xfrm>
              <a:off x="3895560" y="3751200"/>
              <a:ext cx="450720" cy="3492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36" name="Group 22"/>
          <p:cNvGrpSpPr/>
          <p:nvPr/>
        </p:nvGrpSpPr>
        <p:grpSpPr>
          <a:xfrm>
            <a:off x="2404440" y="4548240"/>
            <a:ext cx="1941840" cy="349200"/>
            <a:chOff x="2404440" y="4548240"/>
            <a:chExt cx="1941840" cy="349200"/>
          </a:xfrm>
        </p:grpSpPr>
        <p:sp>
          <p:nvSpPr>
            <p:cNvPr id="237" name="CustomShape 23"/>
            <p:cNvSpPr/>
            <p:nvPr/>
          </p:nvSpPr>
          <p:spPr>
            <a:xfrm>
              <a:off x="2404440" y="4548240"/>
              <a:ext cx="1399320" cy="3492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808080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lIns="45720" rIns="0" tIns="0" bIns="0" anchor="ctr"/>
            <a:p>
              <a:pPr>
                <a:lnSpc>
                  <a:spcPct val="100000"/>
                </a:lnSpc>
              </a:pPr>
              <a:r>
                <a:rPr b="0" lang="en-GB" sz="1200" spc="-1" strike="noStrike">
                  <a:solidFill>
                    <a:srgbClr val="000000"/>
                  </a:solidFill>
                  <a:latin typeface="Segoe UI"/>
                </a:rPr>
                <a:t>   </a:t>
              </a:r>
              <a:r>
                <a:rPr b="0" lang="en-GB" sz="1200" spc="-1" strike="noStrike">
                  <a:solidFill>
                    <a:srgbClr val="000000"/>
                  </a:solidFill>
                  <a:latin typeface="Segoe UI"/>
                </a:rPr>
                <a:t>/   /    </a:t>
              </a:r>
              <a:endParaRPr b="0" lang="en-GB" sz="1200" spc="-1" strike="noStrike">
                <a:latin typeface="Arial"/>
              </a:endParaRPr>
            </a:p>
          </p:txBody>
        </p:sp>
        <p:pic>
          <p:nvPicPr>
            <p:cNvPr id="238" name="Icon" descr=""/>
            <p:cNvPicPr/>
            <p:nvPr/>
          </p:nvPicPr>
          <p:blipFill>
            <a:blip r:embed="rId2"/>
            <a:stretch/>
          </p:blipFill>
          <p:spPr>
            <a:xfrm>
              <a:off x="3895560" y="4548240"/>
              <a:ext cx="450720" cy="3492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39" name="Group 24"/>
          <p:cNvGrpSpPr/>
          <p:nvPr/>
        </p:nvGrpSpPr>
        <p:grpSpPr>
          <a:xfrm>
            <a:off x="2404440" y="2914200"/>
            <a:ext cx="1941480" cy="349200"/>
            <a:chOff x="2404440" y="2914200"/>
            <a:chExt cx="1941480" cy="349200"/>
          </a:xfrm>
        </p:grpSpPr>
        <p:sp>
          <p:nvSpPr>
            <p:cNvPr id="240" name="CustomShape 25"/>
            <p:cNvSpPr/>
            <p:nvPr/>
          </p:nvSpPr>
          <p:spPr>
            <a:xfrm>
              <a:off x="2404440" y="2914200"/>
              <a:ext cx="1941480" cy="3492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808080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lIns="45720" rIns="45720" tIns="45000" bIns="45000" anchor="ctr"/>
            <a:p>
              <a:pPr>
                <a:lnSpc>
                  <a:spcPct val="100000"/>
                </a:lnSpc>
              </a:pPr>
              <a:r>
                <a:rPr b="0" lang="en-GB" sz="1200" spc="-1" strike="noStrike">
                  <a:solidFill>
                    <a:srgbClr val="000000"/>
                  </a:solidFill>
                  <a:latin typeface="Segoe UI"/>
                  <a:ea typeface="Segoe UI"/>
                </a:rPr>
                <a:t>text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241" name="CustomShape 26"/>
            <p:cNvSpPr/>
            <p:nvPr/>
          </p:nvSpPr>
          <p:spPr>
            <a:xfrm rot="10800000">
              <a:off x="4129560" y="3069000"/>
              <a:ext cx="143640" cy="74160"/>
            </a:xfrm>
            <a:prstGeom prst="triangle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</p:grpSp>
      <p:sp>
        <p:nvSpPr>
          <p:cNvPr id="242" name="CustomShape 27"/>
          <p:cNvSpPr/>
          <p:nvPr/>
        </p:nvSpPr>
        <p:spPr>
          <a:xfrm>
            <a:off x="1554480" y="5245200"/>
            <a:ext cx="1312560" cy="51228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3240">
            <a:solidFill>
              <a:srgbClr val="808080"/>
            </a:solidFill>
          </a:ln>
        </p:spPr>
        <p:style>
          <a:lnRef idx="2"/>
          <a:fillRef idx="0"/>
          <a:effectRef idx="0"/>
          <a:fontRef idx="minor"/>
        </p:style>
        <p:txBody>
          <a:bodyPr tIns="0" bIns="9000"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Segoe UI"/>
              </a:rPr>
              <a:t>Create Chart</a:t>
            </a:r>
            <a:endParaRPr b="0" lang="en-GB" sz="12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roup 1"/>
          <p:cNvGrpSpPr/>
          <p:nvPr/>
        </p:nvGrpSpPr>
        <p:grpSpPr>
          <a:xfrm>
            <a:off x="1315080" y="874800"/>
            <a:ext cx="9561600" cy="5107680"/>
            <a:chOff x="1315080" y="874800"/>
            <a:chExt cx="9561600" cy="5107680"/>
          </a:xfrm>
        </p:grpSpPr>
        <p:grpSp>
          <p:nvGrpSpPr>
            <p:cNvPr id="244" name="Group 2"/>
            <p:cNvGrpSpPr/>
            <p:nvPr/>
          </p:nvGrpSpPr>
          <p:grpSpPr>
            <a:xfrm>
              <a:off x="1315080" y="874800"/>
              <a:ext cx="9561600" cy="5107680"/>
              <a:chOff x="1315080" y="874800"/>
              <a:chExt cx="9561600" cy="5107680"/>
            </a:xfrm>
          </p:grpSpPr>
          <p:sp>
            <p:nvSpPr>
              <p:cNvPr id="245" name="CustomShape 3"/>
              <p:cNvSpPr/>
              <p:nvPr/>
            </p:nvSpPr>
            <p:spPr>
              <a:xfrm>
                <a:off x="1315080" y="874800"/>
                <a:ext cx="9561600" cy="5107680"/>
              </a:xfrm>
              <a:prstGeom prst="rect">
                <a:avLst/>
              </a:prstGeom>
              <a:solidFill>
                <a:srgbClr val="a6a6a6"/>
              </a:solidFill>
              <a:ln w="3240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6" name="CustomShape 4"/>
              <p:cNvSpPr/>
              <p:nvPr/>
            </p:nvSpPr>
            <p:spPr>
              <a:xfrm>
                <a:off x="1394640" y="1105560"/>
                <a:ext cx="9402120" cy="4794840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7" name="CustomShape 5"/>
              <p:cNvSpPr/>
              <p:nvPr/>
            </p:nvSpPr>
            <p:spPr>
              <a:xfrm>
                <a:off x="1547280" y="879120"/>
                <a:ext cx="1084680" cy="2275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45720" tIns="18360" bIns="27360" anchor="ctr"/>
              <a:p>
                <a:pPr>
                  <a:lnSpc>
                    <a:spcPct val="100000"/>
                  </a:lnSpc>
                </a:pPr>
                <a:r>
                  <a:rPr b="0" lang="en-GB" sz="1200" spc="-1" strike="noStrike">
                    <a:solidFill>
                      <a:srgbClr val="ffffff"/>
                    </a:solidFill>
                    <a:latin typeface="Segoe UI"/>
                    <a:ea typeface="Segoe UI"/>
                  </a:rPr>
                  <a:t>Window title</a:t>
                </a:r>
                <a:endParaRPr b="0" lang="en-GB" sz="1200" spc="-1" strike="noStrike">
                  <a:latin typeface="Arial"/>
                </a:endParaRPr>
              </a:p>
            </p:txBody>
          </p:sp>
        </p:grpSp>
        <p:grpSp>
          <p:nvGrpSpPr>
            <p:cNvPr id="248" name="Group 6"/>
            <p:cNvGrpSpPr/>
            <p:nvPr/>
          </p:nvGrpSpPr>
          <p:grpSpPr>
            <a:xfrm>
              <a:off x="10342080" y="943560"/>
              <a:ext cx="401760" cy="58320"/>
              <a:chOff x="10342080" y="943560"/>
              <a:chExt cx="401760" cy="58320"/>
            </a:xfrm>
          </p:grpSpPr>
          <p:sp>
            <p:nvSpPr>
              <p:cNvPr id="249" name="Line 7"/>
              <p:cNvSpPr/>
              <p:nvPr/>
            </p:nvSpPr>
            <p:spPr>
              <a:xfrm>
                <a:off x="10669680" y="943560"/>
                <a:ext cx="74160" cy="56880"/>
              </a:xfrm>
              <a:prstGeom prst="line">
                <a:avLst/>
              </a:prstGeom>
              <a:ln w="12600">
                <a:solidFill>
                  <a:srgbClr val="ffffff"/>
                </a:solidFill>
              </a:ln>
            </p:spPr>
            <p:style>
              <a:lnRef idx="1"/>
              <a:fillRef idx="0"/>
              <a:effectRef idx="0"/>
              <a:fontRef idx="minor"/>
            </p:style>
          </p:sp>
          <p:sp>
            <p:nvSpPr>
              <p:cNvPr id="250" name="Line 8"/>
              <p:cNvSpPr/>
              <p:nvPr/>
            </p:nvSpPr>
            <p:spPr>
              <a:xfrm flipH="1">
                <a:off x="10669680" y="943560"/>
                <a:ext cx="74160" cy="56880"/>
              </a:xfrm>
              <a:prstGeom prst="line">
                <a:avLst/>
              </a:prstGeom>
              <a:ln w="12600">
                <a:solidFill>
                  <a:srgbClr val="ffffff"/>
                </a:solidFill>
              </a:ln>
            </p:spPr>
            <p:style>
              <a:lnRef idx="1"/>
              <a:fillRef idx="0"/>
              <a:effectRef idx="0"/>
              <a:fontRef idx="minor"/>
            </p:style>
          </p:sp>
          <p:sp>
            <p:nvSpPr>
              <p:cNvPr id="251" name="CustomShape 9"/>
              <p:cNvSpPr/>
              <p:nvPr/>
            </p:nvSpPr>
            <p:spPr>
              <a:xfrm flipV="1" rot="10800000">
                <a:off x="10596240" y="959400"/>
                <a:ext cx="95400" cy="6480"/>
              </a:xfrm>
              <a:prstGeom prst="rect">
                <a:avLst/>
              </a:prstGeom>
              <a:solidFill>
                <a:srgbClr val="919191"/>
              </a:solidFill>
              <a:ln w="3240">
                <a:solidFill>
                  <a:srgbClr val="ffffff"/>
                </a:solidFill>
              </a:ln>
            </p:spPr>
            <p:style>
              <a:lnRef idx="2"/>
              <a:fillRef idx="0"/>
              <a:effectRef idx="0"/>
              <a:fontRef idx="minor"/>
            </p:style>
          </p:sp>
          <p:sp>
            <p:nvSpPr>
              <p:cNvPr id="252" name="CustomShape 10"/>
              <p:cNvSpPr/>
              <p:nvPr/>
            </p:nvSpPr>
            <p:spPr>
              <a:xfrm flipV="1" rot="10800000">
                <a:off x="10595520" y="1000080"/>
                <a:ext cx="95400" cy="53640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/>
              <a:fillRef idx="0"/>
              <a:effectRef idx="0"/>
              <a:fontRef idx="minor"/>
            </p:style>
          </p:sp>
          <p:sp>
            <p:nvSpPr>
              <p:cNvPr id="253" name="CustomShape 11"/>
              <p:cNvSpPr/>
              <p:nvPr/>
            </p:nvSpPr>
            <p:spPr>
              <a:xfrm flipV="1" rot="10800000">
                <a:off x="10437480" y="1001880"/>
                <a:ext cx="95400" cy="6480"/>
              </a:xfrm>
              <a:prstGeom prst="rect">
                <a:avLst/>
              </a:prstGeom>
              <a:solidFill>
                <a:srgbClr val="919191"/>
              </a:solidFill>
              <a:ln w="3240">
                <a:solidFill>
                  <a:srgbClr val="ffffff"/>
                </a:solidFill>
              </a:ln>
            </p:spPr>
            <p:style>
              <a:lnRef idx="2"/>
              <a:fillRef idx="0"/>
              <a:effectRef idx="0"/>
              <a:fontRef idx="minor"/>
            </p:style>
          </p:sp>
        </p:grpSp>
        <p:sp>
          <p:nvSpPr>
            <p:cNvPr id="254" name="CustomShape 12"/>
            <p:cNvSpPr/>
            <p:nvPr/>
          </p:nvSpPr>
          <p:spPr>
            <a:xfrm>
              <a:off x="1402200" y="934560"/>
              <a:ext cx="151920" cy="111960"/>
            </a:xfrm>
            <a:prstGeom prst="ellipse">
              <a:avLst/>
            </a:prstGeom>
            <a:gradFill rotWithShape="0">
              <a:gsLst>
                <a:gs pos="36000">
                  <a:srgbClr val="f2f2f2"/>
                </a:gs>
                <a:gs pos="91000">
                  <a:srgbClr val="d9d9d9"/>
                </a:gs>
                <a:gs pos="100000">
                  <a:srgbClr val="f2f2f2"/>
                </a:gs>
              </a:gsLst>
              <a:lin ang="5400000"/>
            </a:gradFill>
            <a:ln w="3240">
              <a:solidFill>
                <a:srgbClr val="808080"/>
              </a:solidFill>
            </a:ln>
          </p:spPr>
          <p:style>
            <a:lnRef idx="2"/>
            <a:fillRef idx="0"/>
            <a:effectRef idx="0"/>
            <a:fontRef idx="minor"/>
          </p:style>
        </p:sp>
      </p:grpSp>
      <p:sp>
        <p:nvSpPr>
          <p:cNvPr id="255" name="CustomShape 13"/>
          <p:cNvSpPr/>
          <p:nvPr/>
        </p:nvSpPr>
        <p:spPr>
          <a:xfrm>
            <a:off x="1394640" y="1110600"/>
            <a:ext cx="9402120" cy="8499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56" name="Group 14"/>
          <p:cNvGrpSpPr/>
          <p:nvPr/>
        </p:nvGrpSpPr>
        <p:grpSpPr>
          <a:xfrm>
            <a:off x="1478160" y="1171800"/>
            <a:ext cx="1851840" cy="723240"/>
            <a:chOff x="1478160" y="1171800"/>
            <a:chExt cx="1851840" cy="723240"/>
          </a:xfrm>
        </p:grpSpPr>
        <p:sp>
          <p:nvSpPr>
            <p:cNvPr id="257" name="CustomShape 15"/>
            <p:cNvSpPr/>
            <p:nvPr/>
          </p:nvSpPr>
          <p:spPr>
            <a:xfrm>
              <a:off x="1478520" y="1172160"/>
              <a:ext cx="1851480" cy="72288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8" name="Line 16"/>
            <p:cNvSpPr/>
            <p:nvPr/>
          </p:nvSpPr>
          <p:spPr>
            <a:xfrm>
              <a:off x="1478160" y="1171800"/>
              <a:ext cx="1851840" cy="723240"/>
            </a:xfrm>
            <a:prstGeom prst="line">
              <a:avLst/>
            </a:prstGeom>
            <a:ln w="3240">
              <a:solidFill>
                <a:srgbClr val="808080"/>
              </a:solidFill>
            </a:ln>
          </p:spPr>
          <p:style>
            <a:lnRef idx="1"/>
            <a:fillRef idx="0"/>
            <a:effectRef idx="0"/>
            <a:fontRef idx="minor"/>
          </p:style>
        </p:sp>
        <p:sp>
          <p:nvSpPr>
            <p:cNvPr id="259" name="Line 17"/>
            <p:cNvSpPr/>
            <p:nvPr/>
          </p:nvSpPr>
          <p:spPr>
            <a:xfrm flipV="1">
              <a:off x="1478160" y="1171800"/>
              <a:ext cx="1851840" cy="723240"/>
            </a:xfrm>
            <a:prstGeom prst="line">
              <a:avLst/>
            </a:prstGeom>
            <a:ln w="3240">
              <a:solidFill>
                <a:srgbClr val="808080"/>
              </a:solidFill>
            </a:ln>
          </p:spPr>
          <p:style>
            <a:lnRef idx="1"/>
            <a:fillRef idx="0"/>
            <a:effectRef idx="0"/>
            <a:fontRef idx="minor"/>
          </p:style>
        </p:sp>
      </p:grpSp>
      <p:sp>
        <p:nvSpPr>
          <p:cNvPr id="260" name="CustomShape 18"/>
          <p:cNvSpPr/>
          <p:nvPr/>
        </p:nvSpPr>
        <p:spPr>
          <a:xfrm>
            <a:off x="6672600" y="1364040"/>
            <a:ext cx="4390200" cy="33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tIns="18360" anchor="ctr"/>
          <a:p>
            <a:pPr>
              <a:lnSpc>
                <a:spcPct val="100000"/>
              </a:lnSpc>
            </a:pPr>
            <a:r>
              <a:rPr b="0" lang="en-GB" sz="1800" spc="-1" strike="noStrike" u="sng">
                <a:solidFill>
                  <a:srgbClr val="ffffff"/>
                </a:solidFill>
                <a:uFillTx/>
                <a:latin typeface="Segoe UI"/>
                <a:ea typeface="Segoe UI"/>
              </a:rPr>
              <a:t>Create Chart </a:t>
            </a:r>
            <a:r>
              <a:rPr b="0" lang="en-GB" sz="1800" spc="-1" strike="noStrike">
                <a:solidFill>
                  <a:srgbClr val="000000"/>
                </a:solidFill>
                <a:latin typeface="Segoe UI"/>
                <a:ea typeface="Segoe UI"/>
              </a:rPr>
              <a:t>| </a:t>
            </a:r>
            <a:r>
              <a:rPr b="0" lang="en-GB" sz="1800" spc="-1" strike="noStrike">
                <a:solidFill>
                  <a:srgbClr val="ffffff"/>
                </a:solidFill>
                <a:latin typeface="Segoe UI"/>
                <a:ea typeface="Segoe UI"/>
              </a:rPr>
              <a:t>Add Data </a:t>
            </a:r>
            <a:r>
              <a:rPr b="0" lang="en-GB" sz="1800" spc="-1" strike="noStrike">
                <a:solidFill>
                  <a:srgbClr val="000000"/>
                </a:solidFill>
                <a:latin typeface="Segoe UI"/>
                <a:ea typeface="Segoe UI"/>
              </a:rPr>
              <a:t>| </a:t>
            </a:r>
            <a:r>
              <a:rPr b="0" lang="en-GB" sz="1800" spc="-1" strike="noStrike">
                <a:solidFill>
                  <a:srgbClr val="ffffff"/>
                </a:solidFill>
                <a:latin typeface="Segoe UI"/>
                <a:ea typeface="Segoe UI"/>
              </a:rPr>
              <a:t>View Data 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61" name="CustomShape 19"/>
          <p:cNvSpPr/>
          <p:nvPr/>
        </p:nvSpPr>
        <p:spPr>
          <a:xfrm>
            <a:off x="1535040" y="2156760"/>
            <a:ext cx="9116640" cy="72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GB" sz="2800" spc="-1" strike="noStrike">
                <a:solidFill>
                  <a:srgbClr val="000000"/>
                </a:solidFill>
                <a:latin typeface="Calibri"/>
              </a:rPr>
              <a:t>Chart of Time Lost</a:t>
            </a:r>
            <a:endParaRPr b="0" lang="en-GB" sz="2800" spc="-1" strike="noStrike">
              <a:latin typeface="Arial"/>
            </a:endParaRPr>
          </a:p>
        </p:txBody>
      </p:sp>
      <p:graphicFrame>
        <p:nvGraphicFramePr>
          <p:cNvPr id="262" name="VerticalBarChart"/>
          <p:cNvGraphicFramePr/>
          <p:nvPr/>
        </p:nvGraphicFramePr>
        <p:xfrm>
          <a:off x="1567080" y="2887200"/>
          <a:ext cx="6689880" cy="2765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</TotalTime>
  <Application>LibreOffice/6.0.7.3$Linux_X86_64 LibreOffice_project/00m0$Build-3</Application>
  <Words>361</Words>
  <Paragraphs>122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2020-01-31T13:46:25Z</dcterms:created>
  <dc:creator>user</dc:creator>
  <dc:description/>
  <dc:language>en-GB</dc:language>
  <cp:lastModifiedBy>Jack McPake</cp:lastModifiedBy>
  <dcterms:modified xsi:type="dcterms:W3CDTF">2020-04-27T17:55:18Z</dcterms:modified>
  <cp:revision>17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  <property fmtid="{D5CDD505-2E9C-101B-9397-08002B2CF9AE}" pid="12" name="Tfs.IsStoryboard">
    <vt:bool>1</vt:bool>
  </property>
</Properties>
</file>