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89" d="100"/>
          <a:sy n="89" d="100"/>
        </p:scale>
        <p:origin x="26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19D5-7A1C-4E0C-B81D-2E9F0FA775CE}" type="datetimeFigureOut">
              <a:rPr lang="es-CO" smtClean="0"/>
              <a:t>30/03/2020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3C51-5DB4-40B2-924C-28F895B318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71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19D5-7A1C-4E0C-B81D-2E9F0FA775CE}" type="datetimeFigureOut">
              <a:rPr lang="es-CO" smtClean="0"/>
              <a:t>30/03/2020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3C51-5DB4-40B2-924C-28F895B318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491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19D5-7A1C-4E0C-B81D-2E9F0FA775CE}" type="datetimeFigureOut">
              <a:rPr lang="es-CO" smtClean="0"/>
              <a:t>30/03/2020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3C51-5DB4-40B2-924C-28F895B318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7406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19D5-7A1C-4E0C-B81D-2E9F0FA775CE}" type="datetimeFigureOut">
              <a:rPr lang="es-CO" smtClean="0"/>
              <a:t>30/03/2020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3C51-5DB4-40B2-924C-28F895B318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5280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19D5-7A1C-4E0C-B81D-2E9F0FA775CE}" type="datetimeFigureOut">
              <a:rPr lang="es-CO" smtClean="0"/>
              <a:t>30/03/2020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3C51-5DB4-40B2-924C-28F895B318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918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19D5-7A1C-4E0C-B81D-2E9F0FA775CE}" type="datetimeFigureOut">
              <a:rPr lang="es-CO" smtClean="0"/>
              <a:t>30/03/2020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3C51-5DB4-40B2-924C-28F895B318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666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19D5-7A1C-4E0C-B81D-2E9F0FA775CE}" type="datetimeFigureOut">
              <a:rPr lang="es-CO" smtClean="0"/>
              <a:t>30/03/2020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3C51-5DB4-40B2-924C-28F895B318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6555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19D5-7A1C-4E0C-B81D-2E9F0FA775CE}" type="datetimeFigureOut">
              <a:rPr lang="es-CO" smtClean="0"/>
              <a:t>30/03/2020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3C51-5DB4-40B2-924C-28F895B318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24065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19D5-7A1C-4E0C-B81D-2E9F0FA775CE}" type="datetimeFigureOut">
              <a:rPr lang="es-CO" smtClean="0"/>
              <a:t>30/03/2020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3C51-5DB4-40B2-924C-28F895B318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3512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19D5-7A1C-4E0C-B81D-2E9F0FA775CE}" type="datetimeFigureOut">
              <a:rPr lang="es-CO" smtClean="0"/>
              <a:t>30/03/2020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3C51-5DB4-40B2-924C-28F895B318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0780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19D5-7A1C-4E0C-B81D-2E9F0FA775CE}" type="datetimeFigureOut">
              <a:rPr lang="es-CO" smtClean="0"/>
              <a:t>30/03/2020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3C51-5DB4-40B2-924C-28F895B318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3389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019D5-7A1C-4E0C-B81D-2E9F0FA775CE}" type="datetimeFigureOut">
              <a:rPr lang="es-CO" smtClean="0"/>
              <a:t>30/03/2020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3C51-5DB4-40B2-924C-28F895B318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3125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55" y="236668"/>
            <a:ext cx="8874545" cy="621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1765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johan sebastian medina reyes</dc:creator>
  <cp:lastModifiedBy>johan sebastian medina reyes</cp:lastModifiedBy>
  <cp:revision>1</cp:revision>
  <dcterms:created xsi:type="dcterms:W3CDTF">2020-03-31T03:29:22Z</dcterms:created>
  <dcterms:modified xsi:type="dcterms:W3CDTF">2020-03-31T03:31:40Z</dcterms:modified>
</cp:coreProperties>
</file>