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4499127-4A38-45F3-AEC8-FB83627B6A73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Hallo, heute stelle ich ihnen die Anwendung Graphitty vor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A7744A2-0366-4E44-A757-411BC24A7274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Gliederung: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Werkzeuge, Tools und Frameworks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Implementierte Muss und KannKriterien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Zeitplan (Ursprünglicher und wirklicher)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Unerwartete Probleme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Größere Änderungen am Entwurf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Und zuletzt: Grobe Statistiken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455871A-E62E-464F-9827-74E36A1CCA6F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pic>
        <p:nvPicPr>
          <p:cNvPr id="1" name="Grafik 19" descr=""/>
          <p:cNvPicPr/>
          <p:nvPr/>
        </p:nvPicPr>
        <p:blipFill>
          <a:blip r:embed="rId3"/>
          <a:stretch/>
        </p:blipFill>
        <p:spPr>
          <a:xfrm>
            <a:off x="7665120" y="333360"/>
            <a:ext cx="1077840" cy="496080"/>
          </a:xfrm>
          <a:prstGeom prst="rect">
            <a:avLst/>
          </a:prstGeom>
          <a:ln>
            <a:noFill/>
          </a:ln>
        </p:spPr>
      </p:pic>
      <p:sp>
        <p:nvSpPr>
          <p:cNvPr id="2" name="CustomShape 1" hidden="1"/>
          <p:cNvSpPr/>
          <p:nvPr/>
        </p:nvSpPr>
        <p:spPr>
          <a:xfrm>
            <a:off x="6000840" y="644544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IPD Böhm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 hidden="1"/>
          <p:cNvSpPr/>
          <p:nvPr/>
        </p:nvSpPr>
        <p:spPr>
          <a:xfrm>
            <a:off x="1700280" y="6445440"/>
            <a:ext cx="4233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Prof. Klemens Böhm – PSE Implementierung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Bild 4" descr=""/>
          <p:cNvPicPr/>
          <p:nvPr/>
        </p:nvPicPr>
        <p:blipFill>
          <a:blip r:embed="rId4"/>
          <a:stretch/>
        </p:blipFill>
        <p:spPr>
          <a:xfrm>
            <a:off x="8140320" y="904320"/>
            <a:ext cx="603000" cy="603000"/>
          </a:xfrm>
          <a:prstGeom prst="rect">
            <a:avLst/>
          </a:prstGeom>
          <a:ln>
            <a:noFill/>
          </a:ln>
        </p:spPr>
      </p:pic>
      <p:pic>
        <p:nvPicPr>
          <p:cNvPr id="5" name="Bild 1" descr=""/>
          <p:cNvPicPr/>
          <p:nvPr/>
        </p:nvPicPr>
        <p:blipFill>
          <a:blip r:embed="rId5"/>
          <a:stretch/>
        </p:blipFill>
        <p:spPr>
          <a:xfrm>
            <a:off x="1200240" y="3393720"/>
            <a:ext cx="6359760" cy="3179520"/>
          </a:xfrm>
          <a:prstGeom prst="rect">
            <a:avLst/>
          </a:prstGeom>
          <a:ln>
            <a:noFill/>
          </a:ln>
        </p:spPr>
      </p:pic>
      <p:pic>
        <p:nvPicPr>
          <p:cNvPr id="6" name="Picture 9" descr=""/>
          <p:cNvPicPr/>
          <p:nvPr/>
        </p:nvPicPr>
        <p:blipFill>
          <a:blip r:embed="rId6"/>
          <a:stretch/>
        </p:blipFill>
        <p:spPr>
          <a:xfrm>
            <a:off x="0" y="0"/>
            <a:ext cx="9143280" cy="6869880"/>
          </a:xfrm>
          <a:prstGeom prst="rect">
            <a:avLst/>
          </a:prstGeom>
          <a:ln>
            <a:noFill/>
          </a:ln>
        </p:spPr>
      </p:pic>
      <p:sp>
        <p:nvSpPr>
          <p:cNvPr id="7" name="CustomShape 3"/>
          <p:cNvSpPr/>
          <p:nvPr/>
        </p:nvSpPr>
        <p:spPr>
          <a:xfrm>
            <a:off x="385920" y="3373920"/>
            <a:ext cx="53377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IPD Böhm, PSE WS2017/18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4"/>
          <p:cNvSpPr/>
          <p:nvPr/>
        </p:nvSpPr>
        <p:spPr>
          <a:xfrm>
            <a:off x="396720" y="6552360"/>
            <a:ext cx="3669480" cy="12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KIT – Die Forschungsuniversität in der Helmholtz-Gemeinschaft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5"/>
          <p:cNvSpPr/>
          <p:nvPr/>
        </p:nvSpPr>
        <p:spPr>
          <a:xfrm>
            <a:off x="7318440" y="6490080"/>
            <a:ext cx="17265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1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www.kit.edu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" name="Grafik 16" descr=""/>
          <p:cNvPicPr/>
          <p:nvPr/>
        </p:nvPicPr>
        <p:blipFill>
          <a:blip r:embed="rId7"/>
          <a:stretch/>
        </p:blipFill>
        <p:spPr>
          <a:xfrm>
            <a:off x="385920" y="333360"/>
            <a:ext cx="1627920" cy="749520"/>
          </a:xfrm>
          <a:prstGeom prst="rect">
            <a:avLst/>
          </a:prstGeom>
          <a:ln>
            <a:noFill/>
          </a:ln>
        </p:spPr>
      </p:pic>
      <p:sp>
        <p:nvSpPr>
          <p:cNvPr id="11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pic>
        <p:nvPicPr>
          <p:cNvPr id="48" name="Grafik 19" descr=""/>
          <p:cNvPicPr/>
          <p:nvPr/>
        </p:nvPicPr>
        <p:blipFill>
          <a:blip r:embed="rId3"/>
          <a:stretch/>
        </p:blipFill>
        <p:spPr>
          <a:xfrm>
            <a:off x="7665120" y="333360"/>
            <a:ext cx="1077840" cy="49608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6000840" y="644544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IPD Böhm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1700280" y="6445440"/>
            <a:ext cx="4233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Prof. Klemens Böhm – PSE Implementierung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Bild 4" descr=""/>
          <p:cNvPicPr/>
          <p:nvPr/>
        </p:nvPicPr>
        <p:blipFill>
          <a:blip r:embed="rId4"/>
          <a:stretch/>
        </p:blipFill>
        <p:spPr>
          <a:xfrm>
            <a:off x="8140320" y="904320"/>
            <a:ext cx="603000" cy="603000"/>
          </a:xfrm>
          <a:prstGeom prst="rect">
            <a:avLst/>
          </a:prstGeom>
          <a:ln>
            <a:noFill/>
          </a:ln>
        </p:spPr>
      </p:pic>
      <p:sp>
        <p:nvSpPr>
          <p:cNvPr id="5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1413000"/>
            <a:ext cx="8389080" cy="7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Qualitätssicherung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96720" y="2349360"/>
            <a:ext cx="8370000" cy="6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Projekt Graphitty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Teilnehmer: Jakob Dräger, Clara Walendy, Christoph Hartmann, Marijan Petricevic, Julius Meißner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Bild 2" descr=""/>
          <p:cNvPicPr/>
          <p:nvPr/>
        </p:nvPicPr>
        <p:blipFill>
          <a:blip r:embed="rId1"/>
          <a:stretch/>
        </p:blipFill>
        <p:spPr>
          <a:xfrm>
            <a:off x="2122920" y="242280"/>
            <a:ext cx="864720" cy="86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99960" y="1201680"/>
            <a:ext cx="8343360" cy="49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71440" indent="-270720">
              <a:lnSpc>
                <a:spcPct val="90000"/>
              </a:lnSpc>
              <a:buBlip>
                <a:blip r:embed="rId1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Testüberdeckung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1440" indent="-270720">
              <a:lnSpc>
                <a:spcPct val="90000"/>
              </a:lnSpc>
              <a:buBlip>
                <a:blip r:embed="rId2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Fehlerbehebung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7120" indent="-270720">
              <a:lnSpc>
                <a:spcPct val="100000"/>
              </a:lnSpc>
              <a:buBlip>
                <a:blip r:embed="rId3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Ablauf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7120" indent="-270720">
              <a:lnSpc>
                <a:spcPct val="100000"/>
              </a:lnSpc>
              <a:buBlip>
                <a:blip r:embed="rId4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Wichtige Änderungen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1440" indent="-270720">
              <a:lnSpc>
                <a:spcPct val="90000"/>
              </a:lnSpc>
              <a:buBlip>
                <a:blip r:embed="rId5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Datenbank Mockup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1440" indent="-270720">
              <a:lnSpc>
                <a:spcPct val="90000"/>
              </a:lnSpc>
              <a:buBlip>
                <a:blip r:embed="rId6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Benchmark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1440" indent="-270720">
              <a:lnSpc>
                <a:spcPct val="90000"/>
              </a:lnSpc>
              <a:buBlip>
                <a:blip r:embed="rId7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Hilfsmittel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27120" y="6445440"/>
            <a:ext cx="1027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4C696430-9722-4BE0-A3B7-1D7B742DBBBD}" type="datetime1">
              <a:rPr b="0" lang="de-DE" sz="9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15.03.2018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255600" y="6445440"/>
            <a:ext cx="32580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E3C6B973-5937-4D40-BE04-24B7AF0EE865}" type="slidenum">
              <a:rPr b="1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399960" y="394920"/>
            <a:ext cx="686448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Gliederung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99960" y="1201680"/>
            <a:ext cx="8343360" cy="49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71440" indent="-270720">
              <a:lnSpc>
                <a:spcPct val="90000"/>
              </a:lnSpc>
              <a:buBlip>
                <a:blip r:embed="rId1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 der Testüberdeckung: Zeilenüberdeckung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1440" indent="-270720">
              <a:lnSpc>
                <a:spcPct val="90000"/>
              </a:lnSpc>
              <a:buBlip>
                <a:blip r:embed="rId2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Mindestprozentsatz getesteter Zeilen: 90%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1440" indent="-270720">
              <a:lnSpc>
                <a:spcPct val="90000"/>
              </a:lnSpc>
              <a:buBlip>
                <a:blip r:embed="rId3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Ausschlusskriterien: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7120" indent="-270720">
              <a:lnSpc>
                <a:spcPct val="100000"/>
              </a:lnSpc>
              <a:buBlip>
                <a:blip r:embed="rId4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Keine Logik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7120" indent="-270720">
              <a:lnSpc>
                <a:spcPct val="100000"/>
              </a:lnSpc>
              <a:buBlip>
                <a:blip r:embed="rId5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Keine deterministischen Ausgaben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7120" indent="-270720">
              <a:lnSpc>
                <a:spcPct val="100000"/>
              </a:lnSpc>
              <a:buBlip>
                <a:blip r:embed="rId6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Nur für Darstellung zuständig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27120" y="6445440"/>
            <a:ext cx="1027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E3CC8640-7B57-44A4-86EE-2BB317472198}" type="datetime1">
              <a:rPr b="0" lang="de-DE" sz="9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15.03.2018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55600" y="6445440"/>
            <a:ext cx="32580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01407531-9362-4CAA-B469-4CA1631D80E9}" type="slidenum">
              <a:rPr b="1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399960" y="394920"/>
            <a:ext cx="686448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Testüberdeckung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438120" y="864000"/>
            <a:ext cx="8345520" cy="547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99960" y="1201680"/>
            <a:ext cx="4838400" cy="49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71440" indent="-270720">
              <a:lnSpc>
                <a:spcPct val="90000"/>
              </a:lnSpc>
              <a:buBlip>
                <a:blip r:embed="rId1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Vereinfachtes Ticketsystem mit Google Keep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1440" indent="-270720">
              <a:lnSpc>
                <a:spcPct val="90000"/>
              </a:lnSpc>
              <a:buBlip>
                <a:blip r:embed="rId2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Reduzierung der Komplexität von Tests durch Interfaces und Mocks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1440" indent="-270720">
              <a:lnSpc>
                <a:spcPct val="90000"/>
              </a:lnSpc>
              <a:buBlip>
                <a:blip r:embed="rId3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Fehlersuche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1440" indent="-270720">
              <a:lnSpc>
                <a:spcPct val="90000"/>
              </a:lnSpc>
              <a:buBlip>
                <a:blip r:embed="rId4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Erstellung von Erinnerung in Google Keep mit Bugreport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1440" indent="-270720">
              <a:lnSpc>
                <a:spcPct val="90000"/>
              </a:lnSpc>
              <a:buBlip>
                <a:blip r:embed="rId5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Wenn Ticket bearbeitet ist, abhaken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27120" y="6445440"/>
            <a:ext cx="1027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8AB51E11-CF41-465B-A18F-1FE96818BC5E}" type="datetime1">
              <a:rPr b="0" lang="de-DE" sz="9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15.03.2018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55600" y="6445440"/>
            <a:ext cx="32580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97A168AA-3872-4877-BFAC-DCFE939A46B7}" type="slidenum">
              <a:rPr b="1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399960" y="394920"/>
            <a:ext cx="686448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Fehlerbehebung - Ablauf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Grafik 5" descr=""/>
          <p:cNvPicPr/>
          <p:nvPr/>
        </p:nvPicPr>
        <p:blipFill>
          <a:blip r:embed="rId6"/>
          <a:stretch/>
        </p:blipFill>
        <p:spPr>
          <a:xfrm>
            <a:off x="5297040" y="891720"/>
            <a:ext cx="3551760" cy="525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99960" y="1201680"/>
            <a:ext cx="8343360" cy="49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71440" indent="-270720">
              <a:lnSpc>
                <a:spcPct val="90000"/>
              </a:lnSpc>
              <a:buBlip>
                <a:blip r:embed="rId1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Model/Filters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7120" indent="-270720">
              <a:lnSpc>
                <a:spcPct val="100000"/>
              </a:lnSpc>
              <a:buBlip>
                <a:blip r:embed="rId2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FilterNumCliques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1440" indent="-270720">
              <a:lnSpc>
                <a:spcPct val="90000"/>
              </a:lnSpc>
              <a:buBlip>
                <a:blip r:embed="rId3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Model/Algorithms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7120" indent="-270720">
              <a:lnSpc>
                <a:spcPct val="100000"/>
              </a:lnSpc>
              <a:buBlip>
                <a:blip r:embed="rId4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Speicher String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7120" indent="-270720">
              <a:lnSpc>
                <a:spcPct val="100000"/>
              </a:lnSpc>
              <a:buBlip>
                <a:blip r:embed="rId5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Totalfärbung für Hufeisengraphen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7120" indent="-270720">
              <a:lnSpc>
                <a:spcPct val="100000"/>
              </a:lnSpc>
              <a:buBlip>
                <a:blip r:embed="rId6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Colorgraph mit randomisierter Methode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1440" indent="-270720">
              <a:lnSpc>
                <a:spcPct val="90000"/>
              </a:lnSpc>
              <a:buBlip>
                <a:blip r:embed="rId7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Model/GraphGeneration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7120" indent="-270720">
              <a:lnSpc>
                <a:spcPct val="100000"/>
              </a:lnSpc>
              <a:buBlip>
                <a:blip r:embed="rId8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NextDenserGenerator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1440" indent="-270720">
              <a:lnSpc>
                <a:spcPct val="90000"/>
              </a:lnSpc>
              <a:buBlip>
                <a:blip r:embed="rId9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 und Viewmodel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7120" indent="-270720">
              <a:lnSpc>
                <a:spcPct val="100000"/>
              </a:lnSpc>
              <a:buBlip>
                <a:blip r:embed="rId10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Kantenerstellung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7120" indent="-270720">
              <a:lnSpc>
                <a:spcPct val="100000"/>
              </a:lnSpc>
              <a:buBlip>
                <a:blip r:embed="rId11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Kontextmenü Graphen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27120" y="6445440"/>
            <a:ext cx="1027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DA424DF5-328E-4482-A083-4E0DEE716B67}" type="datetime1">
              <a:rPr b="0" lang="de-DE" sz="9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15.03.2018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255600" y="6445440"/>
            <a:ext cx="32580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7CDFF7F2-B57C-48CD-97A7-FD0EDE748230}" type="slidenum">
              <a:rPr b="1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399960" y="394920"/>
            <a:ext cx="686448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Fehlerbehebung – Wichtige Änderungen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99960" y="1201680"/>
            <a:ext cx="8343360" cy="49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71440" indent="-270720">
              <a:lnSpc>
                <a:spcPct val="90000"/>
              </a:lnSpc>
              <a:buBlip>
                <a:blip r:embed="rId1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UnitOfWorkMock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7120" indent="-270720">
              <a:lnSpc>
                <a:spcPct val="100000"/>
              </a:lnSpc>
              <a:buBlip>
                <a:blip r:embed="rId2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Implemetiert dasselbe Interface wie UnitOfWork (IUnitOfWork)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7120" indent="-270720">
              <a:lnSpc>
                <a:spcPct val="100000"/>
              </a:lnSpc>
              <a:buBlip>
                <a:blip r:embed="rId3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Ist nicht mit einer Datenbank verbunden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1440" indent="-270720">
              <a:lnSpc>
                <a:spcPct val="90000"/>
              </a:lnSpc>
              <a:buBlip>
                <a:blip r:embed="rId4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RepositoryMock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7120" indent="-270720">
              <a:lnSpc>
                <a:spcPct val="100000"/>
              </a:lnSpc>
              <a:buBlip>
                <a:blip r:embed="rId5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Implementiert dasselbe Interface wie Repository (IRepository)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7120" indent="-270720">
              <a:lnSpc>
                <a:spcPct val="100000"/>
              </a:lnSpc>
              <a:buBlip>
                <a:blip r:embed="rId6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Verwendet einfache Listenoperationen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7120" indent="-270720">
              <a:lnSpc>
                <a:spcPct val="100000"/>
              </a:lnSpc>
              <a:buBlip>
                <a:blip r:embed="rId7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Bekommt eine Liste mit Graphen im Konstruktor übergeben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27120" y="6445440"/>
            <a:ext cx="1027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BEC66B3A-0DDB-4579-A6D5-670463372548}" type="datetime1">
              <a:rPr b="0" lang="de-DE" sz="9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15.03.2018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55600" y="6445440"/>
            <a:ext cx="32580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8548ACBB-3E42-44AD-A9C2-F7F33BD4E7CA}" type="slidenum">
              <a:rPr b="1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399960" y="394920"/>
            <a:ext cx="686448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Datenbank Mockup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Table 1"/>
          <p:cNvGraphicFramePr/>
          <p:nvPr/>
        </p:nvGraphicFramePr>
        <p:xfrm>
          <a:off x="399960" y="1053360"/>
          <a:ext cx="7721640" cy="49021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1040"/>
              </a:tblGrid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Anzahl Knoten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968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Anzahl Kanten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968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TCN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968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Laufzeit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9682"/>
                    </a:solidFill>
                  </a:tcPr>
                </a:tc>
              </a:tr>
              <a:tr h="349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128 ms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</a:tr>
              <a:tr h="349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 ms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</a:tr>
              <a:tr h="349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 ms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</a:tr>
              <a:tr h="349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 ms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</a:tr>
              <a:tr h="349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34 ms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</a:tr>
              <a:tr h="349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 ms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</a:tr>
              <a:tr h="349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 ms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</a:tr>
              <a:tr h="349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281 ms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</a:tr>
              <a:tr h="349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769 ms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</a:tr>
              <a:tr h="349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90478 ms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</a:tr>
              <a:tr h="349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 ms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</a:tr>
              <a:tr h="349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24 ms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c"/>
                    </a:solidFill>
                  </a:tcPr>
                </a:tc>
              </a:tr>
              <a:tr h="348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438 ms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d8"/>
                    </a:solidFill>
                  </a:tcPr>
                </a:tc>
              </a:tr>
            </a:tbl>
          </a:graphicData>
        </a:graphic>
      </p:graphicFrame>
      <p:sp>
        <p:nvSpPr>
          <p:cNvPr id="119" name="CustomShape 2"/>
          <p:cNvSpPr/>
          <p:nvPr/>
        </p:nvSpPr>
        <p:spPr>
          <a:xfrm>
            <a:off x="627120" y="6445440"/>
            <a:ext cx="1027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6D2F6176-3CE8-4561-A610-785DA22423D2}" type="datetime1">
              <a:rPr b="0" lang="de-DE" sz="9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15.03.2018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55600" y="6445440"/>
            <a:ext cx="32580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2ABC9EE7-9D89-431A-8328-8960B430C36C}" type="slidenum">
              <a:rPr b="1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399960" y="394920"/>
            <a:ext cx="686448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Benchmark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99960" y="1201680"/>
            <a:ext cx="8343360" cy="49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71440" indent="-270720">
              <a:lnSpc>
                <a:spcPct val="90000"/>
              </a:lnSpc>
              <a:buBlip>
                <a:blip r:embed="rId1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Codeorganisation: Codemaid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1440" indent="-270720">
              <a:lnSpc>
                <a:spcPct val="90000"/>
              </a:lnSpc>
              <a:buBlip>
                <a:blip r:embed="rId2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Codeüberdeckung: AxoCover und VisualStudio CodeCoverage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1440" indent="-270720">
              <a:lnSpc>
                <a:spcPct val="90000"/>
              </a:lnSpc>
              <a:buBlip>
                <a:blip r:embed="rId3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VisualStudio Hilfsmittel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7120" indent="-270720">
              <a:lnSpc>
                <a:spcPct val="100000"/>
              </a:lnSpc>
              <a:buBlip>
                <a:blip r:embed="rId4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Microsoft Unit Test Framework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27120" y="6445440"/>
            <a:ext cx="1027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F50668CC-9BA7-46DA-85B7-38CEC230D17A}" type="datetime1">
              <a:rPr b="0" lang="de-DE" sz="9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15.03.2018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55600" y="6445440"/>
            <a:ext cx="32580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09ECB9D0-B962-4EF0-9E0D-C2E28A1E60DE}" type="slidenum">
              <a:rPr b="1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399960" y="394920"/>
            <a:ext cx="686448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Hilfsmittel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Application>LibreOffice/5.2.3.3$Windows_x86 LibreOffice_project/d54a8868f08a7b39642414cf2c8ef2f228f780cf</Application>
  <Words>289</Words>
  <Paragraphs>137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2017-12-07T08:39:34Z</dcterms:created>
  <dc:creator>Franzi</dc:creator>
  <dc:description/>
  <dc:language>de-DE</dc:language>
  <cp:lastModifiedBy/>
  <dcterms:modified xsi:type="dcterms:W3CDTF">2018-03-16T01:13:53Z</dcterms:modified>
  <cp:revision>68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