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p:scale>
          <a:sx n="150" d="100"/>
          <a:sy n="150" d="100"/>
        </p:scale>
        <p:origin x="552" y="-10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elton" userId="24e5f1f8ee2fd0ae" providerId="LiveId" clId="{03615CB2-EA19-43B4-A801-E2011C031601}"/>
    <pc:docChg chg="undo custSel modSld">
      <pc:chgData name="John Melton" userId="24e5f1f8ee2fd0ae" providerId="LiveId" clId="{03615CB2-EA19-43B4-A801-E2011C031601}" dt="2023-04-24T02:35:48.273" v="3835" actId="313"/>
      <pc:docMkLst>
        <pc:docMk/>
      </pc:docMkLst>
      <pc:sldChg chg="modNotesTx">
        <pc:chgData name="John Melton" userId="24e5f1f8ee2fd0ae" providerId="LiveId" clId="{03615CB2-EA19-43B4-A801-E2011C031601}" dt="2023-04-24T02:09:25.629" v="1031" actId="20577"/>
        <pc:sldMkLst>
          <pc:docMk/>
          <pc:sldMk cId="2776425341" sldId="261"/>
        </pc:sldMkLst>
      </pc:sldChg>
      <pc:sldChg chg="modSp mod modNotesTx">
        <pc:chgData name="John Melton" userId="24e5f1f8ee2fd0ae" providerId="LiveId" clId="{03615CB2-EA19-43B4-A801-E2011C031601}" dt="2023-04-24T02:29:14.766" v="3039" actId="313"/>
        <pc:sldMkLst>
          <pc:docMk/>
          <pc:sldMk cId="376843144" sldId="263"/>
        </pc:sldMkLst>
        <pc:spChg chg="mod">
          <ac:chgData name="John Melton" userId="24e5f1f8ee2fd0ae" providerId="LiveId" clId="{03615CB2-EA19-43B4-A801-E2011C031601}" dt="2023-04-24T02:20:42.298" v="2033" actId="20577"/>
          <ac:spMkLst>
            <pc:docMk/>
            <pc:sldMk cId="376843144" sldId="263"/>
            <ac:spMk id="3" creationId="{00000000-0000-0000-0000-000000000000}"/>
          </ac:spMkLst>
        </pc:spChg>
      </pc:sldChg>
      <pc:sldChg chg="modNotesTx">
        <pc:chgData name="John Melton" userId="24e5f1f8ee2fd0ae" providerId="LiveId" clId="{03615CB2-EA19-43B4-A801-E2011C031601}" dt="2023-04-24T02:35:48.273" v="3835" actId="313"/>
        <pc:sldMkLst>
          <pc:docMk/>
          <pc:sldMk cId="3225141645" sldId="265"/>
        </pc:sldMkLst>
      </pc:sldChg>
      <pc:sldChg chg="modNotesTx">
        <pc:chgData name="John Melton" userId="24e5f1f8ee2fd0ae" providerId="LiveId" clId="{03615CB2-EA19-43B4-A801-E2011C031601}" dt="2023-04-24T02:19:54.569" v="2026" actId="6549"/>
        <pc:sldMkLst>
          <pc:docMk/>
          <pc:sldMk cId="3564055637"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p>
          <a:p>
            <a:endParaRPr lang="en-US" baseline="0" dirty="0"/>
          </a:p>
          <a:p>
            <a:endParaRPr lang="en-US" baseline="0" dirty="0"/>
          </a:p>
          <a:p>
            <a:r>
              <a:rPr lang="en-US" dirty="0"/>
              <a:t>One of the main actions we want users to be able to perform is taking practice tests. </a:t>
            </a:r>
          </a:p>
          <a:p>
            <a:r>
              <a:rPr lang="en-US" dirty="0"/>
              <a:t>	This will help Users learn and practice the material before they take their test at the DMV.</a:t>
            </a:r>
          </a:p>
          <a:p>
            <a:r>
              <a:rPr lang="en-US" dirty="0"/>
              <a:t>	After they take the practice test we let them review their answers and provide explanations on why each question is right or wrong.</a:t>
            </a:r>
          </a:p>
          <a:p>
            <a:endParaRPr lang="en-US" dirty="0"/>
          </a:p>
          <a:p>
            <a:r>
              <a:rPr lang="en-US" dirty="0"/>
              <a:t>Another key service is scheduling in person appointments to practice their driving.</a:t>
            </a:r>
          </a:p>
          <a:p>
            <a:r>
              <a:rPr lang="en-US" dirty="0"/>
              <a:t>	We will provide a p[platform for students to schedule these appointments to meet with our instructors</a:t>
            </a:r>
          </a:p>
          <a:p>
            <a:endParaRPr lang="en-US" dirty="0"/>
          </a:p>
          <a:p>
            <a:r>
              <a:rPr lang="en-US" dirty="0"/>
              <a:t>We believe that providing this program in a web application will allow the client’s customer base to be as vast as possible.</a:t>
            </a:r>
          </a:p>
          <a:p>
            <a:r>
              <a:rPr lang="en-US" dirty="0"/>
              <a:t>	By providing the system on the web we are able to allow users to access the content using also any device they already own and we are not required to provide instructors with minimal additional hardware.</a:t>
            </a:r>
          </a:p>
          <a:p>
            <a:endParaRPr lang="en-US" dirty="0"/>
          </a:p>
          <a:p>
            <a:r>
              <a:rPr lang="en-US" dirty="0"/>
              <a:t>With a modern device users should be able to access the application almost immediately. </a:t>
            </a:r>
          </a:p>
          <a:p>
            <a:r>
              <a:rPr lang="en-US" dirty="0"/>
              <a:t>	While there will always be a minor delay while loading content it should be nearly imperceivable to the average user.</a:t>
            </a:r>
          </a:p>
          <a:p>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p>
          <a:p>
            <a:endParaRPr lang="en-US" baseline="0" dirty="0"/>
          </a:p>
          <a:p>
            <a:endParaRPr lang="en-US" baseline="0" dirty="0"/>
          </a:p>
          <a:p>
            <a:r>
              <a:rPr lang="en-US" baseline="0" dirty="0"/>
              <a:t>In this diagram we want to show the different aspects of the program and how users will interact with the program.</a:t>
            </a:r>
          </a:p>
          <a:p>
            <a:r>
              <a:rPr lang="en-US" baseline="0" dirty="0"/>
              <a:t>The best way to look this diagram is to break it up into what actions each user will perform. </a:t>
            </a:r>
          </a:p>
          <a:p>
            <a:endParaRPr lang="en-US" baseline="0" dirty="0"/>
          </a:p>
          <a:p>
            <a:r>
              <a:rPr lang="en-US" baseline="0" dirty="0"/>
              <a:t>For instance if we look at Administrator we can see that the majority of what they will be responsibly lies in updating the website.</a:t>
            </a:r>
          </a:p>
          <a:p>
            <a:r>
              <a:rPr lang="en-US" baseline="0" dirty="0"/>
              <a:t>They are able to update the tests and the look and styling of the website as needed. </a:t>
            </a:r>
          </a:p>
          <a:p>
            <a:r>
              <a:rPr lang="en-US" baseline="0" dirty="0"/>
              <a:t>This is important because we want to give the client as much control over the website as possible so they can be as independent as possible.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a:p>
            <a:endParaRPr lang="en-US" dirty="0"/>
          </a:p>
          <a:p>
            <a:r>
              <a:rPr lang="en-US" dirty="0"/>
              <a:t>Here we have a flowchart of how the administrator and user interact with the tests on the website.</a:t>
            </a:r>
          </a:p>
          <a:p>
            <a:endParaRPr lang="en-US" dirty="0"/>
          </a:p>
          <a:p>
            <a:r>
              <a:rPr lang="en-US" dirty="0"/>
              <a:t>As laws change we need to be able to change the content that we are testing students on.</a:t>
            </a:r>
          </a:p>
          <a:p>
            <a:r>
              <a:rPr lang="en-US" dirty="0"/>
              <a:t>	This will be one of the main responsibilities of the administrator.</a:t>
            </a:r>
          </a:p>
          <a:p>
            <a:r>
              <a:rPr lang="en-US" dirty="0"/>
              <a:t>	Here we can see where the administrator we be able to update the tests as needed.</a:t>
            </a:r>
          </a:p>
          <a:p>
            <a:endParaRPr lang="en-US" dirty="0"/>
          </a:p>
          <a:p>
            <a:r>
              <a:rPr lang="en-US" dirty="0"/>
              <a:t>The Student on the other hand will simply be able to take test whenever they choose.</a:t>
            </a:r>
          </a:p>
          <a:p>
            <a:r>
              <a:rPr lang="en-US" dirty="0"/>
              <a:t>	After taking the test the student will then by able to review their results and take additional tests to assist them in learning the material</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endParaRPr lang="en-US" baseline="0" dirty="0"/>
          </a:p>
          <a:p>
            <a:endParaRPr lang="en-US" baseline="0" dirty="0"/>
          </a:p>
          <a:p>
            <a:r>
              <a:rPr lang="en-US" baseline="0" dirty="0"/>
              <a:t>Based on my recommendation of using a cloud service provider we will be able to avoid some of the security issues we would be responsible for.</a:t>
            </a:r>
          </a:p>
          <a:p>
            <a:r>
              <a:rPr lang="en-US" baseline="0" dirty="0"/>
              <a:t>	This will allow us to shift the responsibility of the physical security and use some of their built in security features.</a:t>
            </a:r>
          </a:p>
          <a:p>
            <a:endParaRPr lang="en-US" baseline="0" dirty="0"/>
          </a:p>
          <a:p>
            <a:r>
              <a:rPr lang="en-US" baseline="0" dirty="0"/>
              <a:t>We will also monitor login attempts and try to minimize someone logging into a user that they shouldn't have access to.</a:t>
            </a:r>
          </a:p>
          <a:p>
            <a:r>
              <a:rPr lang="en-US" baseline="0" dirty="0"/>
              <a:t>	For instance if someone tries to login to their account with an incorrect password too many time we can lock out their account and require them to contact an administrator to regain access.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will have a few limitations on who will be able to use our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The biggest one will be requiring users to use a device that can connect to the internet to use the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Additionally, we will require the client to provide certain infrastructure to maintain the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This will include staff to update the website and solve support issues as they arise for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We also need to client to determine who will be their cloud service provider to host and serve the website to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4/23/2023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John Melton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allow users to take practice tests and check their results.</a:t>
            </a:r>
          </a:p>
          <a:p>
            <a:pPr marL="342900" indent="-342900">
              <a:lnSpc>
                <a:spcPct val="107000"/>
              </a:lnSpc>
              <a:spcBef>
                <a:spcPts val="0"/>
              </a:spcBef>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allow users to schedule driving appointments.</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web-based application will be used to allow the maximum amount of users access to the program.</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application should be able to get and send data almost immediately to the users. </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Content Placeholder 3">
            <a:extLst>
              <a:ext uri="{FF2B5EF4-FFF2-40B4-BE49-F238E27FC236}">
                <a16:creationId xmlns:a16="http://schemas.microsoft.com/office/drawing/2014/main" id="{BA8DAEFE-CECD-7370-5728-F4BD783B9BBE}"/>
              </a:ext>
            </a:extLst>
          </p:cNvPr>
          <p:cNvPicPr>
            <a:picLocks noGrp="1" noChangeAspect="1"/>
          </p:cNvPicPr>
          <p:nvPr>
            <p:ph idx="1"/>
          </p:nvPr>
        </p:nvPicPr>
        <p:blipFill>
          <a:blip r:embed="rId5"/>
          <a:stretch>
            <a:fillRect/>
          </a:stretch>
        </p:blipFill>
        <p:spPr>
          <a:xfrm>
            <a:off x="6091238" y="1128997"/>
            <a:ext cx="5305425" cy="4576193"/>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endParaRPr sz="2400" dirty="0">
              <a:solidFill>
                <a:srgbClr val="000000"/>
              </a:solidFill>
            </a:endParaRPr>
          </a:p>
        </p:txBody>
      </p:sp>
      <p:pic>
        <p:nvPicPr>
          <p:cNvPr id="5" name="Picture 4">
            <a:extLst>
              <a:ext uri="{FF2B5EF4-FFF2-40B4-BE49-F238E27FC236}">
                <a16:creationId xmlns:a16="http://schemas.microsoft.com/office/drawing/2014/main" id="{80C07BBD-B6D0-1D37-573C-40442116DDCB}"/>
              </a:ext>
            </a:extLst>
          </p:cNvPr>
          <p:cNvPicPr>
            <a:picLocks noChangeAspect="1"/>
          </p:cNvPicPr>
          <p:nvPr/>
        </p:nvPicPr>
        <p:blipFill>
          <a:blip r:embed="rId5"/>
          <a:stretch>
            <a:fillRect/>
          </a:stretch>
        </p:blipFill>
        <p:spPr>
          <a:xfrm>
            <a:off x="6357840" y="703254"/>
            <a:ext cx="4771551" cy="5773271"/>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Since the servers will be cloud based the cloud service provider will manage direct security to the server.</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a user attempts too many logins within a brief time we will lock out their account to prevent brute force attacks.</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will use captcha authentication to prevent bots from accessing user data. </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Users will have a powered device that is capable of connecting the web application.</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client will be responsible for determining their budget for data replication and capabilities of their cloud service provider.</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client will provide technical service personal to solve support issues among their userbase.</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client will provide the infrastructure of driving instructors for their appointment scheduled by their users. </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1394</TotalTime>
  <Words>1062</Words>
  <Application>Microsoft Office PowerPoint</Application>
  <PresentationFormat>Widescreen</PresentationFormat>
  <Paragraphs>81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John Melton</cp:lastModifiedBy>
  <cp:revision>21</cp:revision>
  <dcterms:created xsi:type="dcterms:W3CDTF">2019-10-14T02:36:52Z</dcterms:created>
  <dcterms:modified xsi:type="dcterms:W3CDTF">2023-04-24T02:36:00Z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