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3F4E-D094-46A0-B772-D5601EEF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A36BD4-BC3E-4F13-9BED-4E44C2E5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F2823-3F6A-42D5-AE7A-11A84D7B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441D1-883B-40B9-ADA4-4E729BA5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C9595-AD5F-4DC4-8363-1C7513E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5C25A-179F-4B49-90C8-A4B12B9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00E15-ED43-4FC8-A2B5-F24C6291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832EE-2247-444E-8273-03CA4736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A2C10-D7FC-42E4-835F-F4855E63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10C48-0EAE-4172-8D06-E135E323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A6EE7D-9185-4DF4-9DB0-FB72E3916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2F1F2-F72F-4488-A10D-653037DC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3FCF5-8133-44BD-AF51-CD9F33EE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F1288-C23A-4AAF-A9EE-A2254F49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A962F-AE97-4485-ACC6-99C2927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32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27DF6-74D9-4465-93F7-FFF141E8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76FB9-B089-4DB9-8575-ADC2FA3B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3030C-06D5-4B00-BB96-15481AA0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5D49A-595F-464C-B7A2-2CDF76EE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92D0E-A232-4D50-B59E-14860D32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42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89AD2-F4E4-4E74-BD25-8433417F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F059AE-34E9-4E1E-8DD0-00480411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443B7-ABBD-4C01-B2E4-2DEAD2E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0115B-FFAF-466D-B69A-8268BF9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5E80D-66F8-41D0-96F9-9061ADA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6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07F1C-4110-494D-860A-9BDDFF22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D9AE8-F05C-4933-955D-DBE3C36BB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4B59CA-F692-4FEB-969F-115FD7A6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16E52-D94C-4B46-8136-78FAED93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9CDDD3-F682-4174-B667-23F20D32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0298F2-4BA0-4B66-8314-C7D0C0DF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6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1771E-24BE-417F-8452-4C7F7FF8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841CA6-C3F1-47BA-8016-7E989690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FCE776-67C3-4BE6-A100-BD67566C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9E546A-A556-4504-BA99-942CBE5B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C31F6A-7255-4E7E-93B9-56ED1067D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972DB6-6B26-46BB-A0FA-BBEBE7C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AF2924-AC22-43EA-BCA3-E3DEF4E8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0D8D75-E4C1-474A-8E73-B2C6418E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1D3E0-4911-4533-85FB-0223483F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0FDBF8-EC69-47E6-823C-525A6519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680D1D-753B-4597-8275-9F2935F8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466679-F885-40A3-8CA0-19E0F9A4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25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F1BAC-1184-4986-8019-4FEFDF14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1B66E3-5BCE-44D9-8E54-34956FFD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AD61A8-C3B2-45C3-B520-1A3D471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85AD6-886B-41A6-AB5E-D5CB72A3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82E55-3811-4A82-92C4-58234511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653B8-4149-4462-A213-615EE4E2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A4154-BE9D-4A30-A891-9E37926E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51528-A215-4B0F-A68C-F394DC0B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B88C6B-53AB-4D73-B150-5CA33846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6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EC03-75AB-4534-B631-E5C81748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72D9D7-3505-47D4-917A-F26FF9645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D9DE77-C23F-4C03-AADA-4E20BC9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CFA498-4579-4499-B839-712B9650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8443CA-8F77-42D6-A6B6-80EA44B5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CF0E2-FAAF-4A08-8E63-39E8D774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934CC-DDFB-4ADE-91EC-2DB52CAD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08D1D6-C70D-457B-A1C3-74B8F3B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9392E-BFB7-455C-9DA6-15CE8F81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36A93-3445-48C0-B77C-B2F3FD46A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84848-0F99-483B-838F-EA6A2B18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A08A1-A71D-4466-AB0E-C08E24873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Simulation von Wirbelströmungen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24AECE-82B9-4B82-9B71-23932D377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Numerik 1 SoSe18</a:t>
            </a:r>
          </a:p>
          <a:p>
            <a:r>
              <a:rPr lang="de-DE" dirty="0"/>
              <a:t>Marc </a:t>
            </a:r>
            <a:r>
              <a:rPr lang="de-DE" dirty="0" err="1"/>
              <a:t>Munier</a:t>
            </a:r>
            <a:endParaRPr lang="de-DE" dirty="0"/>
          </a:p>
          <a:p>
            <a:r>
              <a:rPr lang="de-DE" dirty="0"/>
              <a:t>Til Mager</a:t>
            </a:r>
          </a:p>
          <a:p>
            <a:r>
              <a:rPr lang="de-DE" dirty="0"/>
              <a:t>Konstantin Bischoff</a:t>
            </a:r>
          </a:p>
          <a:p>
            <a:r>
              <a:rPr lang="de-DE" dirty="0"/>
              <a:t>Jannes Mennenga</a:t>
            </a:r>
          </a:p>
        </p:txBody>
      </p:sp>
    </p:spTree>
    <p:extLst>
      <p:ext uri="{BB962C8B-B14F-4D97-AF65-F5344CB8AC3E}">
        <p14:creationId xmlns:p14="http://schemas.microsoft.com/office/powerpoint/2010/main" val="297538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72F8-3CDA-4E39-8E50-70082328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6D595-9371-46AE-B7E2-EA041CF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Numerischer Hintergrund</a:t>
            </a:r>
          </a:p>
          <a:p>
            <a:r>
              <a:rPr lang="de-DE" dirty="0"/>
              <a:t>Details der Implementierung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Fehleranalyse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13FAD-4CEA-4469-B5D1-98F9E01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Numerischer 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5EC78-BED7-4DE1-8605-EF79CC2C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25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E5A69-44F0-44D6-8DC8-B7272566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der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F2CC8-736C-4A07-BC26-38A0B054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66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32B7C-F4FA-433C-92D9-82A89D65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922C2-10ED-42C8-8192-55B7DC88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9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2397-048B-4995-B1DF-63D51CF9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6BAD6-435D-4C6D-A5D8-CBB04688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95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 Simulation von Wirbelströmungen</vt:lpstr>
      <vt:lpstr>Gliederung</vt:lpstr>
      <vt:lpstr>Numerischer Hintergrund</vt:lpstr>
      <vt:lpstr>Details der Implementierung</vt:lpstr>
      <vt:lpstr>Ergebnisse</vt:lpstr>
      <vt:lpstr>Fehleranalyse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Simulation von Wirbelströmungen</dc:title>
  <dc:creator>TU-Pseudonym 9197659687933688</dc:creator>
  <cp:lastModifiedBy>TU-Pseudonym 9197659687933688</cp:lastModifiedBy>
  <cp:revision>3</cp:revision>
  <dcterms:created xsi:type="dcterms:W3CDTF">2018-10-19T13:18:56Z</dcterms:created>
  <dcterms:modified xsi:type="dcterms:W3CDTF">2018-10-19T13:29:49Z</dcterms:modified>
</cp:coreProperties>
</file>