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8F75-4E62-4532-B5CC-22E7ED11C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64170-1163-4C95-9ABE-BDE2AEFA6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C202-CCE4-4C5C-A8C5-320A0DBB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604A-1C01-4966-82D8-79A8905B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5A081-B479-4849-B06E-DE5FE504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2137-B300-4E54-8B03-5434E67E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9510-03D9-4CB0-9F88-C0BD503C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C208-C671-430B-A7BF-A9B58D6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36AC-D95E-49E0-B855-09CAF2E9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1C2F-9D76-4196-B1F6-B0EBA2B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C1714-D3B8-4D5F-977F-70ED1CEC8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06129-FA72-4CAA-9531-1FAB94F3F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B1F1-FB2D-48AD-81C4-3E2F0074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A74C-E71C-46F7-902D-827FCEB0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683F-5646-4A7C-A096-2897BAE9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8CA6-07E4-430F-9CFA-C8B58EB5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1799-8568-4ABE-9FEF-54130D2C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1629-31E4-47F4-A776-81FE0393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2EBA-97F4-40E8-9CB5-92D0A2E2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2E66-7D11-42AC-B3C9-00CD7A4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AF58-988E-469C-9B8B-6AF2CA4F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BB668-C44A-445A-A854-7D452602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801B-2BDB-4216-AB8D-6D39C6F1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1F454-2446-4F47-A84A-3974A9DD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E131-EF0C-48FF-ABEF-F4F38FCA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B35D-CAE0-4E51-91E4-F8AC2EA6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CEB8-5294-4369-A74B-5B62988D1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52415-3E61-42F4-83B3-51A7A457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A9C4-2C32-45D9-ADC3-89B36781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C9867-4D83-489D-A8A1-570D7586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86F1-0C39-48A6-B827-B8B47F5B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D701-B251-441A-AF7A-41125ED5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49F7-02C6-4FBA-A571-5AF6637F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1E564-F011-4CC7-934B-E51ED59C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369F-2CDD-4ACF-A7C3-B26853BE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68171-2904-4FCA-AC21-83CB8376F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6F1CC-D02C-46BC-9A27-FDFD116C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02269-5EB2-4966-9623-C6A7767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AA29D-A435-49CA-B447-58F4BFB2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FA3F-B2EC-48F7-BAA7-5904C551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9835B-2BA6-4558-A4DF-D81C7467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C43E-E189-4DCA-8D4C-430F4593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5BA91-F2BE-450C-9597-B1208EF3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CE9B1-55D8-4EC9-9F65-B90E7E4B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F3AA1-9244-4869-9F96-AEFB1ED8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4DCF-678E-4249-AF81-EB23F2EE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097-1EF9-4021-8310-C4664C59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7D7B-6367-4CBE-9B28-E087926D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59EAA-4341-4B91-AD74-9B1C6D0C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F4790-1F2A-4D0E-ACD2-2B235646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579A-17D1-437F-A5D5-AD806DBB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122D-2BBB-4323-8CFC-687C04C2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3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C1D-3F83-476A-B750-90409FB2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95931-75D9-4536-8CE7-2E4A99739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8EB45-771B-4633-8957-90A05CED6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443EE-598C-4163-9FCB-8CC2DF09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F0C9-6E7E-4748-9972-B1D893A8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E71D-299C-4C28-B08E-EAFC9F39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FB222-BD06-4BF9-8720-E9155A8E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302D-F969-4FB9-836C-AB814CCB6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842B-9148-49C6-866E-8F2BE5C41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FCC4-76AD-4957-AA29-CE6E0DEBC59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13D7-8624-4818-B7B3-78BB80151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9B5D-A0D3-4573-9F9E-683D66B32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8650-19A8-46FB-9E6C-6A8D979C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C419-8729-4FD9-8A2D-04971309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47E4-81BE-4B7A-975A-71716A7A6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73B1-BB77-46CA-B668-4B8D4F0B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E4BE1-5B7F-45E1-A4D0-9F9ABAEB4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28" y="1218872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3649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C0C320-0518-40B2-8561-DA3E16435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93" y="12935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oes, feet, half, close&#10;&#10;Description automatically generated">
            <a:extLst>
              <a:ext uri="{FF2B5EF4-FFF2-40B4-BE49-F238E27FC236}">
                <a16:creationId xmlns:a16="http://schemas.microsoft.com/office/drawing/2014/main" id="{3CE0C316-4704-4E88-BD68-7CD6DD3E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30797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5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range&#10;&#10;Description automatically generated">
            <a:extLst>
              <a:ext uri="{FF2B5EF4-FFF2-40B4-BE49-F238E27FC236}">
                <a16:creationId xmlns:a16="http://schemas.microsoft.com/office/drawing/2014/main" id="{A7145094-EF14-4F01-908B-F7259393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87" y="1465867"/>
            <a:ext cx="6610787" cy="4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8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Lynn</dc:creator>
  <cp:lastModifiedBy>Michael Lynn</cp:lastModifiedBy>
  <cp:revision>1</cp:revision>
  <dcterms:created xsi:type="dcterms:W3CDTF">2021-12-06T21:58:34Z</dcterms:created>
  <dcterms:modified xsi:type="dcterms:W3CDTF">2021-12-06T22:09:23Z</dcterms:modified>
</cp:coreProperties>
</file>