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A99F-E574-42D2-B577-9A0B96A3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22181-5733-41C8-82F0-FBDFA895B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00B3-4763-4CF0-86E3-8E884DAF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3614-8D52-4307-B283-8282F382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8699-9730-473F-951C-866B06C8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A704-FA32-4537-9372-9B88DFD1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9CBC2-1682-4313-A2B6-8FF3CD3C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72F8-073F-484A-8C58-0E5AE2F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DAF3-0A17-4603-869E-A84960EB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4E5-5F60-427D-9B62-7B9DBA2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220E2-630B-4E33-9023-5892FF30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E135-B916-4604-808A-7518283F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2BB3-5FA0-4F34-8CD0-24DA2970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0DCE-E20F-4EB3-BFE9-605D4B61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5002-494B-402E-97AA-100FB21C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B6E-AA0B-443A-8342-0F894D9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55F4-C1E1-4FF1-9492-41383228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E29F-80AA-400E-905F-FA2CE85E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1967-1B7F-4485-B890-4C3E190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73E-0F53-4787-A8AD-4DC7E95A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5647-18DB-4B65-977B-5AA6CEC2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E3FD-8F55-4E6F-AB35-BFB2954E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1F54-EE99-42CA-97C5-F6DB4F1D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30C7-0C28-402B-8E7A-9EB57508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33BF-F2C8-42F1-8242-562CD1F4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A44F-402A-4418-A5FD-10876FB6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EA8E-0F1E-4BC8-B887-8154D32A6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A50D1-86A9-4A43-B94A-AC059BCF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4D2D-26C2-43A5-80F2-2160DBF2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50B1-BDE9-4508-9B31-FF3B175F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82EB-D369-4EB4-ADE8-9B966812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8ECE-1B2F-49EC-8480-98CF3CC4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1A65-ECA1-410F-A816-DBB69799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93DB-1CE8-4C78-9196-8E7E7E5F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C296A-AF8E-45B4-9368-7A0FDD27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56778-51F0-40BC-8F31-539425A6F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2A6E5-BA1F-4D6F-B46E-314FC135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C06-4717-4655-98D7-DE20E77B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E9852-9796-4E6D-9703-DF134F71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50E-DC1C-43EF-8D48-275625A4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5713-A4F5-4D24-80AA-EC7297F7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897A3-DF34-41E1-9232-578AB82D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1394-37D0-4DF8-A43F-3CF54930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507F-2555-4051-ADD3-2768E69F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773A1-EB00-43EA-B208-D2C7536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6445-5959-4FFF-872D-75531F81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A937-D549-4A4E-AC62-513C70AC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81B-277A-4728-BEEC-3EECB4F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3757-F1BC-4B37-9365-5EC8D292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2B71B-F7DA-456C-8197-76FBABB3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48B6-6A0C-4BCB-81EB-565BB677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71D6-35D8-4BC0-A97E-4E554DCD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2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DE24-230A-4F95-B65B-57705098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12613-EFD7-45A6-9E58-8DA8C9DF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A807-4D8D-406A-810C-403C10B3A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FB7D-318A-46FD-AFB2-F90388FB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A8143-6C34-45A8-BF14-024AD1EC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B2D3-4ACA-45B1-90F4-63928724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846E6-433C-4CEB-B0AF-13480299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2DA5-D312-47BD-B29D-111395BB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676B-2DFD-4CED-AD7A-7750F862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9141-6EDC-4B2E-88C2-19D2389F813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E3C6-E417-4157-A5AA-FBB94322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2ADB-88B7-4387-8881-1E7FB781C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54BC-70F3-47D9-9437-EBC39F47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/839862/Xlsemi/XL6019/1" TargetMode="External"/><Relationship Id="rId2" Type="http://schemas.openxmlformats.org/officeDocument/2006/relationships/hyperlink" Target="https://www.ti.com/product/ULN2803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user.com/datasheet/2/58/BPS-DAT-(ST3U)-Datasheet-77156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B0FD-292A-45C9-B9FF-42574B4DB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Pyrojet Driver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2ED0-6C14-4687-A724-A0B99DB21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Michal Lynn</a:t>
            </a:r>
          </a:p>
        </p:txBody>
      </p:sp>
    </p:spTree>
    <p:extLst>
      <p:ext uri="{BB962C8B-B14F-4D97-AF65-F5344CB8AC3E}">
        <p14:creationId xmlns:p14="http://schemas.microsoft.com/office/powerpoint/2010/main" val="37707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F5C6A6-B0FB-487E-AB4C-FE1B1B3D59D7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9" name="Picture 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C30A4151-3223-4DFF-8AE4-60AA6705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CF825D-6C51-4CE4-BCBD-C0BDDD2AF19D}"/>
                </a:ext>
              </a:extLst>
            </p:cNvPr>
            <p:cNvSpPr/>
            <p:nvPr/>
          </p:nvSpPr>
          <p:spPr>
            <a:xfrm>
              <a:off x="1876425" y="457200"/>
              <a:ext cx="1809750" cy="571500"/>
            </a:xfrm>
            <a:prstGeom prst="roundRect">
              <a:avLst/>
            </a:prstGeom>
            <a:solidFill>
              <a:schemeClr val="bg2">
                <a:lumMod val="9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ESP 32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FDE94E-0727-4102-8FB7-BA02A4DBFA92}"/>
                </a:ext>
              </a:extLst>
            </p:cNvPr>
            <p:cNvSpPr/>
            <p:nvPr/>
          </p:nvSpPr>
          <p:spPr>
            <a:xfrm>
              <a:off x="5819775" y="5343525"/>
              <a:ext cx="2000250" cy="942975"/>
            </a:xfrm>
            <a:prstGeom prst="roundRect">
              <a:avLst/>
            </a:prstGeom>
            <a:solidFill>
              <a:schemeClr val="bg2">
                <a:lumMod val="9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XL6019 Converter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D496DFD-F148-4F38-A7AA-926CDB04D636}"/>
                </a:ext>
              </a:extLst>
            </p:cNvPr>
            <p:cNvSpPr/>
            <p:nvPr/>
          </p:nvSpPr>
          <p:spPr>
            <a:xfrm>
              <a:off x="5519737" y="133351"/>
              <a:ext cx="2600325" cy="1390650"/>
            </a:xfrm>
            <a:prstGeom prst="roundRect">
              <a:avLst/>
            </a:prstGeom>
            <a:solidFill>
              <a:schemeClr val="bg2">
                <a:lumMod val="9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ULN2803A Darlington array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53584F-605A-40F5-9E4C-9AFD64FF4863}"/>
              </a:ext>
            </a:extLst>
          </p:cNvPr>
          <p:cNvSpPr/>
          <p:nvPr/>
        </p:nvSpPr>
        <p:spPr>
          <a:xfrm>
            <a:off x="10048875" y="1524001"/>
            <a:ext cx="1809750" cy="571500"/>
          </a:xfrm>
          <a:prstGeom prst="roundRect">
            <a:avLst/>
          </a:prstGeom>
          <a:solidFill>
            <a:schemeClr val="bg2">
              <a:lumMod val="9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6160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340796D-1FB5-4304-A0F6-F857259E0F43}"/>
              </a:ext>
            </a:extLst>
          </p:cNvPr>
          <p:cNvSpPr txBox="1"/>
          <p:nvPr/>
        </p:nvSpPr>
        <p:spPr>
          <a:xfrm>
            <a:off x="247650" y="901184"/>
            <a:ext cx="93154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https://www.ti.com/product/ULN2803A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https://datasheetspdf.com/pdf/839862/Xlsemi/XL6019/1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google.com/url?sa=t&amp;rct=j&amp;q=&amp;esrc=s&amp;source=web&amp;cd=&amp;ved=2ahUKEwiR-_y0rbT2AhUikmoFHcuKCrIQFnoECBMQAQ&amp;url=https%3A%2F%2Fwww.espressif.com%2Fsites%2Fdefault%2Ffiles%2Fdocumentation%2Fesp32-wroom-32_datasheet_en.pdf&amp;usg=AOvVaw0mSRlYcJCS3Wtrmh5NsFO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https://www.mouser.com/datasheet/2/58/BPS-DAT-(ST3U)-Datasheet-771561.pdf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17972-5D23-43B5-BD1B-D3B6F7C5B874}"/>
              </a:ext>
            </a:extLst>
          </p:cNvPr>
          <p:cNvSpPr txBox="1"/>
          <p:nvPr/>
        </p:nvSpPr>
        <p:spPr>
          <a:xfrm>
            <a:off x="0" y="0"/>
            <a:ext cx="1041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Datasheets for assorted components-</a:t>
            </a:r>
          </a:p>
        </p:txBody>
      </p:sp>
    </p:spTree>
    <p:extLst>
      <p:ext uri="{BB962C8B-B14F-4D97-AF65-F5344CB8AC3E}">
        <p14:creationId xmlns:p14="http://schemas.microsoft.com/office/powerpoint/2010/main" val="38299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17972-5D23-43B5-BD1B-D3B6F7C5B874}"/>
              </a:ext>
            </a:extLst>
          </p:cNvPr>
          <p:cNvSpPr txBox="1"/>
          <p:nvPr/>
        </p:nvSpPr>
        <p:spPr>
          <a:xfrm>
            <a:off x="0" y="0"/>
            <a:ext cx="1041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Datasheets for assorted components-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EF3252-FB1D-4F2C-B790-602F555D907C}"/>
              </a:ext>
            </a:extLst>
          </p:cNvPr>
          <p:cNvGrpSpPr/>
          <p:nvPr/>
        </p:nvGrpSpPr>
        <p:grpSpPr>
          <a:xfrm>
            <a:off x="361950" y="971550"/>
            <a:ext cx="2628900" cy="2057400"/>
            <a:chOff x="361950" y="971550"/>
            <a:chExt cx="262890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2E7B4C-D3B5-4282-B98C-10A188B317CD}"/>
                </a:ext>
              </a:extLst>
            </p:cNvPr>
            <p:cNvSpPr/>
            <p:nvPr/>
          </p:nvSpPr>
          <p:spPr>
            <a:xfrm>
              <a:off x="361950" y="971550"/>
              <a:ext cx="1362075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ESP32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1B2B43-D2F6-490B-A94E-FF6B1D4D47C3}"/>
                </a:ext>
              </a:extLst>
            </p:cNvPr>
            <p:cNvCxnSpPr/>
            <p:nvPr/>
          </p:nvCxnSpPr>
          <p:spPr>
            <a:xfrm>
              <a:off x="1724024" y="142875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EBF6EC-CBAD-4047-ABE3-92499A4B6C23}"/>
                </a:ext>
              </a:extLst>
            </p:cNvPr>
            <p:cNvCxnSpPr/>
            <p:nvPr/>
          </p:nvCxnSpPr>
          <p:spPr>
            <a:xfrm>
              <a:off x="1724025" y="156210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9DA3F6-50AC-4377-8E51-56537721A8DD}"/>
                </a:ext>
              </a:extLst>
            </p:cNvPr>
            <p:cNvCxnSpPr/>
            <p:nvPr/>
          </p:nvCxnSpPr>
          <p:spPr>
            <a:xfrm>
              <a:off x="1724024" y="1704975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4F9811-0F8D-48A8-A946-4BF8F764E7D0}"/>
                </a:ext>
              </a:extLst>
            </p:cNvPr>
            <p:cNvCxnSpPr/>
            <p:nvPr/>
          </p:nvCxnSpPr>
          <p:spPr>
            <a:xfrm>
              <a:off x="1724024" y="184785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E8DCA4-5239-4851-895D-E103604C1E61}"/>
                </a:ext>
              </a:extLst>
            </p:cNvPr>
            <p:cNvCxnSpPr/>
            <p:nvPr/>
          </p:nvCxnSpPr>
          <p:spPr>
            <a:xfrm>
              <a:off x="1724023" y="198120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0176AF-231C-4B61-B61F-11EE899CB80B}"/>
                </a:ext>
              </a:extLst>
            </p:cNvPr>
            <p:cNvCxnSpPr/>
            <p:nvPr/>
          </p:nvCxnSpPr>
          <p:spPr>
            <a:xfrm>
              <a:off x="1724024" y="211455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3580C7-9715-4B43-8A4D-81D72677F3E2}"/>
                </a:ext>
              </a:extLst>
            </p:cNvPr>
            <p:cNvCxnSpPr/>
            <p:nvPr/>
          </p:nvCxnSpPr>
          <p:spPr>
            <a:xfrm>
              <a:off x="1724023" y="2257425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6F65A7-6FB8-4AB5-89C9-2B29C95D0FF3}"/>
                </a:ext>
              </a:extLst>
            </p:cNvPr>
            <p:cNvCxnSpPr/>
            <p:nvPr/>
          </p:nvCxnSpPr>
          <p:spPr>
            <a:xfrm>
              <a:off x="1724023" y="2400300"/>
              <a:ext cx="12668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9B55C-B809-426C-B220-810063933A39}"/>
              </a:ext>
            </a:extLst>
          </p:cNvPr>
          <p:cNvSpPr/>
          <p:nvPr/>
        </p:nvSpPr>
        <p:spPr>
          <a:xfrm>
            <a:off x="2990848" y="971550"/>
            <a:ext cx="194310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ULN2803A</a:t>
            </a:r>
          </a:p>
          <a:p>
            <a:pPr algn="ctr"/>
            <a:r>
              <a:rPr lang="en-US" sz="3200" dirty="0"/>
              <a:t>(2)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FF77C4-9FAB-4A57-A2BC-820A0A7B1DE3}"/>
              </a:ext>
            </a:extLst>
          </p:cNvPr>
          <p:cNvGrpSpPr/>
          <p:nvPr/>
        </p:nvGrpSpPr>
        <p:grpSpPr>
          <a:xfrm>
            <a:off x="4933950" y="61912"/>
            <a:ext cx="5572125" cy="3838575"/>
            <a:chOff x="4838696" y="971550"/>
            <a:chExt cx="5572125" cy="3838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4E1114-64C2-4C2A-B892-6E1BD1A8FEE1}"/>
                </a:ext>
              </a:extLst>
            </p:cNvPr>
            <p:cNvSpPr/>
            <p:nvPr/>
          </p:nvSpPr>
          <p:spPr>
            <a:xfrm>
              <a:off x="8229602" y="971550"/>
              <a:ext cx="2181219" cy="3838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Head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B5D8A-5877-4623-A230-57DB5372AAA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3" y="2105025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7357F2-8622-4A76-B85F-8431A319D06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2" y="2324100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F10A0B-FA60-4761-812A-2FF0AE9B2195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2581275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CD9E28-72B6-45C0-9E6F-E94AE41D612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2847975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097CD4-B106-407E-9DAB-ABC1A65F38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3" y="3067050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DE7BF6-9721-481E-940A-E6E7A76BC2FC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2" y="3286125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45032E-BA57-40BF-AD08-70E179064F84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543300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1A51C5C-2F7A-42CD-8707-ED5F36D7FBD1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810000"/>
              <a:ext cx="51434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AED9BC-8081-44C3-B4A2-6BDD7A2D7153}"/>
                </a:ext>
              </a:extLst>
            </p:cNvPr>
            <p:cNvCxnSpPr>
              <a:cxnSpLocks/>
            </p:cNvCxnSpPr>
            <p:nvPr/>
          </p:nvCxnSpPr>
          <p:spPr>
            <a:xfrm>
              <a:off x="8743947" y="971550"/>
              <a:ext cx="0" cy="3838575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B9C5D3-63F7-4EE9-A182-90C67684C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696" y="2105025"/>
              <a:ext cx="3390904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D972F6-BD19-45CD-845E-3E0B397F3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696" y="2581275"/>
              <a:ext cx="3390904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51AED9-AC08-4528-82EF-086672359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696" y="3067050"/>
              <a:ext cx="3390904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BBF9C3-CA14-43AA-9E6C-BA353A6A1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696" y="3543300"/>
              <a:ext cx="3390904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9D68E3-C1BF-4E0F-AF6D-C31F2FF01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3810000"/>
              <a:ext cx="14954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0133150-90DD-4DDC-9C3F-53AA5BDD2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3286125"/>
              <a:ext cx="14954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DB016D-24EF-4DB6-A2BF-E8FAEA475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2847975"/>
              <a:ext cx="14954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6F4C92-6C31-4B8E-A727-11706E5BD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2324100"/>
              <a:ext cx="14954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1669B9F-65AA-4897-A98C-EB4777ED674A}"/>
              </a:ext>
            </a:extLst>
          </p:cNvPr>
          <p:cNvCxnSpPr>
            <a:cxnSpLocks/>
          </p:cNvCxnSpPr>
          <p:nvPr/>
        </p:nvCxnSpPr>
        <p:spPr>
          <a:xfrm rot="5400000">
            <a:off x="4576763" y="1638295"/>
            <a:ext cx="2495551" cy="2028833"/>
          </a:xfrm>
          <a:prstGeom prst="bentConnector3">
            <a:avLst>
              <a:gd name="adj1" fmla="val 900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64298F-D58E-4B01-A368-67F68BE76FE4}"/>
              </a:ext>
            </a:extLst>
          </p:cNvPr>
          <p:cNvSpPr txBox="1"/>
          <p:nvPr/>
        </p:nvSpPr>
        <p:spPr>
          <a:xfrm>
            <a:off x="1657342" y="2391460"/>
            <a:ext cx="148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3-5 V Digital PWM Output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339A81-E4B9-434E-BC84-FB7EAA3F044A}"/>
              </a:ext>
            </a:extLst>
          </p:cNvPr>
          <p:cNvGrpSpPr/>
          <p:nvPr/>
        </p:nvGrpSpPr>
        <p:grpSpPr>
          <a:xfrm>
            <a:off x="2247894" y="3028950"/>
            <a:ext cx="2957518" cy="3829050"/>
            <a:chOff x="2247894" y="3028950"/>
            <a:chExt cx="2957518" cy="38290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D616C0-CAE2-4225-B365-DBBB314FAB22}"/>
                </a:ext>
              </a:extLst>
            </p:cNvPr>
            <p:cNvSpPr/>
            <p:nvPr/>
          </p:nvSpPr>
          <p:spPr>
            <a:xfrm>
              <a:off x="2990848" y="4267200"/>
              <a:ext cx="1943102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XL6019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E56FA0-D916-40FE-B0E0-319907000E43}"/>
                </a:ext>
              </a:extLst>
            </p:cNvPr>
            <p:cNvCxnSpPr/>
            <p:nvPr/>
          </p:nvCxnSpPr>
          <p:spPr>
            <a:xfrm>
              <a:off x="4810123" y="3028950"/>
              <a:ext cx="0" cy="12573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8DFD3B-9610-4225-B859-4003CBF7BD15}"/>
                </a:ext>
              </a:extLst>
            </p:cNvPr>
            <p:cNvCxnSpPr/>
            <p:nvPr/>
          </p:nvCxnSpPr>
          <p:spPr>
            <a:xfrm>
              <a:off x="3086098" y="3028950"/>
              <a:ext cx="0" cy="125730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FA4B89-87CD-4B76-865C-BD42E8122A46}"/>
                </a:ext>
              </a:extLst>
            </p:cNvPr>
            <p:cNvSpPr txBox="1"/>
            <p:nvPr/>
          </p:nvSpPr>
          <p:spPr>
            <a:xfrm>
              <a:off x="2247894" y="3481774"/>
              <a:ext cx="148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Ground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9F8880-22F4-4437-B5E4-901AA9B5DA92}"/>
                </a:ext>
              </a:extLst>
            </p:cNvPr>
            <p:cNvSpPr txBox="1"/>
            <p:nvPr/>
          </p:nvSpPr>
          <p:spPr>
            <a:xfrm>
              <a:off x="3719505" y="3462336"/>
              <a:ext cx="148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+ 40 Volts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D535CF-3907-4AAC-973A-0E80F58F8FE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2" y="6324600"/>
              <a:ext cx="0" cy="533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7CCBD4C-7234-4F20-87DA-AFFD45DC04ED}"/>
                </a:ext>
              </a:extLst>
            </p:cNvPr>
            <p:cNvCxnSpPr>
              <a:cxnSpLocks/>
            </p:cNvCxnSpPr>
            <p:nvPr/>
          </p:nvCxnSpPr>
          <p:spPr>
            <a:xfrm>
              <a:off x="3086097" y="6324600"/>
              <a:ext cx="0" cy="53340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2BDAF9-D9AA-4AE8-9DBB-178C8EC426B6}"/>
              </a:ext>
            </a:extLst>
          </p:cNvPr>
          <p:cNvSpPr txBox="1"/>
          <p:nvPr/>
        </p:nvSpPr>
        <p:spPr>
          <a:xfrm>
            <a:off x="3409940" y="6406634"/>
            <a:ext cx="14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+ 12/24 Volts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75E341-C3DF-471E-938D-39F1AB37B4F9}"/>
              </a:ext>
            </a:extLst>
          </p:cNvPr>
          <p:cNvSpPr txBox="1"/>
          <p:nvPr/>
        </p:nvSpPr>
        <p:spPr>
          <a:xfrm>
            <a:off x="2233598" y="6390800"/>
            <a:ext cx="14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Ground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718358-44C7-4ED6-8799-211BAA05994D}"/>
              </a:ext>
            </a:extLst>
          </p:cNvPr>
          <p:cNvSpPr txBox="1"/>
          <p:nvPr/>
        </p:nvSpPr>
        <p:spPr>
          <a:xfrm>
            <a:off x="8839201" y="226009"/>
            <a:ext cx="14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Filament</a:t>
            </a:r>
          </a:p>
        </p:txBody>
      </p:sp>
    </p:spTree>
    <p:extLst>
      <p:ext uri="{BB962C8B-B14F-4D97-AF65-F5344CB8AC3E}">
        <p14:creationId xmlns:p14="http://schemas.microsoft.com/office/powerpoint/2010/main" val="42753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 Pyrojet Driver 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Pyrojet Driver Circuit</dc:title>
  <dc:creator>Michael Lynn</dc:creator>
  <cp:lastModifiedBy>Michael Lynn</cp:lastModifiedBy>
  <cp:revision>8</cp:revision>
  <dcterms:created xsi:type="dcterms:W3CDTF">2022-03-07T15:40:08Z</dcterms:created>
  <dcterms:modified xsi:type="dcterms:W3CDTF">2022-03-07T20:29:55Z</dcterms:modified>
</cp:coreProperties>
</file>