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6D73-EB7E-42CC-A662-1A8C48B8D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6D273-B57A-4D2A-ADDE-9196F0AB4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FE890-77CA-409D-B357-6C6059AA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4F981-19D5-427C-8BD0-D4A0991C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89188-14E5-4529-863C-52D16096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20EB-05F7-4EF5-A406-D4B1FA10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DDC7F-A35B-4A3A-93FF-5933183D3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66EE0-0760-42B0-8706-C273B50C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F3BF-F22C-4007-93EA-BB1334FE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1BAB-F271-4858-9FAA-52AC82BE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0C27B-4580-413B-9CBD-2EF473165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EB380-FFC1-496E-9D08-F4B742009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A13DF-B31B-44F0-95B9-3B5801AA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A2B7-6654-488A-A399-EFE61D6F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B01A-DCF3-4CA3-9D00-981FA6F5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A47B-1414-47BB-A597-96572502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E70A-D1C9-4D7F-8D31-31D79D3F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E1705-1FB0-45A3-B5D7-51BE28A2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03D70-4AA2-472D-8CAE-9A8C786E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7239-5ECC-4E54-8C55-808C3437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B7CD-0CEF-4BBB-95E5-5EB332F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C534-F9D0-400A-B37B-557824FE9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9F42-5BD2-4BD5-9992-7A512F5B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5BE8-382C-48FD-AAD9-34DCE32D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3921-204D-4F6B-A3BC-9B321555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7A10-F8C4-4859-94D3-B00AD5FA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9CE6-E2B3-41DB-B159-F0B66F2FA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78000-A2A5-40D3-9DD2-FCF6D796E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E5E7-223C-476F-BFB9-03884E75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A03DE-AB8C-4960-874F-EED1B2D3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940-BB67-41D4-9265-5256516B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3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3340-AA7C-464B-A2B5-057C8D19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F7830-0AE4-4CB6-8A66-5F124544F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911EE-EB7D-4650-A6F7-B21F29F6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98729-5699-429F-AEDC-D4F6D8C73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548FE-81B2-41C9-A520-58B347735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A98CE-1415-4460-82BE-020C1A94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BA376-62E3-4FE6-958D-BAB2F798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85EDD-FFA5-4F63-A6F7-76407786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D63-79DB-48EC-832C-40D78125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1DDB0-3DD5-4F04-8FA6-A89571D3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0B131-C00E-4FEB-8CEA-9DA4C800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16078-7237-4D77-9568-F9ADAAB4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0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72DCA-E453-498E-84BC-CC065420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B4393-7D8D-455C-AE1B-488E6F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E11C1-B64B-4765-A36B-07FC83A9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4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24AF-7316-480D-9711-35A40638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8752-C037-4C4B-A2C0-8A07DBF1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DD407-3915-417D-B412-844B984ED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EE822-038C-4981-A96D-C5905D6B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9B0A7-B18C-40A0-9A3C-47E2E7BE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45B92-BFAF-4647-B662-607D667B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089C-880A-45B4-8F35-EF311088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7EC94-F80F-469D-883B-28D07B819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470C0-97CC-4ECC-91D1-4CEDA5FE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6C8D6-75E5-4F76-8CA0-3B33F45B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D92B1-0CFF-4851-A56E-AE0FEC25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C13F6-2F5E-4217-96CE-484946D1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C1F87-ADF7-4798-9C62-3267FE8E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D48FF-4786-4E39-8516-113F7A79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9004B-1EA9-452E-BACD-7324D1BE5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E03F1-E8D9-46A8-BF00-688BC49A4EF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48602-5F77-442F-B008-97AE6E975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174B9-0BBA-40A1-857E-77638362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CF21-8D5A-4903-B6A5-1557EB747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Pyrojet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RocketPrinter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63893-2244-478F-AEAA-987F25710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FDM printer modified to print metal, ceramic and high temperature plastics, without compromising resolution and speed.</a:t>
            </a:r>
          </a:p>
        </p:txBody>
      </p:sp>
    </p:spTree>
    <p:extLst>
      <p:ext uri="{BB962C8B-B14F-4D97-AF65-F5344CB8AC3E}">
        <p14:creationId xmlns:p14="http://schemas.microsoft.com/office/powerpoint/2010/main" val="34958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6A0-BB83-42A7-B5D1-3FFE36CB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4294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Basic System Layout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CDBF16-219A-4056-A4A3-88A669954A8E}"/>
              </a:ext>
            </a:extLst>
          </p:cNvPr>
          <p:cNvGrpSpPr/>
          <p:nvPr/>
        </p:nvGrpSpPr>
        <p:grpSpPr>
          <a:xfrm>
            <a:off x="819150" y="1704975"/>
            <a:ext cx="3700458" cy="2371725"/>
            <a:chOff x="819150" y="1704975"/>
            <a:chExt cx="3700458" cy="23717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2EB064-650E-4348-A05D-87E47FCBD9B1}"/>
                </a:ext>
              </a:extLst>
            </p:cNvPr>
            <p:cNvGrpSpPr/>
            <p:nvPr/>
          </p:nvGrpSpPr>
          <p:grpSpPr>
            <a:xfrm>
              <a:off x="819150" y="1704975"/>
              <a:ext cx="2466976" cy="2371725"/>
              <a:chOff x="819150" y="1704975"/>
              <a:chExt cx="2466976" cy="237172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D65F165-06A5-4CEF-BB71-B3AB67B36AAE}"/>
                  </a:ext>
                </a:extLst>
              </p:cNvPr>
              <p:cNvSpPr/>
              <p:nvPr/>
            </p:nvSpPr>
            <p:spPr>
              <a:xfrm>
                <a:off x="819150" y="1704975"/>
                <a:ext cx="2466975" cy="2371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Air Induction</a:t>
                </a:r>
              </a:p>
              <a:p>
                <a:pPr algn="ctr"/>
                <a:r>
                  <a:rPr lang="en-US" dirty="0"/>
                  <a:t>(Air Pump)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2A3B01-5B81-42C9-B874-33E3B88D7AD5}"/>
                  </a:ext>
                </a:extLst>
              </p:cNvPr>
              <p:cNvSpPr/>
              <p:nvPr/>
            </p:nvSpPr>
            <p:spPr>
              <a:xfrm>
                <a:off x="2052638" y="3514725"/>
                <a:ext cx="1233488" cy="5619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C719CB35-3DCC-4D22-B428-BE58EC8715A1}"/>
                </a:ext>
              </a:extLst>
            </p:cNvPr>
            <p:cNvSpPr/>
            <p:nvPr/>
          </p:nvSpPr>
          <p:spPr>
            <a:xfrm rot="5400000">
              <a:off x="3621877" y="3178970"/>
              <a:ext cx="561975" cy="123348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BF533F1-2A2E-4E14-B744-1FFE0918276D}"/>
              </a:ext>
            </a:extLst>
          </p:cNvPr>
          <p:cNvSpPr/>
          <p:nvPr/>
        </p:nvSpPr>
        <p:spPr>
          <a:xfrm>
            <a:off x="4519607" y="3657600"/>
            <a:ext cx="2347917" cy="2667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 Feed Venturi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4F4F9-34EA-4E41-925A-CA75AAE7A98A}"/>
              </a:ext>
            </a:extLst>
          </p:cNvPr>
          <p:cNvSpPr/>
          <p:nvPr/>
        </p:nvSpPr>
        <p:spPr>
          <a:xfrm>
            <a:off x="5553075" y="3924300"/>
            <a:ext cx="200016" cy="12287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EC0F2-657B-46E1-879C-A48C85609B01}"/>
              </a:ext>
            </a:extLst>
          </p:cNvPr>
          <p:cNvSpPr/>
          <p:nvPr/>
        </p:nvSpPr>
        <p:spPr>
          <a:xfrm>
            <a:off x="4329108" y="5143500"/>
            <a:ext cx="2647950" cy="1714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 Suspension Tank</a:t>
            </a:r>
          </a:p>
          <a:p>
            <a:pPr algn="ctr"/>
            <a:r>
              <a:rPr lang="en-US" dirty="0"/>
              <a:t>(0.5-30 micron powder in Ethanol/other fuel)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2FF9D-3CCE-4615-8AE0-73D6BCB714A1}"/>
              </a:ext>
            </a:extLst>
          </p:cNvPr>
          <p:cNvSpPr/>
          <p:nvPr/>
        </p:nvSpPr>
        <p:spPr>
          <a:xfrm>
            <a:off x="6867524" y="3657600"/>
            <a:ext cx="5324476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FDM Printer Bowden Tube to standard hot-end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A1A845-BE17-4A38-BDC0-C848A1775A9C}"/>
              </a:ext>
            </a:extLst>
          </p:cNvPr>
          <p:cNvSpPr/>
          <p:nvPr/>
        </p:nvSpPr>
        <p:spPr>
          <a:xfrm>
            <a:off x="5219700" y="4419600"/>
            <a:ext cx="8763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Valve</a:t>
            </a:r>
          </a:p>
        </p:txBody>
      </p:sp>
    </p:spTree>
    <p:extLst>
      <p:ext uri="{BB962C8B-B14F-4D97-AF65-F5344CB8AC3E}">
        <p14:creationId xmlns:p14="http://schemas.microsoft.com/office/powerpoint/2010/main" val="1222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6A0-BB83-42A7-B5D1-3FFE36CB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4294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Basic System Layout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CDBF16-219A-4056-A4A3-88A669954A8E}"/>
              </a:ext>
            </a:extLst>
          </p:cNvPr>
          <p:cNvGrpSpPr/>
          <p:nvPr/>
        </p:nvGrpSpPr>
        <p:grpSpPr>
          <a:xfrm>
            <a:off x="819150" y="1704975"/>
            <a:ext cx="3700458" cy="2371725"/>
            <a:chOff x="819150" y="1704975"/>
            <a:chExt cx="3700458" cy="23717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2EB064-650E-4348-A05D-87E47FCBD9B1}"/>
                </a:ext>
              </a:extLst>
            </p:cNvPr>
            <p:cNvGrpSpPr/>
            <p:nvPr/>
          </p:nvGrpSpPr>
          <p:grpSpPr>
            <a:xfrm>
              <a:off x="819150" y="1704975"/>
              <a:ext cx="2466976" cy="2371725"/>
              <a:chOff x="819150" y="1704975"/>
              <a:chExt cx="2466976" cy="237172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D65F165-06A5-4CEF-BB71-B3AB67B36AAE}"/>
                  </a:ext>
                </a:extLst>
              </p:cNvPr>
              <p:cNvSpPr/>
              <p:nvPr/>
            </p:nvSpPr>
            <p:spPr>
              <a:xfrm>
                <a:off x="819150" y="1704975"/>
                <a:ext cx="2466975" cy="2371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Air Induction</a:t>
                </a:r>
              </a:p>
              <a:p>
                <a:pPr algn="ctr"/>
                <a:r>
                  <a:rPr lang="en-US" dirty="0"/>
                  <a:t>Peristaltic Pump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2A3B01-5B81-42C9-B874-33E3B88D7AD5}"/>
                  </a:ext>
                </a:extLst>
              </p:cNvPr>
              <p:cNvSpPr/>
              <p:nvPr/>
            </p:nvSpPr>
            <p:spPr>
              <a:xfrm>
                <a:off x="2052638" y="3514725"/>
                <a:ext cx="1233488" cy="5619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C719CB35-3DCC-4D22-B428-BE58EC8715A1}"/>
                </a:ext>
              </a:extLst>
            </p:cNvPr>
            <p:cNvSpPr/>
            <p:nvPr/>
          </p:nvSpPr>
          <p:spPr>
            <a:xfrm rot="5400000">
              <a:off x="3621877" y="3178970"/>
              <a:ext cx="561975" cy="123348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BF533F1-2A2E-4E14-B744-1FFE0918276D}"/>
              </a:ext>
            </a:extLst>
          </p:cNvPr>
          <p:cNvSpPr/>
          <p:nvPr/>
        </p:nvSpPr>
        <p:spPr>
          <a:xfrm>
            <a:off x="4519607" y="3657600"/>
            <a:ext cx="2347917" cy="2667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 Feed Venturi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4F4F9-34EA-4E41-925A-CA75AAE7A98A}"/>
              </a:ext>
            </a:extLst>
          </p:cNvPr>
          <p:cNvSpPr/>
          <p:nvPr/>
        </p:nvSpPr>
        <p:spPr>
          <a:xfrm>
            <a:off x="5553075" y="3924300"/>
            <a:ext cx="200016" cy="26765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2FF9D-3CCE-4615-8AE0-73D6BCB714A1}"/>
              </a:ext>
            </a:extLst>
          </p:cNvPr>
          <p:cNvSpPr/>
          <p:nvPr/>
        </p:nvSpPr>
        <p:spPr>
          <a:xfrm>
            <a:off x="6867524" y="3657600"/>
            <a:ext cx="5324476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FDM Printer Bowden Tube to standard hot-end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21D3D8-0DB7-43E0-8DE5-B656F7EE141D}"/>
              </a:ext>
            </a:extLst>
          </p:cNvPr>
          <p:cNvGrpSpPr/>
          <p:nvPr/>
        </p:nvGrpSpPr>
        <p:grpSpPr>
          <a:xfrm>
            <a:off x="819153" y="4352925"/>
            <a:ext cx="3700458" cy="2371725"/>
            <a:chOff x="819150" y="1704975"/>
            <a:chExt cx="3700458" cy="2371725"/>
          </a:xfrm>
          <a:solidFill>
            <a:schemeClr val="accent6">
              <a:lumMod val="75000"/>
            </a:schemeClr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005499B-904C-4A85-ABF8-9520C5F2E755}"/>
                </a:ext>
              </a:extLst>
            </p:cNvPr>
            <p:cNvGrpSpPr/>
            <p:nvPr/>
          </p:nvGrpSpPr>
          <p:grpSpPr>
            <a:xfrm>
              <a:off x="819150" y="1704975"/>
              <a:ext cx="2466976" cy="2371725"/>
              <a:chOff x="819150" y="1704975"/>
              <a:chExt cx="2466976" cy="2371725"/>
            </a:xfrm>
            <a:grpFill/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674002F-6076-4E96-9648-6AD12566EA28}"/>
                  </a:ext>
                </a:extLst>
              </p:cNvPr>
              <p:cNvSpPr/>
              <p:nvPr/>
            </p:nvSpPr>
            <p:spPr>
              <a:xfrm>
                <a:off x="819150" y="1704975"/>
                <a:ext cx="2466975" cy="237172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Material Feel Peristaltic Pump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F716A0-E230-468C-93F2-4108D70A1BDE}"/>
                  </a:ext>
                </a:extLst>
              </p:cNvPr>
              <p:cNvSpPr/>
              <p:nvPr/>
            </p:nvSpPr>
            <p:spPr>
              <a:xfrm>
                <a:off x="2052638" y="3514725"/>
                <a:ext cx="1233488" cy="561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DC352685-A5C9-4E71-BECC-376BDE90A167}"/>
                </a:ext>
              </a:extLst>
            </p:cNvPr>
            <p:cNvSpPr/>
            <p:nvPr/>
          </p:nvSpPr>
          <p:spPr>
            <a:xfrm rot="5400000">
              <a:off x="3621877" y="3178970"/>
              <a:ext cx="561975" cy="1233486"/>
            </a:xfrm>
            <a:prstGeom prst="trapezoi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E56E006-5105-41BD-B35D-EA85D42D59EA}"/>
              </a:ext>
            </a:extLst>
          </p:cNvPr>
          <p:cNvSpPr/>
          <p:nvPr/>
        </p:nvSpPr>
        <p:spPr>
          <a:xfrm>
            <a:off x="4519607" y="6315075"/>
            <a:ext cx="1233484" cy="2667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4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6A0-BB83-42A7-B5D1-3FFE36CB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4294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Basic System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2FF9D-3CCE-4615-8AE0-73D6BCB714A1}"/>
              </a:ext>
            </a:extLst>
          </p:cNvPr>
          <p:cNvSpPr/>
          <p:nvPr/>
        </p:nvSpPr>
        <p:spPr>
          <a:xfrm>
            <a:off x="0" y="3743325"/>
            <a:ext cx="47625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FDM Printer Bowden Tube to standard hot-end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B5D9B4-CA46-4A3A-A9CE-B831352080D6}"/>
              </a:ext>
            </a:extLst>
          </p:cNvPr>
          <p:cNvSpPr/>
          <p:nvPr/>
        </p:nvSpPr>
        <p:spPr>
          <a:xfrm>
            <a:off x="4762500" y="3305175"/>
            <a:ext cx="2343150" cy="11906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 sink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F1E6BB-26BB-4E15-9302-0B8B96981F0A}"/>
              </a:ext>
            </a:extLst>
          </p:cNvPr>
          <p:cNvSpPr/>
          <p:nvPr/>
        </p:nvSpPr>
        <p:spPr>
          <a:xfrm>
            <a:off x="7105650" y="3700065"/>
            <a:ext cx="714375" cy="4294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 Break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2B542-F50E-4E89-AD37-63BD8CCFCC42}"/>
              </a:ext>
            </a:extLst>
          </p:cNvPr>
          <p:cNvSpPr/>
          <p:nvPr/>
        </p:nvSpPr>
        <p:spPr>
          <a:xfrm>
            <a:off x="7820025" y="3367087"/>
            <a:ext cx="714375" cy="1066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 Block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EB65C198-A467-4988-82AE-E4D031876D70}"/>
              </a:ext>
            </a:extLst>
          </p:cNvPr>
          <p:cNvSpPr/>
          <p:nvPr/>
        </p:nvSpPr>
        <p:spPr>
          <a:xfrm rot="5400000">
            <a:off x="8439149" y="3643312"/>
            <a:ext cx="714375" cy="514350"/>
          </a:xfrm>
          <a:prstGeom prst="trapezoid">
            <a:avLst>
              <a:gd name="adj" fmla="val 6203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B63D26-4D71-47B7-A636-FADEC1E9551A}"/>
              </a:ext>
            </a:extLst>
          </p:cNvPr>
          <p:cNvSpPr/>
          <p:nvPr/>
        </p:nvSpPr>
        <p:spPr>
          <a:xfrm>
            <a:off x="9053512" y="3685777"/>
            <a:ext cx="2386014" cy="4294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Flame spray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8E564E-02D5-4C07-81B9-C6491D7C28D9}"/>
              </a:ext>
            </a:extLst>
          </p:cNvPr>
          <p:cNvSpPr/>
          <p:nvPr/>
        </p:nvSpPr>
        <p:spPr>
          <a:xfrm>
            <a:off x="11439526" y="1571625"/>
            <a:ext cx="752473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Plate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4C65BD-DE4F-46AD-8A16-1B98A9A85A73}"/>
              </a:ext>
            </a:extLst>
          </p:cNvPr>
          <p:cNvCxnSpPr/>
          <p:nvPr/>
        </p:nvCxnSpPr>
        <p:spPr>
          <a:xfrm>
            <a:off x="171450" y="3543299"/>
            <a:ext cx="4438650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E76170-F976-4471-B80D-77E2C67E902D}"/>
              </a:ext>
            </a:extLst>
          </p:cNvPr>
          <p:cNvSpPr txBox="1"/>
          <p:nvPr/>
        </p:nvSpPr>
        <p:spPr>
          <a:xfrm>
            <a:off x="1357313" y="314908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Air+Fuel+Material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Flow</a:t>
            </a:r>
          </a:p>
        </p:txBody>
      </p:sp>
      <p:sp>
        <p:nvSpPr>
          <p:cNvPr id="22" name="Explosion: 8 Points 21">
            <a:extLst>
              <a:ext uri="{FF2B5EF4-FFF2-40B4-BE49-F238E27FC236}">
                <a16:creationId xmlns:a16="http://schemas.microsoft.com/office/drawing/2014/main" id="{3FE45380-695A-4266-B896-4D714A49BB7F}"/>
              </a:ext>
            </a:extLst>
          </p:cNvPr>
          <p:cNvSpPr/>
          <p:nvPr/>
        </p:nvSpPr>
        <p:spPr>
          <a:xfrm>
            <a:off x="6929438" y="1754389"/>
            <a:ext cx="2343150" cy="174228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Combustion of </a:t>
            </a:r>
            <a:r>
              <a:rPr lang="en-US" dirty="0" err="1"/>
              <a:t>Air+Fuel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B275A1-AC83-4F3B-BA81-8BCB4601D5D0}"/>
              </a:ext>
            </a:extLst>
          </p:cNvPr>
          <p:cNvSpPr/>
          <p:nvPr/>
        </p:nvSpPr>
        <p:spPr>
          <a:xfrm>
            <a:off x="7600950" y="4495799"/>
            <a:ext cx="1133475" cy="6135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 Melts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C41929-846E-4853-8F7A-E1554B1916A9}"/>
              </a:ext>
            </a:extLst>
          </p:cNvPr>
          <p:cNvSpPr/>
          <p:nvPr/>
        </p:nvSpPr>
        <p:spPr>
          <a:xfrm>
            <a:off x="9422130" y="3743325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E3399B-2F0A-40DF-9404-4C875741F17A}"/>
              </a:ext>
            </a:extLst>
          </p:cNvPr>
          <p:cNvSpPr/>
          <p:nvPr/>
        </p:nvSpPr>
        <p:spPr>
          <a:xfrm>
            <a:off x="9525000" y="3962400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F80B1C-CCA0-427B-901E-13FF4EFF8B30}"/>
              </a:ext>
            </a:extLst>
          </p:cNvPr>
          <p:cNvSpPr/>
          <p:nvPr/>
        </p:nvSpPr>
        <p:spPr>
          <a:xfrm>
            <a:off x="9301161" y="3821430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8462E51-0C0F-4D3C-9863-B6C5308472A8}"/>
              </a:ext>
            </a:extLst>
          </p:cNvPr>
          <p:cNvSpPr/>
          <p:nvPr/>
        </p:nvSpPr>
        <p:spPr>
          <a:xfrm>
            <a:off x="9362124" y="3954225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57B99A-5ABE-4AF3-BE2B-6400884EBA45}"/>
              </a:ext>
            </a:extLst>
          </p:cNvPr>
          <p:cNvSpPr/>
          <p:nvPr/>
        </p:nvSpPr>
        <p:spPr>
          <a:xfrm>
            <a:off x="9568814" y="3726577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FF1052-02E9-48A1-BC82-BC8E540BF7E0}"/>
              </a:ext>
            </a:extLst>
          </p:cNvPr>
          <p:cNvSpPr/>
          <p:nvPr/>
        </p:nvSpPr>
        <p:spPr>
          <a:xfrm>
            <a:off x="9716454" y="4000897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37525B-BEF3-4749-8723-AA21BCA25584}"/>
              </a:ext>
            </a:extLst>
          </p:cNvPr>
          <p:cNvSpPr/>
          <p:nvPr/>
        </p:nvSpPr>
        <p:spPr>
          <a:xfrm>
            <a:off x="9858374" y="3726576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A75D57-0FAA-4F4A-82CF-FA3846844AC6}"/>
              </a:ext>
            </a:extLst>
          </p:cNvPr>
          <p:cNvSpPr/>
          <p:nvPr/>
        </p:nvSpPr>
        <p:spPr>
          <a:xfrm>
            <a:off x="10067928" y="3997642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D660E4-3AC2-4132-B98D-44A12D3FD8C2}"/>
              </a:ext>
            </a:extLst>
          </p:cNvPr>
          <p:cNvSpPr/>
          <p:nvPr/>
        </p:nvSpPr>
        <p:spPr>
          <a:xfrm>
            <a:off x="10246519" y="3696652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3A021B-808A-4E8A-8124-562FE786857B}"/>
              </a:ext>
            </a:extLst>
          </p:cNvPr>
          <p:cNvSpPr/>
          <p:nvPr/>
        </p:nvSpPr>
        <p:spPr>
          <a:xfrm>
            <a:off x="10320338" y="4000897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1E38B47-2689-440B-BF38-93CD6F94E87E}"/>
              </a:ext>
            </a:extLst>
          </p:cNvPr>
          <p:cNvSpPr/>
          <p:nvPr/>
        </p:nvSpPr>
        <p:spPr>
          <a:xfrm>
            <a:off x="10475596" y="3721457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9036F8-FDD6-49E7-AD6A-E2E3F24C084E}"/>
              </a:ext>
            </a:extLst>
          </p:cNvPr>
          <p:cNvSpPr/>
          <p:nvPr/>
        </p:nvSpPr>
        <p:spPr>
          <a:xfrm>
            <a:off x="10083165" y="3732847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AAD052-9CCA-4766-90B3-9C2CF12ACE07}"/>
              </a:ext>
            </a:extLst>
          </p:cNvPr>
          <p:cNvSpPr/>
          <p:nvPr/>
        </p:nvSpPr>
        <p:spPr>
          <a:xfrm>
            <a:off x="10617045" y="3985856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C807C9-3628-40E4-A73F-49D09A79705B}"/>
              </a:ext>
            </a:extLst>
          </p:cNvPr>
          <p:cNvSpPr/>
          <p:nvPr/>
        </p:nvSpPr>
        <p:spPr>
          <a:xfrm>
            <a:off x="10718007" y="3736301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5B726A-3E31-42F3-96F1-2550B09048DA}"/>
              </a:ext>
            </a:extLst>
          </p:cNvPr>
          <p:cNvSpPr/>
          <p:nvPr/>
        </p:nvSpPr>
        <p:spPr>
          <a:xfrm>
            <a:off x="10847546" y="4044314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D5D667-FB3F-42E2-A9DC-754BB1356B0A}"/>
              </a:ext>
            </a:extLst>
          </p:cNvPr>
          <p:cNvSpPr/>
          <p:nvPr/>
        </p:nvSpPr>
        <p:spPr>
          <a:xfrm>
            <a:off x="10862783" y="3782973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A593F4-E65F-4711-9703-C43AFCE87D8A}"/>
              </a:ext>
            </a:extLst>
          </p:cNvPr>
          <p:cNvSpPr/>
          <p:nvPr/>
        </p:nvSpPr>
        <p:spPr>
          <a:xfrm>
            <a:off x="10936365" y="3656646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1915ECE-287B-4B6D-A678-48FA6C225D33}"/>
              </a:ext>
            </a:extLst>
          </p:cNvPr>
          <p:cNvSpPr/>
          <p:nvPr/>
        </p:nvSpPr>
        <p:spPr>
          <a:xfrm>
            <a:off x="10909224" y="3947755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DAC84E-813A-4F50-BBFD-AD1ABF868143}"/>
              </a:ext>
            </a:extLst>
          </p:cNvPr>
          <p:cNvSpPr/>
          <p:nvPr/>
        </p:nvSpPr>
        <p:spPr>
          <a:xfrm>
            <a:off x="10994949" y="3831907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807986C-C644-4AA7-A04C-C258AF14B3D3}"/>
              </a:ext>
            </a:extLst>
          </p:cNvPr>
          <p:cNvSpPr/>
          <p:nvPr/>
        </p:nvSpPr>
        <p:spPr>
          <a:xfrm>
            <a:off x="11127464" y="3658551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BE1A28D-5DAF-459D-B4F0-83FEF1A1936B}"/>
              </a:ext>
            </a:extLst>
          </p:cNvPr>
          <p:cNvSpPr/>
          <p:nvPr/>
        </p:nvSpPr>
        <p:spPr>
          <a:xfrm>
            <a:off x="11158776" y="3789997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BF2F9F5-015A-47AD-8D3A-638A2C30ACBF}"/>
              </a:ext>
            </a:extLst>
          </p:cNvPr>
          <p:cNvSpPr/>
          <p:nvPr/>
        </p:nvSpPr>
        <p:spPr>
          <a:xfrm>
            <a:off x="11213426" y="3903939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FEC5E3-7C78-45E4-A839-94739D60C167}"/>
              </a:ext>
            </a:extLst>
          </p:cNvPr>
          <p:cNvSpPr/>
          <p:nvPr/>
        </p:nvSpPr>
        <p:spPr>
          <a:xfrm>
            <a:off x="11120206" y="4021852"/>
            <a:ext cx="85725" cy="93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A2ED683-15AC-4CB0-BAE1-CCB8D0272ED0}"/>
              </a:ext>
            </a:extLst>
          </p:cNvPr>
          <p:cNvSpPr/>
          <p:nvPr/>
        </p:nvSpPr>
        <p:spPr>
          <a:xfrm>
            <a:off x="11384876" y="3599020"/>
            <a:ext cx="85725" cy="63150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0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6A0-BB83-42A7-B5D1-3FFE36CB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4294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Basic System Description-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37927-7791-4475-A9C1-6FA82AFBDCE8}"/>
              </a:ext>
            </a:extLst>
          </p:cNvPr>
          <p:cNvSpPr txBox="1"/>
          <p:nvPr/>
        </p:nvSpPr>
        <p:spPr>
          <a:xfrm>
            <a:off x="209550" y="533400"/>
            <a:ext cx="116681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Air is pulled from atmosphere and forced through a venturi which generates a vacuum that entrains and atomizes fuel and suspended materials from a tank.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This air/fuel/material mixture is fed through the Bowden system of a standard FDM printer such as an ender3 or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prusa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mini, ultimately to arrive at the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hotend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for ignition.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hotend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heater and block achieve the autoignition temperature of the air/fuel/material mixture and start it combusting through the extruder nozzle.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The combustion process accelerates the mixture out the nozzle, melts the entrained material particles and consumes the oxygen in the nozzle and air gap between nozzle and build plate.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The now molten particles surrounded by combustion byproducts deposit on the build plate and form a part, layer by layer, in the same fashion as FDM. 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3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6A0-BB83-42A7-B5D1-3FFE36CB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4294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Basic System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Description_PeristalticPumps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37927-7791-4475-A9C1-6FA82AFBDCE8}"/>
              </a:ext>
            </a:extLst>
          </p:cNvPr>
          <p:cNvSpPr txBox="1"/>
          <p:nvPr/>
        </p:nvSpPr>
        <p:spPr>
          <a:xfrm>
            <a:off x="209550" y="533400"/>
            <a:ext cx="116681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Air is pulled from atmosphere and forced through a venturi and mixing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chmber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where fuel is injected via a similar peristaltic pump drawing from a suspension of particles in fuel. This air/fuel/material mixture is fed through the Bowden system of a standard FDM printer such as an ender3 or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prusa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mini, ultimately to arrive at the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hotend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for ignition.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hotend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heater and block achieve the autoignition temperature of the air/fuel/material mixture and start it combusting through the extruder nozzle.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The combustion process accelerates the mixture out the nozzle, melts the entrained material particles and consumes the oxygen in the nozzle and air gap between nozzle and build plate.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The now molten particles surrounded by combustion byproducts deposit on the build plate and form a part, layer by layer, in the same fashion as FDM. 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0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417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Open Pyrojet – RocketPrinter</vt:lpstr>
      <vt:lpstr>Basic System Layout</vt:lpstr>
      <vt:lpstr>Basic System Layout</vt:lpstr>
      <vt:lpstr>Basic System Layout</vt:lpstr>
      <vt:lpstr>Basic System Description-</vt:lpstr>
      <vt:lpstr>Basic System Description_PeristalticPumps-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Pyrojet – RocketPrinter</dc:title>
  <dc:creator>Michael Lynn</dc:creator>
  <cp:lastModifiedBy>Michael Lynn</cp:lastModifiedBy>
  <cp:revision>9</cp:revision>
  <dcterms:created xsi:type="dcterms:W3CDTF">2022-02-13T00:24:30Z</dcterms:created>
  <dcterms:modified xsi:type="dcterms:W3CDTF">2022-02-14T00:09:36Z</dcterms:modified>
</cp:coreProperties>
</file>