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9"/>
    <p:restoredTop sz="94709"/>
  </p:normalViewPr>
  <p:slideViewPr>
    <p:cSldViewPr snapToGrid="0" snapToObjects="1">
      <p:cViewPr varScale="1">
        <p:scale>
          <a:sx n="90" d="100"/>
          <a:sy n="90" d="100"/>
        </p:scale>
        <p:origin x="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New Empirical Generalizations on the Determinants of Price Elasticity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972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228600"/>
            <a:ext cx="7721600" cy="638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84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analysis that combines the result of multiple research paper. The fundamental idea behind this analysis is that that is a common truth behind all studies, but which has been measured with a certain error within individual research. Our aim is to find the truth behind using some statistics. (Basically, find the weighted average)</a:t>
            </a:r>
          </a:p>
          <a:p>
            <a:r>
              <a:rPr lang="en-US" dirty="0" smtClean="0"/>
              <a:t>Key </a:t>
            </a:r>
            <a:r>
              <a:rPr lang="en-US" dirty="0"/>
              <a:t>benefit for this analysis is the aggregate of information leading to a higher statistical power and more robust point estimate. The weakness is that research has to make choices that can severely affect the results. </a:t>
            </a:r>
          </a:p>
        </p:txBody>
      </p:sp>
    </p:spTree>
    <p:extLst>
      <p:ext uri="{BB962C8B-B14F-4D97-AF65-F5344CB8AC3E}">
        <p14:creationId xmlns:p14="http://schemas.microsoft.com/office/powerpoint/2010/main" val="1282591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Updating and extending empirical generalization on price sensitivity by presenting the results of a meta-analysis on the determinant of price elasticity. Compared with </a:t>
            </a:r>
            <a:r>
              <a:rPr lang="en-US" dirty="0" err="1"/>
              <a:t>Tellis’s</a:t>
            </a:r>
            <a:r>
              <a:rPr lang="en-US" dirty="0"/>
              <a:t> paper of meta-analysis of price elasticities published in </a:t>
            </a:r>
            <a:r>
              <a:rPr lang="en-US" dirty="0" smtClean="0"/>
              <a:t>1988 with 367 price elasticities collected from 1961-1985 </a:t>
            </a:r>
            <a:r>
              <a:rPr lang="en-US" dirty="0"/>
              <a:t>(“The Price Elasticity of Selective Demand: A Meta-Analysis of Econometric Models of Sales”).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78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Determinants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464" y="45405"/>
            <a:ext cx="4543424" cy="6694526"/>
          </a:xfrm>
        </p:spPr>
      </p:pic>
    </p:spTree>
    <p:extLst>
      <p:ext uri="{BB962C8B-B14F-4D97-AF65-F5344CB8AC3E}">
        <p14:creationId xmlns:p14="http://schemas.microsoft.com/office/powerpoint/2010/main" val="653295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Gathered </a:t>
            </a:r>
            <a:r>
              <a:rPr lang="en-US" dirty="0"/>
              <a:t>all the possible research available </a:t>
            </a:r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iltered </a:t>
            </a:r>
            <a:r>
              <a:rPr lang="en-US" dirty="0"/>
              <a:t>it along with the following criteria: </a:t>
            </a:r>
          </a:p>
          <a:p>
            <a:pPr lvl="1"/>
            <a:r>
              <a:rPr lang="en-US" dirty="0"/>
              <a:t>Only about brand and SKU elasticities instead of category sales</a:t>
            </a:r>
          </a:p>
          <a:p>
            <a:pPr lvl="1"/>
            <a:r>
              <a:rPr lang="en-US" dirty="0"/>
              <a:t>Elasticity should be about specific single product instead of average across items </a:t>
            </a:r>
          </a:p>
          <a:p>
            <a:pPr lvl="1"/>
            <a:r>
              <a:rPr lang="en-US" dirty="0"/>
              <a:t>Only consider the price elasticities based on actual purchase or sales data </a:t>
            </a:r>
          </a:p>
          <a:p>
            <a:pPr lvl="1"/>
            <a:r>
              <a:rPr lang="en-US" dirty="0"/>
              <a:t>Limit research to B2P markets</a:t>
            </a:r>
          </a:p>
          <a:p>
            <a:r>
              <a:rPr lang="en-US" dirty="0" smtClean="0"/>
              <a:t>Collected </a:t>
            </a:r>
            <a:r>
              <a:rPr lang="en-US" dirty="0"/>
              <a:t>household income and inflation rate from credible institutes. </a:t>
            </a:r>
          </a:p>
        </p:txBody>
      </p:sp>
    </p:spTree>
    <p:extLst>
      <p:ext uri="{BB962C8B-B14F-4D97-AF65-F5344CB8AC3E}">
        <p14:creationId xmlns:p14="http://schemas.microsoft.com/office/powerpoint/2010/main" val="360763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498475"/>
            <a:ext cx="7696200" cy="5676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01025" y="498474"/>
            <a:ext cx="37719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Models price elasticity </a:t>
            </a:r>
            <a:r>
              <a:rPr lang="en-US" dirty="0"/>
              <a:t>as a hierarchical linear model of </a:t>
            </a:r>
            <a:r>
              <a:rPr lang="en-US" dirty="0" smtClean="0"/>
              <a:t>determinants</a:t>
            </a:r>
            <a:r>
              <a:rPr lang="en-US" dirty="0"/>
              <a:t> </a:t>
            </a:r>
            <a:r>
              <a:rPr lang="en-US" dirty="0" smtClean="0"/>
              <a:t>and possible interaction terms. </a:t>
            </a:r>
          </a:p>
          <a:p>
            <a:endParaRPr lang="en-US" dirty="0" smtClean="0"/>
          </a:p>
          <a:p>
            <a:r>
              <a:rPr lang="en-US" dirty="0" smtClean="0"/>
              <a:t>The model fit is satisfactory and significant. </a:t>
            </a:r>
          </a:p>
          <a:p>
            <a:r>
              <a:rPr lang="en-US" dirty="0" smtClean="0"/>
              <a:t>R^2=0.16 </a:t>
            </a:r>
          </a:p>
          <a:p>
            <a:r>
              <a:rPr lang="en-US" dirty="0" smtClean="0"/>
              <a:t>F=9.65 p&lt;0.01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57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0"/>
            <a:ext cx="94129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749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0"/>
            <a:ext cx="10058400" cy="651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877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168400"/>
            <a:ext cx="81153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25379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1024</TotalTime>
  <Words>259</Words>
  <Application>Microsoft Macintosh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 Light</vt:lpstr>
      <vt:lpstr>Rockwell</vt:lpstr>
      <vt:lpstr>Wingdings</vt:lpstr>
      <vt:lpstr>Atlas</vt:lpstr>
      <vt:lpstr>New Empirical Generalizations on the Determinants of Price Elasticity </vt:lpstr>
      <vt:lpstr>Meta Analysis </vt:lpstr>
      <vt:lpstr>Aim</vt:lpstr>
      <vt:lpstr>Determinants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Empirical Generalizations on the Determinants of Price Elasticity </dc:title>
  <dc:creator>Zhang, Shitai</dc:creator>
  <cp:lastModifiedBy>Zhang, Shitai</cp:lastModifiedBy>
  <cp:revision>4</cp:revision>
  <dcterms:created xsi:type="dcterms:W3CDTF">2017-11-17T23:59:00Z</dcterms:created>
  <dcterms:modified xsi:type="dcterms:W3CDTF">2017-11-18T17:03:04Z</dcterms:modified>
</cp:coreProperties>
</file>