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D2A106D-E8B0-4979-9230-0B27D18D0732}">
  <a:tblStyle styleId="{AD2A106D-E8B0-4979-9230-0B27D18D07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regular.fntdata"/><Relationship Id="rId14" Type="http://schemas.openxmlformats.org/officeDocument/2006/relationships/slide" Target="slides/slide8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8b6ddf1b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8b6ddf1b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8b6ddf1b8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8b6ddf1b8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8b6ddf1b8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8b6ddf1b8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8b6ddf1b8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8b6ddf1b8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8b6ddf1b8_0_1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8b6ddf1b8_0_1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8b6ddf1b8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8b6ddf1b8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8b6ddf1b8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8b6ddf1b8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8b6ddf1b8_0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8b6ddf1b8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rufit.epizy.com/Login1.ph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1" type="subTitle"/>
          </p:nvPr>
        </p:nvSpPr>
        <p:spPr>
          <a:xfrm>
            <a:off x="281100" y="3162125"/>
            <a:ext cx="8581800" cy="8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Jonathan Miller, Colin Newton, Michael Yilma, James Dadson</a:t>
            </a:r>
            <a:endParaRPr sz="2400"/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950" y="350250"/>
            <a:ext cx="461010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3 Overview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Iteration 3 is where we added our final pieces of </a:t>
            </a:r>
            <a:r>
              <a:rPr lang="en" sz="1400"/>
              <a:t>functionality</a:t>
            </a:r>
            <a:r>
              <a:rPr lang="en" sz="1400"/>
              <a:t> to the application. We enabled the user to see the </a:t>
            </a:r>
            <a:r>
              <a:rPr lang="en" sz="1400"/>
              <a:t>description</a:t>
            </a:r>
            <a:r>
              <a:rPr lang="en" sz="1400"/>
              <a:t>, they added, on the home page and allowed them to also view past workouts. The add exercise page now has the ability to </a:t>
            </a:r>
            <a:r>
              <a:rPr lang="en" sz="1400"/>
              <a:t>choose</a:t>
            </a:r>
            <a:r>
              <a:rPr lang="en" sz="1400"/>
              <a:t> between pounds and kilograms for </a:t>
            </a:r>
            <a:r>
              <a:rPr lang="en" sz="1400"/>
              <a:t>olympic</a:t>
            </a:r>
            <a:r>
              <a:rPr lang="en" sz="1400"/>
              <a:t> lifters. The home page is also able to now edit and delete exercises that it displays. The user can now complete a workout when they are done lifting to earn points towards their next reward. This is shown on the rewards page where the user can claim rewards once they have earned </a:t>
            </a:r>
            <a:r>
              <a:rPr lang="en" sz="1400"/>
              <a:t>sufficient</a:t>
            </a:r>
            <a:r>
              <a:rPr lang="en" sz="1400"/>
              <a:t> points.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Not Completed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Filter Exercise: intended for the user to be able to filter exercises based on a specific muscle group.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Estimated vs Actual Completion Times</a:t>
            </a:r>
            <a:endParaRPr/>
          </a:p>
        </p:txBody>
      </p:sp>
      <p:graphicFrame>
        <p:nvGraphicFramePr>
          <p:cNvPr id="147" name="Google Shape;147;p16"/>
          <p:cNvGraphicFramePr/>
          <p:nvPr/>
        </p:nvGraphicFramePr>
        <p:xfrm>
          <a:off x="952500" y="1710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{AD2A106D-E8B0-4979-9230-0B27D18D0732}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Estimated Time 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 Time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View Past Workouts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Units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Unit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View Exercise Description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Units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Unit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Record Workout Session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Units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Units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View Reward Progress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Units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Units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Earn a Reward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Units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Units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Weight Units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Units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Units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Estimated vs Actual Completion Times</a:t>
            </a:r>
            <a:endParaRPr/>
          </a:p>
        </p:txBody>
      </p:sp>
      <p:graphicFrame>
        <p:nvGraphicFramePr>
          <p:cNvPr id="153" name="Google Shape;153;p17"/>
          <p:cNvGraphicFramePr/>
          <p:nvPr/>
        </p:nvGraphicFramePr>
        <p:xfrm>
          <a:off x="952500" y="1710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{AD2A106D-E8B0-4979-9230-0B27D18D0732}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Estimated Time 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 Time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Edit Exercise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Units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Units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 Exercise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Unit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Unit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Previous workouts were viewable.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Made sure that all workouts are editable/deletable.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exercise description is viewable on the home page.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Completing a workout only adds 10 points towards next reward.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You can only complete a workout on the current day.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Rewards can only be reclaimed once.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Preformed regression testing. 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Fixed last iterations testing failures with inputs that the user was able to enter.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459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http://rufit.epizy.com/Login1.php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Encountered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 sz="1400"/>
              <a:t>Communication and cooperation between the pages used to create the functionality to complete a workout</a:t>
            </a:r>
            <a:endParaRPr sz="1400"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