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99" r:id="rId4"/>
    <p:sldId id="301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00" r:id="rId13"/>
    <p:sldId id="316" r:id="rId14"/>
    <p:sldId id="310" r:id="rId15"/>
    <p:sldId id="311" r:id="rId16"/>
    <p:sldId id="313" r:id="rId17"/>
    <p:sldId id="314" r:id="rId18"/>
    <p:sldId id="261" r:id="rId19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2111"/>
    <a:srgbClr val="E72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81"/>
    <p:restoredTop sz="94719"/>
  </p:normalViewPr>
  <p:slideViewPr>
    <p:cSldViewPr snapToGrid="0" snapToObjects="1">
      <p:cViewPr varScale="1">
        <p:scale>
          <a:sx n="70" d="100"/>
          <a:sy n="70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829E-001E-D74F-8281-BA683898A0D7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62A91-0178-7E40-B622-BCA6AD2035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82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408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822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04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420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535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876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32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2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398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9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2542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B5F1-7BFA-AF46-B090-165644E206F9}" type="datetimeFigureOut">
              <a:rPr kumimoji="1" lang="zh-CN" altLang="en-US" smtClean="0"/>
              <a:t>2018/3/8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9DF22-89F2-8343-8DA9-5056EED373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48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60390" y="2782670"/>
            <a:ext cx="74758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spc="300" dirty="0">
                <a:latin typeface="Microsoft YaHei" charset="-122"/>
                <a:ea typeface="Microsoft YaHei" charset="-122"/>
                <a:cs typeface="Microsoft YaHei" charset="-122"/>
              </a:rPr>
              <a:t>中国联通新零售管理平台</a:t>
            </a:r>
            <a:endParaRPr kumimoji="1" lang="zh-CN" altLang="en-US" sz="4000" b="1" spc="3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60390" y="3601996"/>
            <a:ext cx="7475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300" dirty="0" smtClean="0">
                <a:latin typeface="Microsoft YaHei" charset="-122"/>
                <a:ea typeface="Microsoft YaHei" charset="-122"/>
                <a:cs typeface="Microsoft YaHei" charset="-122"/>
              </a:rPr>
              <a:t>视觉设计</a:t>
            </a:r>
            <a:r>
              <a:rPr lang="zh-CN" altLang="en-US" sz="2400" spc="300" dirty="0">
                <a:latin typeface="Microsoft YaHei" charset="-122"/>
                <a:ea typeface="Microsoft YaHei" charset="-122"/>
                <a:cs typeface="Microsoft YaHei" charset="-122"/>
              </a:rPr>
              <a:t>规范</a:t>
            </a:r>
            <a:endParaRPr kumimoji="1" lang="zh-CN" altLang="en-US" sz="2400" spc="3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60390" y="4026819"/>
            <a:ext cx="74758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zh-CN" sz="1100" dirty="0">
                <a:solidFill>
                  <a:schemeClr val="bg1">
                    <a:lumMod val="65000"/>
                  </a:schemeClr>
                </a:solidFill>
              </a:rPr>
              <a:t>VERSION V1.0   TIME </a:t>
            </a:r>
            <a:r>
              <a:rPr lang="de-DE" altLang="zh-CN" sz="1100" dirty="0" smtClean="0">
                <a:solidFill>
                  <a:schemeClr val="bg1">
                    <a:lumMod val="65000"/>
                  </a:schemeClr>
                </a:solidFill>
              </a:rPr>
              <a:t>2018-03-0</a:t>
            </a:r>
            <a:r>
              <a:rPr lang="en-US" altLang="zh-CN" sz="1100" dirty="0" smtClean="0">
                <a:solidFill>
                  <a:schemeClr val="bg1">
                    <a:lumMod val="65000"/>
                  </a:schemeClr>
                </a:solidFill>
              </a:rPr>
              <a:t>7</a:t>
            </a:r>
            <a:endParaRPr kumimoji="1" lang="zh-CN" altLang="en-US" sz="11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747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日历与时间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时间选择控件视觉上给出了默认的形式，基于开发控件的不同，可以做适当的调整。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需要注意色彩上尽可能贴近下图所示，以保证统一的风格。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22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选择项：多选框、单选框、开关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页码设计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进度条色彩定义  </a:t>
            </a: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界面响应提示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说明文字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2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430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界面布局与特殊使用状态设定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336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02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en-US" altLang="zh-CN" sz="1200" b="1" dirty="0" smtClean="0">
              <a:solidFill>
                <a:srgbClr val="E02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79" y="1490258"/>
            <a:ext cx="9544334" cy="536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0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430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界面布局与特殊使用状态设定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>
                <a:solidFill>
                  <a:srgbClr val="E021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200" b="1" dirty="0">
              <a:solidFill>
                <a:srgbClr val="E0211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界面整体布局分为三个部分：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、顶部标识与用户个人功能区，包含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LOGO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、主搜索、设置、登录、个人信息等。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、左侧为主导航区。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、虚线部分为内容区，这里承载各个页面的主要信息内容。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028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6" b="10665"/>
          <a:stretch/>
        </p:blipFill>
        <p:spPr>
          <a:xfrm>
            <a:off x="1536969" y="293684"/>
            <a:ext cx="9995459" cy="6126571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430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界面布局与特殊使用状态设定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顶部栏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顶部栏内容状态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顶部栏主要为搜索和信息，其中信息的提示采用气泡形式。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215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4" r="14981"/>
          <a:stretch/>
        </p:blipFill>
        <p:spPr>
          <a:xfrm>
            <a:off x="2705058" y="0"/>
            <a:ext cx="9215438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430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界面布局与特殊使用状态设定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左侧栏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左侧操作栏设计规范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、递进深灰色。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、一级项目带有图标。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、箭头指示展开状态。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1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430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界面布局与特殊使用状态设定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列表分为表头和内容两大部分，在视觉上对于表头没有使用重色，只是文字颜色略深，目的是减少表单对整体页面的过度吸引。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列表表单主要以行来作为基础单位，当鼠标滑过的时候，背景色会改变。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00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4305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界面布局与特殊使用状态设定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效果图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顶部栏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左侧栏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卡片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图表样式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图表默认采用平面设计风格，原则上取色以暖色系为主，详细可参考具体页面效果图。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1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21901" y="3064042"/>
            <a:ext cx="2685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 spc="300" dirty="0" smtClean="0">
                <a:latin typeface="Microsoft YaHei" charset="-122"/>
                <a:ea typeface="Microsoft YaHei" charset="-122"/>
                <a:cs typeface="Microsoft YaHei" charset="-122"/>
              </a:rPr>
              <a:t>THANKS</a:t>
            </a:r>
            <a:endParaRPr kumimoji="1" lang="zh-CN" altLang="en-US" sz="3200" spc="3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21902" y="3648819"/>
            <a:ext cx="2685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GUIDELINES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UE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DESIGN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29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35370" y="2889541"/>
            <a:ext cx="84063" cy="798480"/>
          </a:xfrm>
          <a:prstGeom prst="rect">
            <a:avLst/>
          </a:prstGeom>
          <a:solidFill>
            <a:srgbClr val="E0211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1"/>
          </a:p>
        </p:txBody>
      </p:sp>
      <p:sp>
        <p:nvSpPr>
          <p:cNvPr id="5" name="文本框 4"/>
          <p:cNvSpPr txBox="1"/>
          <p:nvPr/>
        </p:nvSpPr>
        <p:spPr>
          <a:xfrm>
            <a:off x="5800468" y="2826042"/>
            <a:ext cx="4016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pc="300" dirty="0">
                <a:latin typeface="Microsoft YaHei" charset="-122"/>
                <a:ea typeface="Microsoft YaHei" charset="-122"/>
                <a:cs typeface="Microsoft YaHei" charset="-122"/>
              </a:rPr>
              <a:t>控件使用规范</a:t>
            </a:r>
            <a:endParaRPr kumimoji="1" lang="zh-CN" altLang="en-US" sz="3200" spc="3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00469" y="3410817"/>
            <a:ext cx="37753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GUIDELINES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400" dirty="0" smtClean="0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zh-CN" altLang="en-US" sz="14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COMPONENTS</a:t>
            </a:r>
            <a:endParaRPr kumimoji="1" lang="zh-CN" altLang="en-US" sz="1400" dirty="0">
              <a:solidFill>
                <a:schemeClr val="bg1">
                  <a:lumMod val="6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6239" y="333632"/>
            <a:ext cx="1129051" cy="62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整体设计模块用色以联通红、黑为主。橙色为辅助色，用以强调内容，但不是警示状态。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851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四种渐变色优先层级红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橙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灰蓝色。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08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中英文数字字体：微软雅黑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字体颜色主要为黑色与灰色系，详细可参考具体效果图。强调性文字采用红色。   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9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文本输入框分为多种状态：常态、鼠标滑过、输入状态、完成状态、错误状态、正确状态、禁用状态。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63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说明文字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8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下拉选项状态默认分为四种状态：常态、鼠标悬停、鼠标点击、禁用。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21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6" y="293684"/>
            <a:ext cx="241300" cy="49924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2366" y="343249"/>
            <a:ext cx="31973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常用控件设定</a:t>
            </a:r>
            <a:endParaRPr kumimoji="1" lang="zh-CN" altLang="en-US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cxnSp>
        <p:nvCxnSpPr>
          <p:cNvPr id="7" name="直线连接符 6"/>
          <p:cNvCxnSpPr/>
          <p:nvPr/>
        </p:nvCxnSpPr>
        <p:spPr>
          <a:xfrm>
            <a:off x="2151062" y="1234306"/>
            <a:ext cx="0" cy="5037907"/>
          </a:xfrm>
          <a:prstGeom prst="lin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52367" y="1134293"/>
            <a:ext cx="15986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主色调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渐变色使用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字体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文本输入框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b="1" dirty="0" smtClean="0">
                <a:solidFill>
                  <a:srgbClr val="E7200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b="1" dirty="0" smtClean="0">
              <a:solidFill>
                <a:srgbClr val="E7200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弹出框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时间选择控件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选项框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进度条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界面响应提示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20950" y="1134293"/>
            <a:ext cx="91519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下拉选项</a:t>
            </a:r>
            <a:endParaRPr lang="en-US" altLang="zh-CN" sz="1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说明文字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937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4071</TotalTime>
  <Words>808</Words>
  <Application>Microsoft Office PowerPoint</Application>
  <PresentationFormat>宽屏</PresentationFormat>
  <Paragraphs>189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DengXian</vt:lpstr>
      <vt:lpstr>DengXian Light</vt:lpstr>
      <vt:lpstr>Microsoft YaHei</vt:lpstr>
      <vt:lpstr>Microsoft YaHei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xiangyi wang</dc:creator>
  <cp:lastModifiedBy>林枫</cp:lastModifiedBy>
  <cp:revision>53</cp:revision>
  <dcterms:created xsi:type="dcterms:W3CDTF">2018-02-28T10:14:11Z</dcterms:created>
  <dcterms:modified xsi:type="dcterms:W3CDTF">2018-03-08T01:41:58Z</dcterms:modified>
</cp:coreProperties>
</file>